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ECA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ECA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ECA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18859" y="1057655"/>
            <a:ext cx="3939540" cy="56586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4195" y="1575329"/>
            <a:ext cx="1670008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5ECA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860" y="2230594"/>
            <a:ext cx="9824678" cy="340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719328" cy="47015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9619" y="1057655"/>
            <a:ext cx="9288780" cy="5659120"/>
            <a:chOff x="769619" y="1057655"/>
            <a:chExt cx="9288780" cy="56591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8860" y="1057655"/>
              <a:ext cx="3939540" cy="56586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19" y="1066799"/>
              <a:ext cx="8325611" cy="20909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32329" y="2937026"/>
            <a:ext cx="3684904" cy="282829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935"/>
              </a:spcBef>
            </a:pPr>
            <a:r>
              <a:rPr dirty="0" sz="2300" spc="5" b="1">
                <a:latin typeface="Trebuchet MS"/>
                <a:cs typeface="Trebuchet MS"/>
              </a:rPr>
              <a:t>20104079</a:t>
            </a:r>
            <a:r>
              <a:rPr dirty="0" sz="2300" spc="-75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Kalpesh</a:t>
            </a:r>
            <a:r>
              <a:rPr dirty="0" sz="2300" spc="-20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Chavan</a:t>
            </a:r>
            <a:endParaRPr sz="2300">
              <a:latin typeface="Trebuchet MS"/>
              <a:cs typeface="Trebuchet MS"/>
            </a:endParaRPr>
          </a:p>
          <a:p>
            <a:pPr marL="129539">
              <a:lnSpc>
                <a:spcPct val="100000"/>
              </a:lnSpc>
              <a:spcBef>
                <a:spcPts val="840"/>
              </a:spcBef>
            </a:pPr>
            <a:r>
              <a:rPr dirty="0" sz="2300" spc="5" b="1">
                <a:latin typeface="Trebuchet MS"/>
                <a:cs typeface="Trebuchet MS"/>
              </a:rPr>
              <a:t>20104055</a:t>
            </a:r>
            <a:r>
              <a:rPr dirty="0" sz="2300" spc="-80" b="1">
                <a:latin typeface="Trebuchet MS"/>
                <a:cs typeface="Trebuchet MS"/>
              </a:rPr>
              <a:t> </a:t>
            </a:r>
            <a:r>
              <a:rPr dirty="0" sz="2300" spc="5" b="1">
                <a:latin typeface="Trebuchet MS"/>
                <a:cs typeface="Trebuchet MS"/>
              </a:rPr>
              <a:t>Nishant</a:t>
            </a:r>
            <a:r>
              <a:rPr dirty="0" sz="2300" spc="-55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palav</a:t>
            </a:r>
            <a:endParaRPr sz="23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830"/>
              </a:spcBef>
            </a:pPr>
            <a:r>
              <a:rPr dirty="0" sz="2300" spc="10" b="1">
                <a:latin typeface="Trebuchet MS"/>
                <a:cs typeface="Trebuchet MS"/>
              </a:rPr>
              <a:t>2</a:t>
            </a:r>
            <a:r>
              <a:rPr dirty="0" sz="2300" spc="-10" b="1">
                <a:latin typeface="Trebuchet MS"/>
                <a:cs typeface="Trebuchet MS"/>
              </a:rPr>
              <a:t>0</a:t>
            </a:r>
            <a:r>
              <a:rPr dirty="0" sz="2300" spc="10" b="1">
                <a:latin typeface="Trebuchet MS"/>
                <a:cs typeface="Trebuchet MS"/>
              </a:rPr>
              <a:t>1</a:t>
            </a:r>
            <a:r>
              <a:rPr dirty="0" sz="2300" spc="-10" b="1">
                <a:latin typeface="Trebuchet MS"/>
                <a:cs typeface="Trebuchet MS"/>
              </a:rPr>
              <a:t>0</a:t>
            </a:r>
            <a:r>
              <a:rPr dirty="0" sz="2300" spc="10" b="1">
                <a:latin typeface="Trebuchet MS"/>
                <a:cs typeface="Trebuchet MS"/>
              </a:rPr>
              <a:t>4</a:t>
            </a:r>
            <a:r>
              <a:rPr dirty="0" sz="2300" spc="-10" b="1">
                <a:latin typeface="Trebuchet MS"/>
                <a:cs typeface="Trebuchet MS"/>
              </a:rPr>
              <a:t>0</a:t>
            </a:r>
            <a:r>
              <a:rPr dirty="0" sz="2300" spc="10" b="1">
                <a:latin typeface="Trebuchet MS"/>
                <a:cs typeface="Trebuchet MS"/>
              </a:rPr>
              <a:t>8</a:t>
            </a:r>
            <a:r>
              <a:rPr dirty="0" sz="2300" spc="5" b="1">
                <a:latin typeface="Trebuchet MS"/>
                <a:cs typeface="Trebuchet MS"/>
              </a:rPr>
              <a:t>3</a:t>
            </a:r>
            <a:r>
              <a:rPr dirty="0" sz="2300" spc="-175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A</a:t>
            </a:r>
            <a:r>
              <a:rPr dirty="0" sz="2300" spc="20" b="1">
                <a:latin typeface="Trebuchet MS"/>
                <a:cs typeface="Trebuchet MS"/>
              </a:rPr>
              <a:t>a</a:t>
            </a:r>
            <a:r>
              <a:rPr dirty="0" sz="2300" b="1">
                <a:latin typeface="Trebuchet MS"/>
                <a:cs typeface="Trebuchet MS"/>
              </a:rPr>
              <a:t>s</a:t>
            </a:r>
            <a:r>
              <a:rPr dirty="0" sz="2300" b="1">
                <a:latin typeface="Trebuchet MS"/>
                <a:cs typeface="Trebuchet MS"/>
              </a:rPr>
              <a:t>w</a:t>
            </a:r>
            <a:r>
              <a:rPr dirty="0" sz="2300" spc="5" b="1">
                <a:latin typeface="Trebuchet MS"/>
                <a:cs typeface="Trebuchet MS"/>
              </a:rPr>
              <a:t>it</a:t>
            </a:r>
            <a:r>
              <a:rPr dirty="0" sz="2300" spc="-40" b="1">
                <a:latin typeface="Trebuchet MS"/>
                <a:cs typeface="Trebuchet MS"/>
              </a:rPr>
              <a:t> </a:t>
            </a:r>
            <a:r>
              <a:rPr dirty="0" sz="2300" spc="10" b="1">
                <a:latin typeface="Trebuchet MS"/>
                <a:cs typeface="Trebuchet MS"/>
              </a:rPr>
              <a:t>K</a:t>
            </a:r>
            <a:r>
              <a:rPr dirty="0" sz="2300" spc="20" b="1">
                <a:latin typeface="Trebuchet MS"/>
                <a:cs typeface="Trebuchet MS"/>
              </a:rPr>
              <a:t>a</a:t>
            </a:r>
            <a:r>
              <a:rPr dirty="0" sz="2300" b="1">
                <a:latin typeface="Trebuchet MS"/>
                <a:cs typeface="Trebuchet MS"/>
              </a:rPr>
              <a:t>n</a:t>
            </a:r>
            <a:r>
              <a:rPr dirty="0" sz="2300" spc="-5" b="1">
                <a:latin typeface="Trebuchet MS"/>
                <a:cs typeface="Trebuchet MS"/>
              </a:rPr>
              <a:t>h</a:t>
            </a:r>
            <a:r>
              <a:rPr dirty="0" sz="2300" spc="-10" b="1">
                <a:latin typeface="Trebuchet MS"/>
                <a:cs typeface="Trebuchet MS"/>
              </a:rPr>
              <a:t>e</a:t>
            </a:r>
            <a:r>
              <a:rPr dirty="0" sz="2300" spc="5" b="1">
                <a:latin typeface="Trebuchet MS"/>
                <a:cs typeface="Trebuchet MS"/>
              </a:rPr>
              <a:t>d</a:t>
            </a:r>
            <a:endParaRPr sz="2300">
              <a:latin typeface="Trebuchet MS"/>
              <a:cs typeface="Trebuchet MS"/>
            </a:endParaRPr>
          </a:p>
          <a:p>
            <a:pPr marL="207645">
              <a:lnSpc>
                <a:spcPct val="100000"/>
              </a:lnSpc>
              <a:spcBef>
                <a:spcPts val="840"/>
              </a:spcBef>
            </a:pPr>
            <a:r>
              <a:rPr dirty="0" sz="2300" spc="10" b="1">
                <a:latin typeface="Trebuchet MS"/>
                <a:cs typeface="Trebuchet MS"/>
              </a:rPr>
              <a:t>2</a:t>
            </a:r>
            <a:r>
              <a:rPr dirty="0" sz="2300" spc="-10" b="1">
                <a:latin typeface="Trebuchet MS"/>
                <a:cs typeface="Trebuchet MS"/>
              </a:rPr>
              <a:t>0</a:t>
            </a:r>
            <a:r>
              <a:rPr dirty="0" sz="2300" spc="10" b="1">
                <a:latin typeface="Trebuchet MS"/>
                <a:cs typeface="Trebuchet MS"/>
              </a:rPr>
              <a:t>1</a:t>
            </a:r>
            <a:r>
              <a:rPr dirty="0" sz="2300" spc="-10" b="1">
                <a:latin typeface="Trebuchet MS"/>
                <a:cs typeface="Trebuchet MS"/>
              </a:rPr>
              <a:t>0</a:t>
            </a:r>
            <a:r>
              <a:rPr dirty="0" sz="2300" spc="10" b="1">
                <a:latin typeface="Trebuchet MS"/>
                <a:cs typeface="Trebuchet MS"/>
              </a:rPr>
              <a:t>4</a:t>
            </a:r>
            <a:r>
              <a:rPr dirty="0" sz="2300" spc="-10" b="1">
                <a:latin typeface="Trebuchet MS"/>
                <a:cs typeface="Trebuchet MS"/>
              </a:rPr>
              <a:t>0</a:t>
            </a:r>
            <a:r>
              <a:rPr dirty="0" sz="2300" spc="10" b="1">
                <a:latin typeface="Trebuchet MS"/>
                <a:cs typeface="Trebuchet MS"/>
              </a:rPr>
              <a:t>8</a:t>
            </a:r>
            <a:r>
              <a:rPr dirty="0" sz="2300" spc="5" b="1">
                <a:latin typeface="Trebuchet MS"/>
                <a:cs typeface="Trebuchet MS"/>
              </a:rPr>
              <a:t>2</a:t>
            </a:r>
            <a:r>
              <a:rPr dirty="0" sz="2300" spc="-175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A</a:t>
            </a:r>
            <a:r>
              <a:rPr dirty="0" sz="2300" b="1">
                <a:latin typeface="Trebuchet MS"/>
                <a:cs typeface="Trebuchet MS"/>
              </a:rPr>
              <a:t>n</a:t>
            </a:r>
            <a:r>
              <a:rPr dirty="0" sz="2300" spc="10" b="1">
                <a:latin typeface="Trebuchet MS"/>
                <a:cs typeface="Trebuchet MS"/>
              </a:rPr>
              <a:t>k</a:t>
            </a:r>
            <a:r>
              <a:rPr dirty="0" sz="2300" spc="5" b="1">
                <a:latin typeface="Trebuchet MS"/>
                <a:cs typeface="Trebuchet MS"/>
              </a:rPr>
              <a:t>it</a:t>
            </a:r>
            <a:r>
              <a:rPr dirty="0" sz="2300" spc="-130" b="1">
                <a:latin typeface="Trebuchet MS"/>
                <a:cs typeface="Trebuchet MS"/>
              </a:rPr>
              <a:t> </a:t>
            </a:r>
            <a:r>
              <a:rPr dirty="0" sz="2300" spc="-45" b="1">
                <a:latin typeface="Trebuchet MS"/>
                <a:cs typeface="Trebuchet MS"/>
              </a:rPr>
              <a:t>A</a:t>
            </a:r>
            <a:r>
              <a:rPr dirty="0" sz="2300" spc="20" b="1">
                <a:latin typeface="Trebuchet MS"/>
                <a:cs typeface="Trebuchet MS"/>
              </a:rPr>
              <a:t>w</a:t>
            </a:r>
            <a:r>
              <a:rPr dirty="0" sz="2300" spc="-5" b="1">
                <a:latin typeface="Trebuchet MS"/>
                <a:cs typeface="Trebuchet MS"/>
              </a:rPr>
              <a:t>a</a:t>
            </a:r>
            <a:r>
              <a:rPr dirty="0" sz="2300" b="1">
                <a:latin typeface="Trebuchet MS"/>
                <a:cs typeface="Trebuchet MS"/>
              </a:rPr>
              <a:t>d</a:t>
            </a:r>
            <a:r>
              <a:rPr dirty="0" sz="2300" spc="5" b="1"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  <a:p>
            <a:pPr marL="731520">
              <a:lnSpc>
                <a:spcPts val="3060"/>
              </a:lnSpc>
              <a:spcBef>
                <a:spcPts val="1195"/>
              </a:spcBef>
            </a:pPr>
            <a:r>
              <a:rPr dirty="0" sz="2650" spc="-5" b="1">
                <a:solidFill>
                  <a:srgbClr val="595959"/>
                </a:solidFill>
                <a:latin typeface="Trebuchet MS"/>
                <a:cs typeface="Trebuchet MS"/>
              </a:rPr>
              <a:t>Project</a:t>
            </a:r>
            <a:r>
              <a:rPr dirty="0" sz="2650" spc="-7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650" spc="-5" b="1">
                <a:solidFill>
                  <a:srgbClr val="595959"/>
                </a:solidFill>
                <a:latin typeface="Trebuchet MS"/>
                <a:cs typeface="Trebuchet MS"/>
              </a:rPr>
              <a:t>Guide</a:t>
            </a:r>
            <a:endParaRPr sz="2650">
              <a:latin typeface="Trebuchet MS"/>
              <a:cs typeface="Trebuchet MS"/>
            </a:endParaRPr>
          </a:p>
          <a:p>
            <a:pPr marL="12700">
              <a:lnSpc>
                <a:spcPts val="3420"/>
              </a:lnSpc>
            </a:pPr>
            <a:r>
              <a:rPr dirty="0" sz="2950" spc="10" b="1">
                <a:latin typeface="Trebuchet MS"/>
                <a:cs typeface="Trebuchet MS"/>
              </a:rPr>
              <a:t>Prof.</a:t>
            </a:r>
            <a:r>
              <a:rPr dirty="0" sz="2950" spc="-50" b="1">
                <a:latin typeface="Trebuchet MS"/>
                <a:cs typeface="Trebuchet MS"/>
              </a:rPr>
              <a:t> </a:t>
            </a:r>
            <a:r>
              <a:rPr dirty="0" sz="2950" spc="10" b="1">
                <a:latin typeface="Trebuchet MS"/>
                <a:cs typeface="Trebuchet MS"/>
              </a:rPr>
              <a:t>Roshna</a:t>
            </a:r>
            <a:r>
              <a:rPr dirty="0" sz="2950" spc="-30" b="1">
                <a:latin typeface="Trebuchet MS"/>
                <a:cs typeface="Trebuchet MS"/>
              </a:rPr>
              <a:t> </a:t>
            </a:r>
            <a:r>
              <a:rPr dirty="0" sz="2950" spc="10" b="1">
                <a:latin typeface="Trebuchet MS"/>
                <a:cs typeface="Trebuchet MS"/>
              </a:rPr>
              <a:t>Sangle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8859" y="1057655"/>
            <a:ext cx="3939540" cy="56586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9716" y="1943195"/>
            <a:ext cx="2411272" cy="5272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6272" y="2799588"/>
            <a:ext cx="4398263" cy="30281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0708" y="1255324"/>
            <a:ext cx="6604000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0"/>
              <a:t>Topic</a:t>
            </a:r>
            <a:r>
              <a:rPr dirty="0" spc="-10"/>
              <a:t> </a:t>
            </a:r>
            <a:r>
              <a:rPr dirty="0" spc="5"/>
              <a:t>:</a:t>
            </a:r>
            <a:r>
              <a:rPr dirty="0" spc="-175"/>
              <a:t> </a:t>
            </a:r>
            <a:r>
              <a:rPr dirty="0" spc="15"/>
              <a:t>Audio</a:t>
            </a:r>
            <a:r>
              <a:rPr dirty="0" spc="-50"/>
              <a:t> </a:t>
            </a:r>
            <a:r>
              <a:rPr dirty="0" spc="-5"/>
              <a:t>Library</a:t>
            </a:r>
            <a:r>
              <a:rPr dirty="0" spc="-15"/>
              <a:t> </a:t>
            </a:r>
            <a:r>
              <a:rPr dirty="0" spc="5"/>
              <a:t>for blind</a:t>
            </a:r>
            <a:r>
              <a:rPr dirty="0" spc="-5"/>
              <a:t> </a:t>
            </a:r>
            <a:r>
              <a:rPr dirty="0" spc="10"/>
              <a:t>people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4980" y="1974596"/>
            <a:ext cx="178816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 b="1">
                <a:solidFill>
                  <a:srgbClr val="595959"/>
                </a:solidFill>
                <a:latin typeface="Trebuchet MS"/>
                <a:cs typeface="Trebuchet MS"/>
              </a:rPr>
              <a:t>-</a:t>
            </a:r>
            <a:r>
              <a:rPr dirty="0" sz="1450" spc="-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50" spc="15" b="1">
                <a:solidFill>
                  <a:srgbClr val="595959"/>
                </a:solidFill>
                <a:latin typeface="Trebuchet MS"/>
                <a:cs typeface="Trebuchet MS"/>
              </a:rPr>
              <a:t>Python</a:t>
            </a:r>
            <a:r>
              <a:rPr dirty="0" sz="1450" spc="-3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50" spc="10" b="1">
                <a:solidFill>
                  <a:srgbClr val="595959"/>
                </a:solidFill>
                <a:latin typeface="Trebuchet MS"/>
                <a:cs typeface="Trebuchet MS"/>
              </a:rPr>
              <a:t>Project </a:t>
            </a:r>
            <a:r>
              <a:rPr dirty="0" sz="1450" spc="20" b="1">
                <a:solidFill>
                  <a:srgbClr val="595959"/>
                </a:solidFill>
                <a:latin typeface="Trebuchet MS"/>
                <a:cs typeface="Trebuchet MS"/>
              </a:rPr>
              <a:t>(A)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2324100"/>
            <a:ext cx="4631436" cy="36164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7408" y="2811779"/>
            <a:ext cx="3390899" cy="26197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Contents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5380" y="2266929"/>
            <a:ext cx="3362960" cy="304927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25"/>
              </a:spcBef>
              <a:buClr>
                <a:srgbClr val="5ECAEF"/>
              </a:buClr>
              <a:buSzPct val="79069"/>
              <a:buFont typeface="Georgia"/>
              <a:buChar char="►"/>
              <a:tabLst>
                <a:tab pos="296545" algn="l"/>
              </a:tabLst>
            </a:pP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Introduction</a:t>
            </a:r>
            <a:endParaRPr sz="21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830"/>
              </a:spcBef>
              <a:buClr>
                <a:srgbClr val="5ECAEF"/>
              </a:buClr>
              <a:buSzPct val="79069"/>
              <a:buFont typeface="Georgia"/>
              <a:buChar char="►"/>
              <a:tabLst>
                <a:tab pos="296545" algn="l"/>
              </a:tabLst>
            </a:pP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Objectives</a:t>
            </a:r>
            <a:endParaRPr sz="21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5ECAEF"/>
              </a:buClr>
              <a:buSzPct val="79069"/>
              <a:buFont typeface="Georgia"/>
              <a:buChar char="►"/>
              <a:tabLst>
                <a:tab pos="296545" algn="l"/>
              </a:tabLst>
            </a:pP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Scope</a:t>
            </a:r>
            <a:endParaRPr sz="21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5ECAEF"/>
              </a:buClr>
              <a:buSzPct val="79069"/>
              <a:buFont typeface="Georgia"/>
              <a:buChar char="►"/>
              <a:tabLst>
                <a:tab pos="296545" algn="l"/>
              </a:tabLst>
            </a:pPr>
            <a:r>
              <a:rPr dirty="0" sz="2150" spc="-20" b="1">
                <a:solidFill>
                  <a:srgbClr val="595959"/>
                </a:solidFill>
                <a:latin typeface="Trebuchet MS"/>
                <a:cs typeface="Trebuchet MS"/>
              </a:rPr>
              <a:t>Features </a:t>
            </a: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/</a:t>
            </a:r>
            <a:r>
              <a:rPr dirty="0" sz="2150" spc="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150" spc="-15" b="1">
                <a:solidFill>
                  <a:srgbClr val="595959"/>
                </a:solidFill>
                <a:latin typeface="Trebuchet MS"/>
                <a:cs typeface="Trebuchet MS"/>
              </a:rPr>
              <a:t>Functionality</a:t>
            </a:r>
            <a:endParaRPr sz="21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5ECAEF"/>
              </a:buClr>
              <a:buSzPct val="79069"/>
              <a:buFont typeface="Georgia"/>
              <a:buChar char="►"/>
              <a:tabLst>
                <a:tab pos="296545" algn="l"/>
              </a:tabLst>
            </a:pP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Project</a:t>
            </a:r>
            <a:r>
              <a:rPr dirty="0" sz="2150" spc="-4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Outcomes</a:t>
            </a:r>
            <a:endParaRPr sz="21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830"/>
              </a:spcBef>
              <a:buClr>
                <a:srgbClr val="5ECAEF"/>
              </a:buClr>
              <a:buSzPct val="79069"/>
              <a:buFont typeface="Georgia"/>
              <a:buChar char="►"/>
              <a:tabLst>
                <a:tab pos="296545" algn="l"/>
              </a:tabLst>
            </a:pPr>
            <a:r>
              <a:rPr dirty="0" sz="2150" spc="-30" b="1">
                <a:solidFill>
                  <a:srgbClr val="595959"/>
                </a:solidFill>
                <a:latin typeface="Trebuchet MS"/>
                <a:cs typeface="Trebuchet MS"/>
              </a:rPr>
              <a:t>Technology</a:t>
            </a:r>
            <a:r>
              <a:rPr dirty="0" sz="2150" spc="-7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150" b="1">
                <a:solidFill>
                  <a:srgbClr val="595959"/>
                </a:solidFill>
                <a:latin typeface="Trebuchet MS"/>
                <a:cs typeface="Trebuchet MS"/>
              </a:rPr>
              <a:t>Stack</a:t>
            </a:r>
            <a:endParaRPr sz="21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5ECAEF"/>
              </a:buClr>
              <a:buSzPct val="79069"/>
              <a:buFont typeface="Georgia"/>
              <a:buChar char="►"/>
              <a:tabLst>
                <a:tab pos="296545" algn="l"/>
              </a:tabLst>
            </a:pP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Block</a:t>
            </a:r>
            <a:r>
              <a:rPr dirty="0" sz="2150" spc="-3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150" spc="-20" b="1">
                <a:solidFill>
                  <a:srgbClr val="595959"/>
                </a:solidFill>
                <a:latin typeface="Trebuchet MS"/>
                <a:cs typeface="Trebuchet MS"/>
              </a:rPr>
              <a:t>Diagram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0020" y="3462527"/>
            <a:ext cx="3653028" cy="23881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835" y="2230660"/>
            <a:ext cx="5077460" cy="35871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1295" indent="-189230">
              <a:lnSpc>
                <a:spcPts val="2245"/>
              </a:lnSpc>
              <a:spcBef>
                <a:spcPts val="130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15" b="1">
                <a:solidFill>
                  <a:srgbClr val="595959"/>
                </a:solidFill>
                <a:latin typeface="Trebuchet MS"/>
                <a:cs typeface="Trebuchet MS"/>
              </a:rPr>
              <a:t>Problem</a:t>
            </a:r>
            <a:r>
              <a:rPr dirty="0" sz="1950" spc="-2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595959"/>
                </a:solidFill>
                <a:latin typeface="Trebuchet MS"/>
                <a:cs typeface="Trebuchet MS"/>
              </a:rPr>
              <a:t>Identified:</a:t>
            </a:r>
            <a:endParaRPr sz="1950">
              <a:latin typeface="Trebuchet MS"/>
              <a:cs typeface="Trebuchet MS"/>
            </a:endParaRPr>
          </a:p>
          <a:p>
            <a:pPr lvl="1" marL="333375" indent="-169545">
              <a:lnSpc>
                <a:spcPts val="2140"/>
              </a:lnSpc>
              <a:buChar char="-"/>
              <a:tabLst>
                <a:tab pos="334010" algn="l"/>
              </a:tabLst>
            </a:pP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Scarcity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of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sources</a:t>
            </a:r>
            <a:endParaRPr sz="1950">
              <a:latin typeface="Trebuchet MS"/>
              <a:cs typeface="Trebuchet MS"/>
            </a:endParaRPr>
          </a:p>
          <a:p>
            <a:pPr lvl="1" marL="333375" indent="-169545">
              <a:lnSpc>
                <a:spcPts val="2135"/>
              </a:lnSpc>
              <a:buChar char="-"/>
              <a:tabLst>
                <a:tab pos="334010" algn="l"/>
              </a:tabLst>
            </a:pP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Difficult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spc="4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acquire</a:t>
            </a:r>
            <a:r>
              <a:rPr dirty="0" sz="1950" spc="2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educational</a:t>
            </a:r>
            <a:r>
              <a:rPr dirty="0" sz="1950" spc="3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material</a:t>
            </a:r>
            <a:endParaRPr sz="1950">
              <a:latin typeface="Trebuchet MS"/>
              <a:cs typeface="Trebuchet MS"/>
            </a:endParaRPr>
          </a:p>
          <a:p>
            <a:pPr lvl="1" marL="315595" marR="947419" indent="-151130">
              <a:lnSpc>
                <a:spcPts val="2140"/>
              </a:lnSpc>
              <a:spcBef>
                <a:spcPts val="135"/>
              </a:spcBef>
              <a:buChar char="-"/>
              <a:tabLst>
                <a:tab pos="334010" algn="l"/>
              </a:tabLst>
            </a:pP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Lack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of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educational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institute for </a:t>
            </a:r>
            <a:r>
              <a:rPr dirty="0" sz="1950" spc="-57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blind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peoples</a:t>
            </a:r>
            <a:endParaRPr sz="1950">
              <a:latin typeface="Trebuchet MS"/>
              <a:cs typeface="Trebuchet MS"/>
            </a:endParaRPr>
          </a:p>
          <a:p>
            <a:pPr lvl="1" marL="333375" indent="-169545">
              <a:lnSpc>
                <a:spcPts val="2095"/>
              </a:lnSpc>
              <a:buChar char="-"/>
              <a:tabLst>
                <a:tab pos="334010" algn="l"/>
              </a:tabLst>
            </a:pP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Limited</a:t>
            </a:r>
            <a:r>
              <a:rPr dirty="0" sz="1950" spc="-4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options</a:t>
            </a:r>
            <a:endParaRPr sz="1950">
              <a:latin typeface="Trebuchet MS"/>
              <a:cs typeface="Trebuchet MS"/>
            </a:endParaRPr>
          </a:p>
          <a:p>
            <a:pPr marL="220979" indent="-208915">
              <a:lnSpc>
                <a:spcPts val="2240"/>
              </a:lnSpc>
              <a:spcBef>
                <a:spcPts val="1945"/>
              </a:spcBef>
              <a:buClr>
                <a:srgbClr val="757575"/>
              </a:buClr>
              <a:buChar char="•"/>
              <a:tabLst>
                <a:tab pos="221615" algn="l"/>
              </a:tabLst>
            </a:pPr>
            <a:r>
              <a:rPr dirty="0" sz="1950" spc="5" b="1">
                <a:solidFill>
                  <a:srgbClr val="595959"/>
                </a:solidFill>
                <a:latin typeface="Trebuchet MS"/>
                <a:cs typeface="Trebuchet MS"/>
              </a:rPr>
              <a:t>Solution</a:t>
            </a:r>
            <a:r>
              <a:rPr dirty="0" sz="1950" spc="-2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595959"/>
                </a:solidFill>
                <a:latin typeface="Trebuchet MS"/>
                <a:cs typeface="Trebuchet MS"/>
              </a:rPr>
              <a:t>Proposed</a:t>
            </a:r>
            <a:r>
              <a:rPr dirty="0" sz="1650" spc="10" b="1">
                <a:solidFill>
                  <a:srgbClr val="595959"/>
                </a:solidFill>
                <a:latin typeface="Trebuchet MS"/>
                <a:cs typeface="Trebuchet MS"/>
              </a:rPr>
              <a:t>:</a:t>
            </a:r>
            <a:endParaRPr sz="1650">
              <a:latin typeface="Trebuchet MS"/>
              <a:cs typeface="Trebuchet MS"/>
            </a:endParaRPr>
          </a:p>
          <a:p>
            <a:pPr lvl="1" marL="328295" indent="-164465">
              <a:lnSpc>
                <a:spcPts val="2135"/>
              </a:lnSpc>
              <a:buChar char="-"/>
              <a:tabLst>
                <a:tab pos="328930" algn="l"/>
              </a:tabLst>
            </a:pP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The</a:t>
            </a:r>
            <a:r>
              <a:rPr dirty="0" sz="1950" spc="-8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convenience</a:t>
            </a:r>
            <a:endParaRPr sz="1950">
              <a:latin typeface="Trebuchet MS"/>
              <a:cs typeface="Trebuchet MS"/>
            </a:endParaRPr>
          </a:p>
          <a:p>
            <a:pPr lvl="1" marL="333375" indent="-169545">
              <a:lnSpc>
                <a:spcPts val="2135"/>
              </a:lnSpc>
              <a:buChar char="-"/>
              <a:tabLst>
                <a:tab pos="334010" algn="l"/>
              </a:tabLst>
            </a:pP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Listen</a:t>
            </a:r>
            <a:r>
              <a:rPr dirty="0" sz="1950" spc="-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anytime</a:t>
            </a:r>
            <a:r>
              <a:rPr dirty="0" sz="1950" spc="-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(24/7)</a:t>
            </a:r>
            <a:endParaRPr sz="1950">
              <a:latin typeface="Trebuchet MS"/>
              <a:cs typeface="Trebuchet MS"/>
            </a:endParaRPr>
          </a:p>
          <a:p>
            <a:pPr lvl="1" marL="333375" indent="-169545">
              <a:lnSpc>
                <a:spcPts val="2140"/>
              </a:lnSpc>
              <a:buChar char="-"/>
              <a:tabLst>
                <a:tab pos="334010" algn="l"/>
              </a:tabLst>
            </a:pP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Cost-effective</a:t>
            </a:r>
            <a:endParaRPr sz="1950">
              <a:latin typeface="Trebuchet MS"/>
              <a:cs typeface="Trebuchet MS"/>
            </a:endParaRPr>
          </a:p>
          <a:p>
            <a:pPr marL="164465">
              <a:lnSpc>
                <a:spcPts val="2140"/>
              </a:lnSpc>
            </a:pPr>
            <a:r>
              <a:rPr dirty="0" sz="1950" spc="10">
                <a:solidFill>
                  <a:srgbClr val="0E0F1A"/>
                </a:solidFill>
                <a:latin typeface="Trebuchet MS"/>
                <a:cs typeface="Trebuchet MS"/>
              </a:rPr>
              <a:t>-</a:t>
            </a:r>
            <a:r>
              <a:rPr dirty="0" sz="1950" spc="-10">
                <a:solidFill>
                  <a:srgbClr val="0E0F1A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Save</a:t>
            </a:r>
            <a:r>
              <a:rPr dirty="0" sz="1950" spc="-2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your</a:t>
            </a:r>
            <a:r>
              <a:rPr dirty="0" sz="1950" spc="-3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efforts</a:t>
            </a:r>
            <a:endParaRPr sz="1950">
              <a:latin typeface="Trebuchet MS"/>
              <a:cs typeface="Trebuchet MS"/>
            </a:endParaRPr>
          </a:p>
          <a:p>
            <a:pPr marL="164465">
              <a:lnSpc>
                <a:spcPts val="2240"/>
              </a:lnSpc>
            </a:pP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-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-15" b="1">
                <a:solidFill>
                  <a:srgbClr val="757575"/>
                </a:solidFill>
                <a:latin typeface="Trebuchet MS"/>
                <a:cs typeface="Trebuchet MS"/>
              </a:rPr>
              <a:t>Varity</a:t>
            </a:r>
            <a:r>
              <a:rPr dirty="0" sz="1950" spc="-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of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content.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827" y="1462578"/>
            <a:ext cx="3276600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20"/>
              <a:t>1.</a:t>
            </a:r>
            <a:r>
              <a:rPr dirty="0" sz="3600" spc="-65"/>
              <a:t> </a:t>
            </a:r>
            <a:r>
              <a:rPr dirty="0" sz="3600" spc="10"/>
              <a:t>Introduction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835" y="2230660"/>
            <a:ext cx="5414010" cy="3943985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01295" marR="5080" indent="-189230">
              <a:lnSpc>
                <a:spcPts val="2150"/>
              </a:lnSpc>
              <a:spcBef>
                <a:spcPts val="359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make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a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wonderful and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invaluable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tool</a:t>
            </a:r>
            <a:r>
              <a:rPr dirty="0" sz="1950" spc="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for </a:t>
            </a:r>
            <a:r>
              <a:rPr dirty="0" sz="1950" spc="-57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peoples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who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 are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blind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or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visually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impaired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57575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01295" marR="1056005" indent="-189230">
              <a:lnSpc>
                <a:spcPts val="2150"/>
              </a:lnSpc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make</a:t>
            </a:r>
            <a:r>
              <a:rPr dirty="0" sz="1950" spc="-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significant</a:t>
            </a:r>
            <a:r>
              <a:rPr dirty="0" sz="1950" spc="-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impact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on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their </a:t>
            </a:r>
            <a:r>
              <a:rPr dirty="0" sz="1950" spc="-57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learning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and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skill</a:t>
            </a:r>
            <a:r>
              <a:rPr dirty="0" sz="1950" spc="3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development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57575"/>
              </a:buClr>
              <a:buFont typeface="Arial MT"/>
              <a:buChar char="•"/>
            </a:pPr>
            <a:endParaRPr sz="3250">
              <a:latin typeface="Trebuchet MS"/>
              <a:cs typeface="Trebuchet MS"/>
            </a:endParaRPr>
          </a:p>
          <a:p>
            <a:pPr marL="201295" marR="1149350" indent="-189230">
              <a:lnSpc>
                <a:spcPts val="2140"/>
              </a:lnSpc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enrich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their knowledge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and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 providing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information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on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different </a:t>
            </a:r>
            <a:r>
              <a:rPr dirty="0" sz="1950" spc="-57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subjects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through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audio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books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57575"/>
              </a:buClr>
              <a:buFont typeface="Arial MT"/>
              <a:buChar char="•"/>
            </a:pPr>
            <a:endParaRPr sz="3250">
              <a:latin typeface="Trebuchet MS"/>
              <a:cs typeface="Trebuchet MS"/>
            </a:endParaRPr>
          </a:p>
          <a:p>
            <a:pPr marL="201295" marR="455295" indent="-189230">
              <a:lnSpc>
                <a:spcPts val="2140"/>
              </a:lnSpc>
              <a:spcBef>
                <a:spcPts val="5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build</a:t>
            </a:r>
            <a:r>
              <a:rPr dirty="0" sz="1950" spc="-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a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user-friendly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easily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accessible </a:t>
            </a:r>
            <a:r>
              <a:rPr dirty="0" sz="1950" spc="-57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application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0096" y="3134867"/>
            <a:ext cx="2586228" cy="25496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827" y="1462578"/>
            <a:ext cx="2893695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20"/>
              <a:t>2.</a:t>
            </a:r>
            <a:r>
              <a:rPr dirty="0" sz="3600" spc="-75"/>
              <a:t> </a:t>
            </a:r>
            <a:r>
              <a:rPr dirty="0" sz="3600" spc="10"/>
              <a:t>Objectives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6023" y="3006851"/>
            <a:ext cx="2375916" cy="24063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835" y="2156082"/>
            <a:ext cx="5374005" cy="293179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provide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 same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benefits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as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reading</a:t>
            </a:r>
            <a:r>
              <a:rPr dirty="0" sz="1950" spc="-2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 marL="201295" indent="-18923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develop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self-learning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skills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 marL="201295" indent="-18923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reduce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-15" b="1">
                <a:solidFill>
                  <a:srgbClr val="757575"/>
                </a:solidFill>
                <a:latin typeface="Trebuchet MS"/>
                <a:cs typeface="Trebuchet MS"/>
              </a:rPr>
              <a:t>user’s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searching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time and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effort</a:t>
            </a:r>
            <a:r>
              <a:rPr dirty="0" sz="1950" spc="2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 marL="201295" marR="243204" indent="-189230">
              <a:lnSpc>
                <a:spcPts val="2140"/>
              </a:lnSpc>
              <a:spcBef>
                <a:spcPts val="860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provide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a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wide</a:t>
            </a:r>
            <a:r>
              <a:rPr dirty="0" sz="1950" spc="-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collection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of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audiobook </a:t>
            </a:r>
            <a:r>
              <a:rPr dirty="0" sz="1950" spc="-57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ranges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 marL="201295" indent="-18923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provide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user-friendly</a:t>
            </a:r>
            <a:r>
              <a:rPr dirty="0" sz="1950" spc="-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environment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 marL="201295" indent="-18923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upgrade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users</a:t>
            </a:r>
            <a:r>
              <a:rPr dirty="0" sz="1950" spc="2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educational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knowledge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 marL="201295" indent="-18923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1950" spc="-114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build</a:t>
            </a:r>
            <a:r>
              <a:rPr dirty="0" sz="1950" spc="-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and</a:t>
            </a:r>
            <a:r>
              <a:rPr dirty="0" sz="1950" spc="-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enhance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vital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literacy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skills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827" y="1462578"/>
            <a:ext cx="1870075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20"/>
              <a:t>3.</a:t>
            </a:r>
            <a:r>
              <a:rPr dirty="0" sz="3600" spc="-100"/>
              <a:t> </a:t>
            </a:r>
            <a:r>
              <a:rPr dirty="0" sz="3600" spc="15"/>
              <a:t>Scope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904" y="2522854"/>
            <a:ext cx="5170170" cy="342582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1930" algn="l"/>
              </a:tabLst>
            </a:pP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Help</a:t>
            </a:r>
            <a:r>
              <a:rPr dirty="0" sz="2150" spc="-10" b="1">
                <a:solidFill>
                  <a:srgbClr val="595959"/>
                </a:solidFill>
                <a:latin typeface="Trebuchet MS"/>
                <a:cs typeface="Trebuchet MS"/>
              </a:rPr>
              <a:t> or</a:t>
            </a:r>
            <a:r>
              <a:rPr dirty="0" sz="2150" spc="-15" b="1">
                <a:solidFill>
                  <a:srgbClr val="595959"/>
                </a:solidFill>
                <a:latin typeface="Trebuchet MS"/>
                <a:cs typeface="Trebuchet MS"/>
              </a:rPr>
              <a:t> Feedback</a:t>
            </a:r>
            <a:r>
              <a:rPr dirty="0" sz="2150" spc="-4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Column</a:t>
            </a:r>
            <a:endParaRPr sz="2150">
              <a:latin typeface="Trebuchet MS"/>
              <a:cs typeface="Trebuchet MS"/>
            </a:endParaRPr>
          </a:p>
          <a:p>
            <a:pPr marL="12700" marR="182880" indent="164465">
              <a:lnSpc>
                <a:spcPct val="79900"/>
              </a:lnSpc>
              <a:spcBef>
                <a:spcPts val="820"/>
              </a:spcBef>
            </a:pPr>
            <a:r>
              <a:rPr dirty="0" sz="2150" b="1">
                <a:solidFill>
                  <a:srgbClr val="757575"/>
                </a:solidFill>
                <a:latin typeface="Trebuchet MS"/>
                <a:cs typeface="Trebuchet MS"/>
              </a:rPr>
              <a:t>-If </a:t>
            </a:r>
            <a:r>
              <a:rPr dirty="0" sz="2150" spc="-10" b="1">
                <a:solidFill>
                  <a:srgbClr val="757575"/>
                </a:solidFill>
                <a:latin typeface="Trebuchet MS"/>
                <a:cs typeface="Trebuchet MS"/>
              </a:rPr>
              <a:t>any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buyer/customer </a:t>
            </a:r>
            <a:r>
              <a:rPr dirty="0" sz="2150" spc="-10" b="1">
                <a:solidFill>
                  <a:srgbClr val="757575"/>
                </a:solidFill>
                <a:latin typeface="Trebuchet MS"/>
                <a:cs typeface="Trebuchet MS"/>
              </a:rPr>
              <a:t>has any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issues </a:t>
            </a:r>
            <a:r>
              <a:rPr dirty="0" sz="2150" spc="-63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regarding products </a:t>
            </a:r>
            <a:r>
              <a:rPr dirty="0" sz="2150" spc="-35" b="1">
                <a:solidFill>
                  <a:srgbClr val="757575"/>
                </a:solidFill>
                <a:latin typeface="Trebuchet MS"/>
                <a:cs typeface="Trebuchet MS"/>
              </a:rPr>
              <a:t>quality,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non- </a:t>
            </a:r>
            <a:r>
              <a:rPr dirty="0" sz="21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availability </a:t>
            </a:r>
            <a:r>
              <a:rPr dirty="0" sz="2150" b="1">
                <a:solidFill>
                  <a:srgbClr val="757575"/>
                </a:solidFill>
                <a:latin typeface="Trebuchet MS"/>
                <a:cs typeface="Trebuchet MS"/>
              </a:rPr>
              <a:t>of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wanted books, etc. </a:t>
            </a:r>
            <a:r>
              <a:rPr dirty="0" sz="2150" b="1">
                <a:solidFill>
                  <a:srgbClr val="757575"/>
                </a:solidFill>
                <a:latin typeface="Trebuchet MS"/>
                <a:cs typeface="Trebuchet MS"/>
              </a:rPr>
              <a:t>can </a:t>
            </a:r>
            <a:r>
              <a:rPr dirty="0" sz="21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contact us </a:t>
            </a:r>
            <a:r>
              <a:rPr dirty="0" sz="2150" b="1">
                <a:solidFill>
                  <a:srgbClr val="757575"/>
                </a:solidFill>
                <a:latin typeface="Trebuchet MS"/>
                <a:cs typeface="Trebuchet MS"/>
              </a:rPr>
              <a:t>on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the help </a:t>
            </a:r>
            <a:r>
              <a:rPr dirty="0" sz="2150" spc="-10" b="1">
                <a:solidFill>
                  <a:srgbClr val="757575"/>
                </a:solidFill>
                <a:latin typeface="Trebuchet MS"/>
                <a:cs typeface="Trebuchet MS"/>
              </a:rPr>
              <a:t>or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feedback </a:t>
            </a:r>
            <a:r>
              <a:rPr dirty="0" sz="21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column.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rebuchet MS"/>
              <a:cs typeface="Trebuchet MS"/>
            </a:endParaRPr>
          </a:p>
          <a:p>
            <a:pPr marL="201295" indent="-189230">
              <a:lnSpc>
                <a:spcPct val="100000"/>
              </a:lnSpc>
              <a:buFont typeface="Arial MT"/>
              <a:buChar char="•"/>
              <a:tabLst>
                <a:tab pos="201930" algn="l"/>
              </a:tabLst>
            </a:pP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Best</a:t>
            </a:r>
            <a:r>
              <a:rPr dirty="0" sz="2150" spc="-1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Sellers</a:t>
            </a:r>
            <a:r>
              <a:rPr dirty="0" sz="2150" spc="-10" b="1">
                <a:solidFill>
                  <a:srgbClr val="595959"/>
                </a:solidFill>
                <a:latin typeface="Trebuchet MS"/>
                <a:cs typeface="Trebuchet MS"/>
              </a:rPr>
              <a:t> and</a:t>
            </a:r>
            <a:r>
              <a:rPr dirty="0" sz="2150" spc="1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New</a:t>
            </a:r>
            <a:r>
              <a:rPr dirty="0" sz="2150" spc="-2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Release</a:t>
            </a:r>
            <a:r>
              <a:rPr dirty="0" sz="215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595959"/>
                </a:solidFill>
                <a:latin typeface="Trebuchet MS"/>
                <a:cs typeface="Trebuchet MS"/>
              </a:rPr>
              <a:t>Books</a:t>
            </a:r>
            <a:endParaRPr sz="2150">
              <a:latin typeface="Trebuchet MS"/>
              <a:cs typeface="Trebuchet MS"/>
            </a:endParaRPr>
          </a:p>
          <a:p>
            <a:pPr marL="12700" marR="5080" indent="164465">
              <a:lnSpc>
                <a:spcPct val="79800"/>
              </a:lnSpc>
              <a:spcBef>
                <a:spcPts val="835"/>
              </a:spcBef>
            </a:pPr>
            <a:r>
              <a:rPr dirty="0" sz="2150" b="1">
                <a:solidFill>
                  <a:srgbClr val="757575"/>
                </a:solidFill>
                <a:latin typeface="Trebuchet MS"/>
                <a:cs typeface="Trebuchet MS"/>
              </a:rPr>
              <a:t>-Our</a:t>
            </a:r>
            <a:r>
              <a:rPr dirty="0" sz="2150" spc="-2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customers</a:t>
            </a:r>
            <a:r>
              <a:rPr dirty="0" sz="2150" spc="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10" b="1">
                <a:solidFill>
                  <a:srgbClr val="757575"/>
                </a:solidFill>
                <a:latin typeface="Trebuchet MS"/>
                <a:cs typeface="Trebuchet MS"/>
              </a:rPr>
              <a:t>can receive</a:t>
            </a:r>
            <a:r>
              <a:rPr dirty="0" sz="2150" spc="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the</a:t>
            </a:r>
            <a:r>
              <a:rPr dirty="0" sz="2150" spc="-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latest </a:t>
            </a:r>
            <a:r>
              <a:rPr dirty="0" sz="21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10" b="1">
                <a:solidFill>
                  <a:srgbClr val="757575"/>
                </a:solidFill>
                <a:latin typeface="Trebuchet MS"/>
                <a:cs typeface="Trebuchet MS"/>
              </a:rPr>
              <a:t>information</a:t>
            </a:r>
            <a:r>
              <a:rPr dirty="0" sz="2150" spc="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like</a:t>
            </a:r>
            <a:r>
              <a:rPr dirty="0" sz="21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best-selling</a:t>
            </a:r>
            <a:r>
              <a:rPr dirty="0" sz="2150" spc="-3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books</a:t>
            </a:r>
            <a:r>
              <a:rPr dirty="0" sz="2150" spc="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b="1">
                <a:solidFill>
                  <a:srgbClr val="757575"/>
                </a:solidFill>
                <a:latin typeface="Trebuchet MS"/>
                <a:cs typeface="Trebuchet MS"/>
              </a:rPr>
              <a:t>or </a:t>
            </a:r>
            <a:r>
              <a:rPr dirty="0" sz="21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newly</a:t>
            </a:r>
            <a:r>
              <a:rPr dirty="0" sz="2150" spc="-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released</a:t>
            </a:r>
            <a:r>
              <a:rPr dirty="0" sz="21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757575"/>
                </a:solidFill>
                <a:latin typeface="Trebuchet MS"/>
                <a:cs typeface="Trebuchet MS"/>
              </a:rPr>
              <a:t>books</a:t>
            </a:r>
            <a:r>
              <a:rPr dirty="0" sz="2150" spc="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10" b="1">
                <a:solidFill>
                  <a:srgbClr val="757575"/>
                </a:solidFill>
                <a:latin typeface="Trebuchet MS"/>
                <a:cs typeface="Trebuchet MS"/>
              </a:rPr>
              <a:t>of</a:t>
            </a:r>
            <a:r>
              <a:rPr dirty="0" sz="2150" spc="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10" b="1">
                <a:solidFill>
                  <a:srgbClr val="757575"/>
                </a:solidFill>
                <a:latin typeface="Trebuchet MS"/>
                <a:cs typeface="Trebuchet MS"/>
              </a:rPr>
              <a:t>every</a:t>
            </a:r>
            <a:r>
              <a:rPr dirty="0" sz="2150" spc="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150" spc="-30" b="1">
                <a:solidFill>
                  <a:srgbClr val="757575"/>
                </a:solidFill>
                <a:latin typeface="Trebuchet MS"/>
                <a:cs typeface="Trebuchet MS"/>
              </a:rPr>
              <a:t>category.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827" y="1462578"/>
            <a:ext cx="5291455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20"/>
              <a:t>4.</a:t>
            </a:r>
            <a:r>
              <a:rPr dirty="0" sz="3600" spc="-60"/>
              <a:t> </a:t>
            </a:r>
            <a:r>
              <a:rPr dirty="0" sz="3600" spc="-5"/>
              <a:t>Feature/Functionality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1076" y="3787140"/>
            <a:ext cx="2253996" cy="20970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5923" y="1057655"/>
            <a:ext cx="5332476" cy="56586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860" y="2230594"/>
            <a:ext cx="4674870" cy="340106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95910" marR="1119505" indent="-283845">
              <a:lnSpc>
                <a:spcPts val="2150"/>
              </a:lnSpc>
              <a:spcBef>
                <a:spcPts val="359"/>
              </a:spcBef>
              <a:buClr>
                <a:srgbClr val="5ECAEF"/>
              </a:buClr>
              <a:buSzPct val="79487"/>
              <a:buFont typeface="Georgia"/>
              <a:buChar char="►"/>
              <a:tabLst>
                <a:tab pos="296545" algn="l"/>
              </a:tabLst>
            </a:pP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Users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don't</a:t>
            </a:r>
            <a:r>
              <a:rPr dirty="0" sz="1950" spc="-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need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to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login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or </a:t>
            </a:r>
            <a:r>
              <a:rPr dirty="0" sz="1950" spc="-57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register(optional)</a:t>
            </a:r>
            <a:r>
              <a:rPr dirty="0" sz="1950" spc="4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ECAEF"/>
              </a:buClr>
              <a:buFont typeface="Georgia"/>
              <a:buChar char="►"/>
            </a:pPr>
            <a:endParaRPr sz="3200">
              <a:latin typeface="Trebuchet MS"/>
              <a:cs typeface="Trebuchet MS"/>
            </a:endParaRPr>
          </a:p>
          <a:p>
            <a:pPr marL="295910" marR="5080" indent="-283845">
              <a:lnSpc>
                <a:spcPts val="2150"/>
              </a:lnSpc>
              <a:buClr>
                <a:srgbClr val="5ECAEF"/>
              </a:buClr>
              <a:buSzPct val="79487"/>
              <a:buFont typeface="Georgia"/>
              <a:buChar char="►"/>
              <a:tabLst>
                <a:tab pos="296545" algn="l"/>
              </a:tabLst>
            </a:pP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Users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can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operate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this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application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on </a:t>
            </a:r>
            <a:r>
              <a:rPr dirty="0" sz="1950" spc="-57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any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20" b="1">
                <a:solidFill>
                  <a:srgbClr val="757575"/>
                </a:solidFill>
                <a:latin typeface="Trebuchet MS"/>
                <a:cs typeface="Trebuchet MS"/>
              </a:rPr>
              <a:t>device</a:t>
            </a:r>
            <a:r>
              <a:rPr dirty="0" sz="1950" spc="1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ECAEF"/>
              </a:buClr>
              <a:buFont typeface="Georgia"/>
              <a:buChar char="►"/>
            </a:pPr>
            <a:endParaRPr sz="3250">
              <a:latin typeface="Trebuchet MS"/>
              <a:cs typeface="Trebuchet MS"/>
            </a:endParaRPr>
          </a:p>
          <a:p>
            <a:pPr marL="295910" marR="447040" indent="-283845">
              <a:lnSpc>
                <a:spcPts val="2140"/>
              </a:lnSpc>
              <a:buClr>
                <a:srgbClr val="5ECAEF"/>
              </a:buClr>
              <a:buSzPct val="79487"/>
              <a:buFont typeface="Georgia"/>
              <a:buChar char="►"/>
              <a:tabLst>
                <a:tab pos="296545" algn="l"/>
              </a:tabLst>
            </a:pP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User will be displayed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with books </a:t>
            </a:r>
            <a:r>
              <a:rPr dirty="0" sz="1950" spc="-57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available</a:t>
            </a:r>
            <a:r>
              <a:rPr dirty="0" sz="1950" spc="-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in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the stock</a:t>
            </a:r>
            <a:r>
              <a:rPr dirty="0" sz="1950" spc="2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ECAEF"/>
              </a:buClr>
              <a:buFont typeface="Georgia"/>
              <a:buChar char="►"/>
            </a:pPr>
            <a:endParaRPr sz="305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buClr>
                <a:srgbClr val="5ECAEF"/>
              </a:buClr>
              <a:buSzPct val="79487"/>
              <a:buFont typeface="Georgia"/>
              <a:buChar char="►"/>
              <a:tabLst>
                <a:tab pos="296545" algn="l"/>
              </a:tabLst>
            </a:pP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Users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can</a:t>
            </a:r>
            <a:r>
              <a:rPr dirty="0" sz="1950" spc="2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5" b="1">
                <a:solidFill>
                  <a:srgbClr val="757575"/>
                </a:solidFill>
                <a:latin typeface="Trebuchet MS"/>
                <a:cs typeface="Trebuchet MS"/>
              </a:rPr>
              <a:t>listen</a:t>
            </a:r>
            <a:r>
              <a:rPr dirty="0" sz="195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any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book</a:t>
            </a:r>
            <a:r>
              <a:rPr dirty="0" sz="1950" spc="2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any</a:t>
            </a:r>
            <a:r>
              <a:rPr dirty="0" sz="1950" spc="-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757575"/>
                </a:solidFill>
                <a:latin typeface="Trebuchet MS"/>
                <a:cs typeface="Trebuchet MS"/>
              </a:rPr>
              <a:t>time 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827" y="1462578"/>
            <a:ext cx="4831080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20"/>
              <a:t>5.</a:t>
            </a:r>
            <a:r>
              <a:rPr dirty="0" sz="3600" spc="-40"/>
              <a:t> </a:t>
            </a:r>
            <a:r>
              <a:rPr dirty="0" sz="3600" spc="20"/>
              <a:t>Outcome</a:t>
            </a:r>
            <a:r>
              <a:rPr dirty="0" sz="3600" spc="-35"/>
              <a:t> </a:t>
            </a:r>
            <a:r>
              <a:rPr dirty="0" sz="3600"/>
              <a:t>of</a:t>
            </a:r>
            <a:r>
              <a:rPr dirty="0" sz="3600" spc="-10"/>
              <a:t> </a:t>
            </a:r>
            <a:r>
              <a:rPr dirty="0" sz="3600" spc="10"/>
              <a:t>Project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5275" y="2072155"/>
            <a:ext cx="318325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30"/>
              </a:spcBef>
              <a:buClr>
                <a:srgbClr val="5ECAEF"/>
              </a:buClr>
              <a:buSzPct val="79487"/>
              <a:buFont typeface="Georgia"/>
              <a:buChar char="►"/>
              <a:tabLst>
                <a:tab pos="296545" algn="l"/>
              </a:tabLst>
            </a:pPr>
            <a:r>
              <a:rPr dirty="0" sz="1950" spc="5" b="1">
                <a:solidFill>
                  <a:srgbClr val="595959"/>
                </a:solidFill>
                <a:latin typeface="Trebuchet MS"/>
                <a:cs typeface="Trebuchet MS"/>
              </a:rPr>
              <a:t>Web</a:t>
            </a:r>
            <a:r>
              <a:rPr dirty="0" sz="195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595959"/>
                </a:solidFill>
                <a:latin typeface="Trebuchet MS"/>
                <a:cs typeface="Trebuchet MS"/>
              </a:rPr>
              <a:t>application</a:t>
            </a:r>
            <a:r>
              <a:rPr dirty="0" sz="1950" spc="-1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50" spc="10" b="1">
                <a:solidFill>
                  <a:srgbClr val="595959"/>
                </a:solidFill>
                <a:latin typeface="Trebuchet MS"/>
                <a:cs typeface="Trebuchet MS"/>
              </a:rPr>
              <a:t>built</a:t>
            </a:r>
            <a:r>
              <a:rPr dirty="0" sz="1950" spc="-2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50" spc="15" b="1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827" y="1462578"/>
            <a:ext cx="4300855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20"/>
              <a:t>6.</a:t>
            </a:r>
            <a:r>
              <a:rPr dirty="0" sz="3600" spc="-135"/>
              <a:t> </a:t>
            </a:r>
            <a:r>
              <a:rPr dirty="0" sz="3600" spc="-25"/>
              <a:t>Technology</a:t>
            </a:r>
            <a:r>
              <a:rPr dirty="0" sz="3600" spc="-55"/>
              <a:t> </a:t>
            </a:r>
            <a:r>
              <a:rPr dirty="0" sz="3600" spc="15"/>
              <a:t>Stack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36" y="3078479"/>
            <a:ext cx="1670303" cy="16626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9652" y="3303755"/>
            <a:ext cx="2278656" cy="1218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</dc:creator>
  <dc:title>Microsoft PowerPoint - Group No - 13_Audiolibrary for blind people</dc:title>
  <dcterms:created xsi:type="dcterms:W3CDTF">2022-05-02T19:01:14Z</dcterms:created>
  <dcterms:modified xsi:type="dcterms:W3CDTF">2022-05-02T19:01:14Z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2022-05-03T00:00:00Z</vt:filetime>
  </property>
  <property fmtid="{D5CDD505-2E9C-101B-9397-08002B2CF9AE}" pid="3" name="LastSaved">
    <vt:filetime>2022-05-02T00:00:00Z</vt:filetime>
  </property>
</Properties>
</file>