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A810E254-CF34-8D68-D098-26B3137B6BE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1C87A73-89AA-B21C-0AE0-1655BC2A26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BE18FE-FB68-95DE-F1DA-D8F37F095D9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4FBD8A7-5300-9CD2-89D5-A9838891596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EA0847C-6BF4-4838-04C7-AD6F4CF4BA1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09F0E9-D4F4-A0C9-8996-172F6AEF40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D013DAEF-258A-4EE5-8B82-E632EA4FFB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9D9B5FB-C75D-6509-34DD-5CF9A0843D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A5F751-1F02-4940-8B93-476B7854BB02}" type="slidenum">
              <a:rPr lang="en-IN" altLang="en-US" sz="1400" smtClean="0"/>
              <a:pPr>
                <a:spcBef>
                  <a:spcPct val="0"/>
                </a:spcBef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CEA63CCE-8FC4-6292-BAB5-BFBCB6742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B9F9D15-F71C-A8C5-9145-5D73F02F5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2B2A6E11-7973-33BF-FA77-A049BAF41B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F49AB6-05AF-40F0-A1A4-FED73235400A}" type="slidenum">
              <a:rPr lang="en-IN" altLang="en-US" sz="1400" smtClean="0"/>
              <a:pPr>
                <a:spcBef>
                  <a:spcPct val="0"/>
                </a:spcBef>
              </a:pPr>
              <a:t>11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AE513C7-98EE-06BC-5A68-722F4724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59F5A9B-18AA-60F9-B627-597991D0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AF78DE2-D11D-3879-BFF9-33A27BF55E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6C76F2-2907-4692-AFFA-C2068235D094}" type="slidenum">
              <a:rPr lang="en-IN" altLang="en-US" sz="1400" smtClean="0"/>
              <a:pPr>
                <a:spcBef>
                  <a:spcPct val="0"/>
                </a:spcBef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17CAB2A-D731-E744-268F-DFA32FFAC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F399D1D-CED6-C8A7-70D5-3E358CC54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B42E4657-B3C6-2BD6-472D-429775DB6A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2F10AB-1EA7-4554-9BA6-081256CCB8DD}" type="slidenum">
              <a:rPr lang="en-IN" altLang="en-US" sz="1400" smtClean="0"/>
              <a:pPr>
                <a:spcBef>
                  <a:spcPct val="0"/>
                </a:spcBef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6D2C7E1A-EFE3-BA44-6FEC-9F67BC7D5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223D0CE-AF52-DCD7-5D83-9C94EDC49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D5047A4-A422-F2CC-C0A4-B14F5899D8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78E861-0837-4E70-B370-F269A7FBBD32}" type="slidenum">
              <a:rPr lang="en-IN" altLang="en-US" sz="1400" smtClean="0"/>
              <a:pPr>
                <a:spcBef>
                  <a:spcPct val="0"/>
                </a:spcBef>
              </a:pPr>
              <a:t>5</a:t>
            </a:fld>
            <a:endParaRPr lang="en-IN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B0033959-4E07-C613-2B52-D46307854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467E3DE-AD0B-92AA-B6F0-1FB26EDF8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830FEEF-C51C-7EA4-1633-7F9D799DA1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1F4B33-F00A-40E9-B6D3-6CEA2DFD989F}" type="slidenum">
              <a:rPr lang="en-IN" altLang="en-US" sz="1400" smtClean="0"/>
              <a:pPr>
                <a:spcBef>
                  <a:spcPct val="0"/>
                </a:spcBef>
              </a:pPr>
              <a:t>6</a:t>
            </a:fld>
            <a:endParaRPr lang="en-IN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ABF31B0A-4F29-0304-214C-E08BA203C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F922A05-EAB9-DD4D-AE17-C37C00754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0377C0A-BB3F-8197-9189-52FB5959F4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BAF8A6-FB34-474B-8899-0FDE8292D12B}" type="slidenum">
              <a:rPr lang="en-IN" altLang="en-US" sz="1400" smtClean="0"/>
              <a:pPr>
                <a:spcBef>
                  <a:spcPct val="0"/>
                </a:spcBef>
              </a:pPr>
              <a:t>7</a:t>
            </a:fld>
            <a:endParaRPr lang="en-IN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355EF3E7-2E52-B087-751F-E08EA83AF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C1D8CBE-F50C-DEAE-C07F-78B275046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40D4CCCC-F027-C30B-7BF6-514209DBFA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F800BD-C7B7-4F11-A18C-BE2AF3ED3902}" type="slidenum">
              <a:rPr lang="en-IN" altLang="en-US" sz="1400" smtClean="0"/>
              <a:pPr>
                <a:spcBef>
                  <a:spcPct val="0"/>
                </a:spcBef>
              </a:pPr>
              <a:t>8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1C332FD1-96E5-1DA7-F15A-1E89EEBD4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A022A76-1CBA-82DE-8A65-14246ECE0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23F01D93-BBDD-2553-5C9D-7BBEDD5C0A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87CF3E-32C1-4311-A5CF-829D41A5FF88}" type="slidenum">
              <a:rPr lang="en-IN" altLang="en-US" sz="1400" smtClean="0"/>
              <a:pPr>
                <a:spcBef>
                  <a:spcPct val="0"/>
                </a:spcBef>
              </a:pPr>
              <a:t>9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B6E57DE7-747F-C982-D006-23233D648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1CD76AC-4E94-91D5-72E8-8375DF577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05075F74-08F8-AD9F-D284-38EA60BEE7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C19D26-F6D2-4390-A7D3-6E6C5E8CA07D}" type="slidenum">
              <a:rPr lang="en-IN" altLang="en-US" sz="1400" smtClean="0"/>
              <a:pPr>
                <a:spcBef>
                  <a:spcPct val="0"/>
                </a:spcBef>
              </a:pPr>
              <a:t>10</a:t>
            </a:fld>
            <a:endParaRPr lang="en-IN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F1F36D0D-242F-C37F-E7B5-88A2110DC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6B4FD2C-1BAC-CC44-85DC-93FD9E3DC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8BA627BF-3955-22A7-EE45-78E510211F41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E9C296-E620-809E-6380-929178AEE6D8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95F820-3620-A343-3D34-461984B544F5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0B6814A3-26CC-117D-52A6-DF0D9BA2C8BC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4A587476-D0C0-E82D-95B7-8CD9D5EBD8E7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2D1C0E2-1714-FF7C-D961-F1B68C43AAB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6142D96A-1861-2F3D-B6A4-1F6B2FA140E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B788962-43F2-4126-27E9-DFE0A7F0843E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8BF0B35-D0CB-06FF-DD6C-A57F7C9447E3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B192193F-1040-A5F6-B856-E4825ACAA090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41712AB-791F-7D2F-E993-A849CE94E622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B70D062-0661-C173-CF16-D2540D37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1F69D-86AC-4102-89A2-24C927EE18CE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148A736-9A18-C00D-D045-79986B93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B43AE33-C046-2B0F-9BF9-0F37C77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B8DFE-B5AF-462D-92C4-609A45DB2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18D6-63FE-2F1A-12CA-CC80634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DFA96-353F-4AE6-9055-9096660450D2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89D1-7545-29A1-E0B3-67FC81DF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18D0-8796-67C0-C3AE-C20D529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763BE-F7DE-435F-994D-293906A0B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35992-38DE-0664-520A-28EA000DE52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A1BC-CD46-FE93-C218-5E5BF1516A8E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DEB419-A733-EA15-9D90-B1DEF41A8C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65B78-7213-4744-BF7E-C9A6A5508B1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E64011-7C11-AE1A-CFE1-4B436E6B92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215A58-22E5-9F6C-0254-6AC4B20AAB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54A79-4921-429D-A1DC-870CAF3A9D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2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28B7-3721-B798-225D-B5EE20DB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9252C-AC8E-4519-A522-C7FF2190EDB8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D4CA-7337-645A-C4D4-FFABAA1A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9F01-4A64-CD49-299B-00A8110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15224-950A-46F5-83C6-38FEF9414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53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8A0DD7-7985-CF0F-8C6B-8D5CD66AFECE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A8DBA-93BF-80E5-1EBD-391BF50F5132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06BAE5-9887-EAF0-7BD7-72989CB227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E848A-FE29-4E86-B4C4-861E0296F5E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EF8F32-B898-C972-7F05-D1D052C2A9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F6D854-91CD-307F-ECFB-DD6281BA75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F87E9-0AC1-45C6-81D9-5A916274A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42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FD8A47-6147-B480-1B5B-CB3123EE2F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C426-66F0-4ADB-838A-DD2E70621203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7BFAC9-FA50-16B7-D4FC-439942ED27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368CB3-FB91-DBED-C1EE-45784E489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8F110-D9BF-441B-986D-5467B4C02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43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0B5C-C708-5277-9E91-4B4F27FE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393D-CB25-4CA8-A7F3-982D3779D223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EFF2-504F-EB84-FFF9-33AFC469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13ED-96F2-F09E-F40B-8844B04D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BF024-55FC-44BE-AA28-DB05E9F23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09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42DB-4769-9422-0B3D-BFEA3C03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912F4-0DA3-4252-8C05-EB891299F24F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C7FD-4BD4-EC54-8B9F-09F71CAC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8102-7130-083B-6065-A9460AE2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4C3A6-9D6E-49BF-BFF4-AF7DC8881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9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FD93-8073-B481-1C05-799706A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1B736-23D8-43D6-9FF3-942B640AF72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7141-A0C3-DCF3-E63F-43E28B02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3A9F-B6D8-2593-DC3A-1F7BD4B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EC047-33E1-4281-B210-D538A5A85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5352-0DDA-56BB-6494-9B2BD915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A900-4D58-4921-B0B5-3822413F963A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6816-1998-EBAF-7D9E-86A1EE93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3819-D6A5-3921-1C51-60BCA14A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F34BD-FD87-45A1-A25E-EA51DAD32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44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A718E8-6080-2C85-5B8F-2A423A9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655D3-49A5-4397-AE4A-26B0ADD528AA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45DC9-C75E-889D-B457-BDFC4501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DB253C-27E1-ED39-59E5-F22C1CF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CA89-9CF9-4C22-9971-D7B37B2EE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4FB766-CF54-6C7E-EB87-C3F5B17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F0D06-8279-45DE-BFBC-C7D9AF5E3776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C1756C-19CC-9D28-AC44-9CBC9DB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E31717-C5A9-1D3B-9DBD-7FCB88CB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277C-A186-40A6-8F9A-E74B6F237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05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786D28-43C2-3E81-074D-98C42161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43B3B-0D8B-4862-B2B5-76AD02BCBF7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97AAAA-0215-FF62-26F9-09F89357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A76A5A-F4EF-3595-FC44-1075317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8E60F-F799-480A-9EB5-D0ADE38D3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5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E3254E-53EE-211E-48A6-49B8BA19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A5E9-1A1F-4675-B590-598A38CE917C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8494D5-3EEA-F9EB-430A-987B657D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C4E055-7143-8FEC-3F45-817B943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A0F6-4FF5-4849-A73F-75EAA4C37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2B69E-855B-1091-BE6B-CEE2F334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416A8-6E6C-488B-BF74-FCDA7003AD93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5D3E0-5B42-BE2A-D535-0FCDA124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54719-FD63-B892-24CD-658396F6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988B9-EA66-40BF-8FD5-8186BC83C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5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360A69-E9C3-C822-C26D-B43055E0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00988-7236-47CA-B9A3-BE9F2653AFD5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5D5E56-6FF8-95DA-676C-193E8CB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41D156-D31B-91C9-DA36-6EC17C59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21EF-AD05-4109-A092-E44B3BED1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8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BDF1D6FD-FFCB-06C3-32AA-7DB3D3FC082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F92C493-F65C-B109-9B82-E074D39DACD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E13034-BA30-00E1-61ED-3F229179C48C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C0738E-6315-383E-5ECD-91333869DB47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3335F68-1B27-114B-170E-4E6BB5916383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C7BB09-70FF-6795-9BB9-A5F4721A009E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C52E66-C040-D7C5-BB13-8F84BFE33F87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068EBE-0D34-953C-2F17-621DEB7A306A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01CD9E7-E86A-EC45-B63A-6ACC51C1CC1D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DBC02B3-7A3A-4632-D576-2CDE11EB7162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73C09D-B7CE-8F04-2583-BC47BFFACA0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8E6996A-2782-1885-215C-52C98DC2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A124991D-8C3C-2EA0-C1FC-C7206C01E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F92A-DBDB-AA04-758C-BFC6ADF0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275C59-22F5-43E5-A0D9-1E5D1B922F21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FA4B-916C-FF29-2772-7D2931739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6FE3-F23B-0293-FEEA-E7A151951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9C4CA50-A147-4511-AE77-3EAAB055A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8" r:id="rId11"/>
    <p:sldLayoutId id="2147483963" r:id="rId12"/>
    <p:sldLayoutId id="2147483969" r:id="rId13"/>
    <p:sldLayoutId id="2147483964" r:id="rId14"/>
    <p:sldLayoutId id="2147483965" r:id="rId15"/>
    <p:sldLayoutId id="2147483966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C45EE6DD-60AD-74EF-B55D-E52BF3F4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 Pooling System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1.Mayur Jain              (20104024)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2.Madhur Dukhande (20104014)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3.Aryan Amin             (20104071)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4.Anmol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Ahirwar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(20104131)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Rucha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Kulkarni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21181EC3-AFF3-159A-7FFA-1FF3A00A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7BE3F0-F37C-40D1-C7DE-31BC0EEBAD9B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247C2CF-4BA6-359B-6EF0-89D6F13C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6E5F-665B-4E76-8E39-3486F8F7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95" y="60161"/>
            <a:ext cx="5501029" cy="7499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84B4-AB6B-4D84-BDAB-1BE0E3E367C2}"/>
              </a:ext>
            </a:extLst>
          </p:cNvPr>
          <p:cNvSpPr txBox="1"/>
          <p:nvPr/>
        </p:nvSpPr>
        <p:spPr>
          <a:xfrm>
            <a:off x="336331" y="205335"/>
            <a:ext cx="29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Flowchart</a:t>
            </a:r>
            <a:endParaRPr lang="en-IN" sz="4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2F5AD30-C64F-2144-558E-D4C8683A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79638"/>
            <a:ext cx="9070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205CD86-F728-ECAE-F6EB-763E6CCB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66BDA9-5A9B-5D60-AB59-BC07BFA5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6F56F32-B6C3-8B22-33A9-2926C977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9A1F636-06A8-A98E-68E9-4A9AAA51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763713"/>
            <a:ext cx="9142413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carpooling system is a web-based application is to provide us with a simple riding platform between the car owner and car user. Carpooling (also known as car-sharing, ride-sharing and lift sharing), is the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car journeys so that more than one person travels in a car.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Carpooling has become a practical, cheap and stress-free way to move around.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>
            <a:extLst>
              <a:ext uri="{FF2B5EF4-FFF2-40B4-BE49-F238E27FC236}">
                <a16:creationId xmlns:a16="http://schemas.microsoft.com/office/drawing/2014/main" id="{D1746AF3-DB0E-6ECA-DBE2-54C49A8E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252248"/>
            <a:ext cx="9361610" cy="7307427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people may recognize that they do not want to engage in carpooling any longer since they want to be more flexible.</a:t>
            </a: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 might join a carpool with irresponsible drivers which could lead to serious car accidents.</a:t>
            </a:r>
            <a:endParaRPr lang="en-IN" altLang="en-US" sz="2400" b="1" dirty="0">
              <a:solidFill>
                <a:srgbClr val="2323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use of carpools, there would be fewer cars on the streets and the chances to get stuck in traffic jams might be lower due to that.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would be an effective measure against noise pollution and fewer cars would be used.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88BA40-E469-9ADE-7980-05EF05A8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0A86C42-2F0A-A253-EF42-A61216F2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615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overall traffic congestion and peak hour congestion on the roads.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single occupancy car trips by implementing car pooling system.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promote alternative modes of transport.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parking in areas that are experiencing parking congestion.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money by sharing the cost of driving one car.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pollution and carbon dioxide emissions.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driving-related stress for participants.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social connections in the society.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F5A873C-DBBC-4F57-57AB-851F3772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B60C580-9FB1-1360-CF3D-1F0DA123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Car Pooling System provides an eco-friendly way to travel which also provides an opportunity to meet new people and passengers will make their trip with a reliable automobile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2" y="3051231"/>
            <a:ext cx="7478788" cy="42068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D86E68B-9A2B-AE34-AB67-6132AABC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B92033D-1A2A-B816-26AD-555633E7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403350"/>
            <a:ext cx="9358313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1.EMPLOYER BENEFITS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 Reduced need for parking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▪Financial and tax benefits for employers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.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SOCIETAL BENEFITS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 Reduced vehicle miles traveled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▪Cost savings for public agencies and employers.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TECHNOLOGICAL TRENDS: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 Growth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of location-based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navigation services and data sharing.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654ECA1-7B40-8E5D-5759-BB6B90E8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C200B42-8F85-A95D-C790-CDB2497C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32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will save YOU money.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is better for the environment</a:t>
            </a: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is convenient.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to meet new people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endParaRPr lang="en-IN" alt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7DB2D1-D680-406C-CF1C-26C51445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51AF33C-3114-3950-9BCE-A7BAF5CD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front end ( GUI ) &amp; Backend (Database if applicable)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Ver 8.0.26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Visual studio code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456</Words>
  <Application>Microsoft Office PowerPoint</Application>
  <PresentationFormat>Custom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 Amin</cp:lastModifiedBy>
  <cp:revision>5</cp:revision>
  <dcterms:modified xsi:type="dcterms:W3CDTF">2022-04-18T08:32:41Z</dcterms:modified>
</cp:coreProperties>
</file>