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0083800" cy="7556500"/>
  <p:notesSz cx="6858000" cy="9144000"/>
  <p:defaultTextStyle>
    <a:defPPr>
      <a:defRPr lang="en-US"/>
    </a:defPPr>
    <a:lvl1pPr algn="l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itchFamily="34" charset="0"/>
        <a:ea typeface="+mn-ea"/>
        <a:cs typeface="Calibri" pitchFamily="34" charset="0"/>
        <a:sym typeface="Calibri" pitchFamily="34" charset="0"/>
      </a:defRPr>
    </a:lvl1pPr>
    <a:lvl2pPr algn="l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itchFamily="34" charset="0"/>
        <a:ea typeface="+mn-ea"/>
        <a:cs typeface="Calibri" pitchFamily="34" charset="0"/>
        <a:sym typeface="Calibri" pitchFamily="34" charset="0"/>
      </a:defRPr>
    </a:lvl2pPr>
    <a:lvl3pPr algn="l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itchFamily="34" charset="0"/>
        <a:ea typeface="+mn-ea"/>
        <a:cs typeface="Calibri" pitchFamily="34" charset="0"/>
        <a:sym typeface="Calibri" pitchFamily="34" charset="0"/>
      </a:defRPr>
    </a:lvl3pPr>
    <a:lvl4pPr algn="l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itchFamily="34" charset="0"/>
        <a:ea typeface="+mn-ea"/>
        <a:cs typeface="Calibri" pitchFamily="34" charset="0"/>
        <a:sym typeface="Calibri" pitchFamily="34" charset="0"/>
      </a:defRPr>
    </a:lvl4pPr>
    <a:lvl5pPr algn="l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itchFamily="34" charset="0"/>
        <a:ea typeface="+mn-ea"/>
        <a:cs typeface="Calibri" pitchFamily="34" charset="0"/>
        <a:sym typeface="Calibri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Calibri" pitchFamily="34" charset="0"/>
        <a:ea typeface="+mn-ea"/>
        <a:cs typeface="Calibri" pitchFamily="34" charset="0"/>
        <a:sym typeface="Calibri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Calibri" pitchFamily="34" charset="0"/>
        <a:ea typeface="+mn-ea"/>
        <a:cs typeface="Calibri" pitchFamily="34" charset="0"/>
        <a:sym typeface="Calibri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Calibri" pitchFamily="34" charset="0"/>
        <a:ea typeface="+mn-ea"/>
        <a:cs typeface="Calibri" pitchFamily="34" charset="0"/>
        <a:sym typeface="Calibri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Calibri" pitchFamily="34" charset="0"/>
        <a:ea typeface="+mn-ea"/>
        <a:cs typeface="Calibri" pitchFamily="34" charset="0"/>
        <a:sym typeface="Calibri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A4A3A4"/>
          </p15:clr>
        </p15:guide>
        <p15:guide id="2" pos="31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76" y="66"/>
      </p:cViewPr>
      <p:guideLst>
        <p:guide orient="horz" pos="2380"/>
        <p:guide pos="31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050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Template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5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0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72500" cy="1619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1488"/>
            <a:ext cx="7058025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FD4845-7AB6-4FD3-98A0-B9EABE6909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7E50EA-E4F7-4A6F-9BE2-84D0A8FEDA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438" y="301625"/>
            <a:ext cx="2268537" cy="7253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4800" cy="7253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7BBC00-FB20-4BEE-B06C-8C890BB069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90F5A2-571B-46CE-B0FC-D47C681B93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6163"/>
            <a:ext cx="8570913" cy="15001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1988"/>
            <a:ext cx="8570913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1FFD95-F116-452D-8CF7-20332D845C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2125"/>
            <a:ext cx="4460875" cy="579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762125"/>
            <a:ext cx="4462462" cy="579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6A363A-D907-4C27-9418-FC5DD09C31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4150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0688"/>
            <a:ext cx="4454525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4525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2863" y="1690688"/>
            <a:ext cx="4456112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2863" y="2397125"/>
            <a:ext cx="4456112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8C9AAE-9D03-41EF-A8AD-CD5F8D5EC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6F764D-FB52-4630-9AB6-604A4172DF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D28E71-AEA4-45D7-947D-2D3FA177EC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7212" cy="6448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68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19C5A6-4491-464C-AA9E-FCB269F900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89550"/>
            <a:ext cx="6049962" cy="623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9962" cy="4533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3438"/>
            <a:ext cx="6049962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00D4A2-5313-4A66-AF36-F90ECA3778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 descr="bg object 16"/>
          <p:cNvSpPr>
            <a:spLocks/>
          </p:cNvSpPr>
          <p:nvPr/>
        </p:nvSpPr>
        <p:spPr bwMode="auto">
          <a:xfrm>
            <a:off x="0" y="4483100"/>
            <a:ext cx="492125" cy="3074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FC9ED">
              <a:alpha val="70198"/>
            </a:srgb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/>
          </a:p>
        </p:txBody>
      </p:sp>
      <p:sp>
        <p:nvSpPr>
          <p:cNvPr id="1026" name="AutoShape 2" descr="bg object 17"/>
          <p:cNvSpPr>
            <a:spLocks/>
          </p:cNvSpPr>
          <p:nvPr/>
        </p:nvSpPr>
        <p:spPr bwMode="auto">
          <a:xfrm>
            <a:off x="5651500" y="0"/>
            <a:ext cx="4427538" cy="75596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880" y="21600"/>
                </a:moveTo>
                <a:lnTo>
                  <a:pt x="16833" y="21600"/>
                </a:lnTo>
                <a:lnTo>
                  <a:pt x="15056" y="15744"/>
                </a:lnTo>
                <a:lnTo>
                  <a:pt x="66" y="21600"/>
                </a:lnTo>
                <a:lnTo>
                  <a:pt x="0" y="21600"/>
                </a:lnTo>
                <a:lnTo>
                  <a:pt x="1" y="21597"/>
                </a:lnTo>
                <a:lnTo>
                  <a:pt x="4" y="21592"/>
                </a:lnTo>
                <a:lnTo>
                  <a:pt x="10" y="21589"/>
                </a:lnTo>
                <a:lnTo>
                  <a:pt x="15047" y="15715"/>
                </a:lnTo>
                <a:lnTo>
                  <a:pt x="10279" y="0"/>
                </a:lnTo>
                <a:lnTo>
                  <a:pt x="10326" y="0"/>
                </a:lnTo>
                <a:lnTo>
                  <a:pt x="15089" y="15698"/>
                </a:lnTo>
                <a:lnTo>
                  <a:pt x="21600" y="13155"/>
                </a:lnTo>
                <a:lnTo>
                  <a:pt x="21600" y="13187"/>
                </a:lnTo>
                <a:lnTo>
                  <a:pt x="15098" y="15727"/>
                </a:lnTo>
                <a:lnTo>
                  <a:pt x="16880" y="21600"/>
                </a:lnTo>
                <a:close/>
              </a:path>
            </a:pathLst>
          </a:custGeom>
          <a:solidFill>
            <a:srgbClr val="5FC9ED">
              <a:alpha val="70198"/>
            </a:srgb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/>
          </a:p>
        </p:txBody>
      </p:sp>
      <p:sp>
        <p:nvSpPr>
          <p:cNvPr id="1027" name="AutoShape 3" descr="bg object 18"/>
          <p:cNvSpPr>
            <a:spLocks/>
          </p:cNvSpPr>
          <p:nvPr/>
        </p:nvSpPr>
        <p:spPr bwMode="auto">
          <a:xfrm>
            <a:off x="7596188" y="0"/>
            <a:ext cx="2484437" cy="75596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19406" y="0"/>
                </a:lnTo>
                <a:lnTo>
                  <a:pt x="19453" y="0"/>
                </a:lnTo>
                <a:lnTo>
                  <a:pt x="21600" y="25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FC9ED">
              <a:alpha val="36098"/>
            </a:srgb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/>
          </a:p>
        </p:txBody>
      </p:sp>
      <p:sp>
        <p:nvSpPr>
          <p:cNvPr id="1028" name="AutoShape 4" descr="bg object 19"/>
          <p:cNvSpPr>
            <a:spLocks/>
          </p:cNvSpPr>
          <p:nvPr/>
        </p:nvSpPr>
        <p:spPr bwMode="auto">
          <a:xfrm>
            <a:off x="7943850" y="0"/>
            <a:ext cx="2135188" cy="75596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13386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FC9ED">
              <a:alpha val="19998"/>
            </a:srgb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/>
          </a:p>
        </p:txBody>
      </p:sp>
      <p:sp>
        <p:nvSpPr>
          <p:cNvPr id="1029" name="AutoShape 5" descr="bg object 20"/>
          <p:cNvSpPr>
            <a:spLocks/>
          </p:cNvSpPr>
          <p:nvPr/>
        </p:nvSpPr>
        <p:spPr bwMode="auto">
          <a:xfrm>
            <a:off x="7316788" y="4321175"/>
            <a:ext cx="2762250" cy="32369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5AEE2">
              <a:alpha val="65898"/>
            </a:srgb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/>
          </a:p>
        </p:txBody>
      </p:sp>
      <p:sp>
        <p:nvSpPr>
          <p:cNvPr id="1030" name="AutoShape 6" descr="bg object 21"/>
          <p:cNvSpPr>
            <a:spLocks/>
          </p:cNvSpPr>
          <p:nvPr/>
        </p:nvSpPr>
        <p:spPr bwMode="auto">
          <a:xfrm>
            <a:off x="7729538" y="0"/>
            <a:ext cx="2351087" cy="75596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852" y="21600"/>
                </a:moveTo>
                <a:lnTo>
                  <a:pt x="18793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575"/>
                </a:lnTo>
                <a:lnTo>
                  <a:pt x="18852" y="21600"/>
                </a:lnTo>
                <a:close/>
              </a:path>
            </a:pathLst>
          </a:custGeom>
          <a:solidFill>
            <a:srgbClr val="15AEE2">
              <a:alpha val="50198"/>
            </a:srgb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/>
          </a:p>
        </p:txBody>
      </p:sp>
      <p:sp>
        <p:nvSpPr>
          <p:cNvPr id="1031" name="AutoShape 7" descr="bg object 22"/>
          <p:cNvSpPr>
            <a:spLocks/>
          </p:cNvSpPr>
          <p:nvPr/>
        </p:nvSpPr>
        <p:spPr bwMode="auto">
          <a:xfrm>
            <a:off x="9144000" y="0"/>
            <a:ext cx="935038" cy="75596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17215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C83C3">
              <a:alpha val="70198"/>
            </a:srgb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/>
          </a:p>
        </p:txBody>
      </p:sp>
      <p:sp>
        <p:nvSpPr>
          <p:cNvPr id="1032" name="AutoShape 8" descr="bg object 23"/>
          <p:cNvSpPr>
            <a:spLocks/>
          </p:cNvSpPr>
          <p:nvPr/>
        </p:nvSpPr>
        <p:spPr bwMode="auto">
          <a:xfrm>
            <a:off x="8923338" y="0"/>
            <a:ext cx="1157287" cy="75596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19306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06092">
              <a:alpha val="81998"/>
            </a:srgb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/>
          </a:p>
        </p:txBody>
      </p:sp>
      <p:sp>
        <p:nvSpPr>
          <p:cNvPr id="1033" name="AutoShape 9" descr="bg object 24"/>
          <p:cNvSpPr>
            <a:spLocks/>
          </p:cNvSpPr>
          <p:nvPr/>
        </p:nvSpPr>
        <p:spPr bwMode="auto">
          <a:xfrm>
            <a:off x="8894763" y="5421313"/>
            <a:ext cx="1184275" cy="21383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744" y="21600"/>
                </a:moveTo>
                <a:lnTo>
                  <a:pt x="0" y="21600"/>
                </a:lnTo>
                <a:lnTo>
                  <a:pt x="21600" y="0"/>
                </a:lnTo>
                <a:lnTo>
                  <a:pt x="21600" y="21546"/>
                </a:lnTo>
                <a:lnTo>
                  <a:pt x="744" y="21600"/>
                </a:lnTo>
                <a:close/>
              </a:path>
            </a:pathLst>
          </a:custGeom>
          <a:solidFill>
            <a:srgbClr val="15AEE2">
              <a:alpha val="65898"/>
            </a:srgb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/>
          </a:p>
        </p:txBody>
      </p:sp>
      <p:sp>
        <p:nvSpPr>
          <p:cNvPr id="1034" name="Rectangle 10"/>
          <p:cNvSpPr>
            <a:spLocks noGrp="1"/>
          </p:cNvSpPr>
          <p:nvPr>
            <p:ph type="title"/>
          </p:nvPr>
        </p:nvSpPr>
        <p:spPr bwMode="auto">
          <a:xfrm>
            <a:off x="503238" y="301625"/>
            <a:ext cx="9075737" cy="14605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Times New Roman" pitchFamily="18" charset="0"/>
              </a:rPr>
              <a:t>Click to edit Template title style</a:t>
            </a:r>
          </a:p>
        </p:txBody>
      </p:sp>
      <p:sp>
        <p:nvSpPr>
          <p:cNvPr id="1035" name="Rectangle 11"/>
          <p:cNvSpPr>
            <a:spLocks noGrp="1"/>
          </p:cNvSpPr>
          <p:nvPr>
            <p:ph type="body" idx="1"/>
          </p:nvPr>
        </p:nvSpPr>
        <p:spPr bwMode="auto">
          <a:xfrm>
            <a:off x="503238" y="1762125"/>
            <a:ext cx="9075737" cy="5792788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pitchFamily="34" charset="0"/>
              </a:rPr>
              <a:t>Click to edit Template text styles</a:t>
            </a:r>
          </a:p>
          <a:p>
            <a:pPr lvl="1"/>
            <a:r>
              <a:rPr lang="en-US">
                <a:sym typeface="Calibri" pitchFamily="34" charset="0"/>
              </a:rPr>
              <a:t>Second level</a:t>
            </a:r>
          </a:p>
          <a:p>
            <a:pPr lvl="2"/>
            <a:r>
              <a:rPr lang="en-US">
                <a:sym typeface="Calibri" pitchFamily="34" charset="0"/>
              </a:rPr>
              <a:t>Third level</a:t>
            </a:r>
          </a:p>
          <a:p>
            <a:pPr lvl="3"/>
            <a:r>
              <a:rPr lang="en-US">
                <a:sym typeface="Calibri" pitchFamily="34" charset="0"/>
              </a:rPr>
              <a:t>Fourth level</a:t>
            </a:r>
          </a:p>
          <a:p>
            <a:pPr lvl="4"/>
            <a:r>
              <a:rPr lang="en-US">
                <a:sym typeface="Calibri" pitchFamily="34" charset="0"/>
              </a:rPr>
              <a:t>Fifth level</a:t>
            </a:r>
          </a:p>
        </p:txBody>
      </p:sp>
      <p:sp>
        <p:nvSpPr>
          <p:cNvPr id="1036" name="Rectangle 12"/>
          <p:cNvSpPr>
            <a:spLocks noGrp="1"/>
          </p:cNvSpPr>
          <p:nvPr>
            <p:ph type="sldNum" sz="quarter" idx="2"/>
          </p:nvPr>
        </p:nvSpPr>
        <p:spPr bwMode="auto">
          <a:xfrm>
            <a:off x="9312275" y="7032625"/>
            <a:ext cx="266700" cy="2794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888888"/>
                </a:solidFill>
                <a:latin typeface="Helvetica" charset="0"/>
                <a:sym typeface="Helvetica" charset="0"/>
              </a:defRPr>
            </a:lvl1pPr>
          </a:lstStyle>
          <a:p>
            <a:fld id="{8DE88912-828F-41E4-960A-16FF4A46FDB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  <a:sym typeface="Times New Roman" pitchFamily="18" charset="0"/>
        </a:defRPr>
      </a:lvl1pPr>
      <a:lvl2pPr algn="l" rtl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Times New Roman" pitchFamily="18" charset="0"/>
          <a:cs typeface="Times New Roman" pitchFamily="18" charset="0"/>
          <a:sym typeface="Times New Roman" pitchFamily="18" charset="0"/>
        </a:defRPr>
      </a:lvl2pPr>
      <a:lvl3pPr algn="l" rtl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Times New Roman" pitchFamily="18" charset="0"/>
          <a:cs typeface="Times New Roman" pitchFamily="18" charset="0"/>
          <a:sym typeface="Times New Roman" pitchFamily="18" charset="0"/>
        </a:defRPr>
      </a:lvl3pPr>
      <a:lvl4pPr algn="l" rtl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Times New Roman" pitchFamily="18" charset="0"/>
          <a:cs typeface="Times New Roman" pitchFamily="18" charset="0"/>
          <a:sym typeface="Times New Roman" pitchFamily="18" charset="0"/>
        </a:defRPr>
      </a:lvl4pPr>
      <a:lvl5pPr algn="l" rtl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Times New Roman" pitchFamily="18" charset="0"/>
          <a:cs typeface="Times New Roman" pitchFamily="18" charset="0"/>
          <a:sym typeface="Times New Roman" pitchFamily="18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Times New Roman" pitchFamily="18" charset="0"/>
          <a:cs typeface="Times New Roman" pitchFamily="18" charset="0"/>
          <a:sym typeface="Times New Roman" pitchFamily="18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Times New Roman" pitchFamily="18" charset="0"/>
          <a:cs typeface="Times New Roman" pitchFamily="18" charset="0"/>
          <a:sym typeface="Times New Roman" pitchFamily="18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Times New Roman" pitchFamily="18" charset="0"/>
          <a:cs typeface="Times New Roman" pitchFamily="18" charset="0"/>
          <a:sym typeface="Times New Roman" pitchFamily="18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Times New Roman" pitchFamily="18" charset="0"/>
          <a:cs typeface="Times New Roman" pitchFamily="18" charset="0"/>
          <a:sym typeface="Times New Roman" pitchFamily="18" charset="0"/>
        </a:defRPr>
      </a:lvl9pPr>
    </p:titleStyle>
    <p:bodyStyle>
      <a:lvl1pPr algn="l" rtl="0" fontAlgn="base" hangingPunct="0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  <a:ea typeface="+mn-ea"/>
          <a:cs typeface="+mn-cs"/>
          <a:sym typeface="Calibri" pitchFamily="34" charset="0"/>
        </a:defRPr>
      </a:lvl1pPr>
      <a:lvl2pPr indent="457200" algn="l" rtl="0" fontAlgn="base" hangingPunct="0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  <a:cs typeface="+mn-cs"/>
          <a:sym typeface="Calibri" pitchFamily="34" charset="0"/>
        </a:defRPr>
      </a:lvl2pPr>
      <a:lvl3pPr indent="914400" algn="l" rtl="0" fontAlgn="base" hangingPunct="0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  <a:cs typeface="+mn-cs"/>
          <a:sym typeface="Calibri" pitchFamily="34" charset="0"/>
        </a:defRPr>
      </a:lvl3pPr>
      <a:lvl4pPr indent="1371600" algn="l" rtl="0" fontAlgn="base" hangingPunct="0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  <a:cs typeface="+mn-cs"/>
          <a:sym typeface="Calibri" pitchFamily="34" charset="0"/>
        </a:defRPr>
      </a:lvl4pPr>
      <a:lvl5pPr indent="1828800" algn="l" rtl="0" fontAlgn="base" hangingPunct="0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  <a:cs typeface="+mn-cs"/>
          <a:sym typeface="Calibri" pitchFamily="34" charset="0"/>
        </a:defRPr>
      </a:lvl5pPr>
      <a:lvl6pPr marL="457200" indent="1828800" algn="l" rtl="0" fontAlgn="base" hangingPunct="0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  <a:cs typeface="+mn-cs"/>
          <a:sym typeface="Calibri" pitchFamily="34" charset="0"/>
        </a:defRPr>
      </a:lvl6pPr>
      <a:lvl7pPr marL="914400" indent="1828800" algn="l" rtl="0" fontAlgn="base" hangingPunct="0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  <a:cs typeface="+mn-cs"/>
          <a:sym typeface="Calibri" pitchFamily="34" charset="0"/>
        </a:defRPr>
      </a:lvl7pPr>
      <a:lvl8pPr marL="1371600" indent="1828800" algn="l" rtl="0" fontAlgn="base" hangingPunct="0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  <a:cs typeface="+mn-cs"/>
          <a:sym typeface="Calibri" pitchFamily="34" charset="0"/>
        </a:defRPr>
      </a:lvl8pPr>
      <a:lvl9pPr marL="1828800" indent="1828800" algn="l" rtl="0" fontAlgn="base" hangingPunct="0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  <a:cs typeface="+mn-cs"/>
          <a:sym typeface="Calibri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0" y="0"/>
            <a:ext cx="10082213" cy="7561263"/>
            <a:chOff x="-1" y="0"/>
            <a:chExt cx="10083675" cy="7562723"/>
          </a:xfrm>
        </p:grpSpPr>
        <p:sp>
          <p:nvSpPr>
            <p:cNvPr id="3078" name="Rectangle 6" descr="object 7"/>
            <p:cNvSpPr>
              <a:spLocks/>
            </p:cNvSpPr>
            <p:nvPr/>
          </p:nvSpPr>
          <p:spPr bwMode="auto">
            <a:xfrm>
              <a:off x="144778" y="1522"/>
              <a:ext cx="9935847" cy="1871473"/>
            </a:xfrm>
            <a:prstGeom prst="rect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endParaRPr lang="en-US"/>
            </a:p>
          </p:txBody>
        </p:sp>
        <p:sp>
          <p:nvSpPr>
            <p:cNvPr id="3079" name="Rectangle 7" descr="object 8"/>
            <p:cNvSpPr>
              <a:spLocks/>
            </p:cNvSpPr>
            <p:nvPr/>
          </p:nvSpPr>
          <p:spPr bwMode="auto">
            <a:xfrm>
              <a:off x="-1" y="1708416"/>
              <a:ext cx="10080626" cy="120117"/>
            </a:xfrm>
            <a:prstGeom prst="rect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endParaRPr lang="en-US"/>
            </a:p>
          </p:txBody>
        </p:sp>
        <p:grpSp>
          <p:nvGrpSpPr>
            <p:cNvPr id="3080" name="Group 8"/>
            <p:cNvGrpSpPr>
              <a:grpSpLocks/>
            </p:cNvGrpSpPr>
            <p:nvPr/>
          </p:nvGrpSpPr>
          <p:grpSpPr bwMode="auto">
            <a:xfrm>
              <a:off x="0" y="0"/>
              <a:ext cx="10083674" cy="7562723"/>
              <a:chOff x="0" y="0"/>
              <a:chExt cx="10083674" cy="7562723"/>
            </a:xfrm>
          </p:grpSpPr>
          <p:sp>
            <p:nvSpPr>
              <p:cNvPr id="3081" name="AutoShape 9"/>
              <p:cNvSpPr>
                <a:spLocks/>
              </p:cNvSpPr>
              <p:nvPr/>
            </p:nvSpPr>
            <p:spPr bwMode="auto">
              <a:xfrm>
                <a:off x="0" y="0"/>
                <a:ext cx="10083673" cy="756272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2" y="21600"/>
                    </a:moveTo>
                    <a:lnTo>
                      <a:pt x="2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"/>
                    </a:lnTo>
                    <a:lnTo>
                      <a:pt x="10" y="2"/>
                    </a:lnTo>
                    <a:lnTo>
                      <a:pt x="2" y="13"/>
                    </a:lnTo>
                    <a:lnTo>
                      <a:pt x="10" y="13"/>
                    </a:lnTo>
                    <a:lnTo>
                      <a:pt x="10" y="21578"/>
                    </a:lnTo>
                    <a:lnTo>
                      <a:pt x="2" y="21578"/>
                    </a:lnTo>
                    <a:lnTo>
                      <a:pt x="10" y="21589"/>
                    </a:lnTo>
                    <a:lnTo>
                      <a:pt x="21600" y="21589"/>
                    </a:lnTo>
                    <a:lnTo>
                      <a:pt x="21599" y="21593"/>
                    </a:lnTo>
                    <a:lnTo>
                      <a:pt x="21598" y="21597"/>
                    </a:lnTo>
                    <a:lnTo>
                      <a:pt x="21595" y="21599"/>
                    </a:lnTo>
                    <a:lnTo>
                      <a:pt x="21592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/>
              </a:p>
            </p:txBody>
          </p:sp>
          <p:sp>
            <p:nvSpPr>
              <p:cNvPr id="3082" name="AutoShape 10"/>
              <p:cNvSpPr>
                <a:spLocks/>
              </p:cNvSpPr>
              <p:nvPr/>
            </p:nvSpPr>
            <p:spPr bwMode="auto">
              <a:xfrm>
                <a:off x="760" y="761"/>
                <a:ext cx="10082914" cy="75581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8" y="11"/>
                    </a:moveTo>
                    <a:lnTo>
                      <a:pt x="0" y="11"/>
                    </a:lnTo>
                    <a:lnTo>
                      <a:pt x="8" y="0"/>
                    </a:lnTo>
                    <a:lnTo>
                      <a:pt x="8" y="11"/>
                    </a:lnTo>
                    <a:close/>
                    <a:moveTo>
                      <a:pt x="21584" y="11"/>
                    </a:moveTo>
                    <a:lnTo>
                      <a:pt x="8" y="11"/>
                    </a:lnTo>
                    <a:lnTo>
                      <a:pt x="8" y="0"/>
                    </a:lnTo>
                    <a:lnTo>
                      <a:pt x="21584" y="0"/>
                    </a:lnTo>
                    <a:lnTo>
                      <a:pt x="21584" y="11"/>
                    </a:lnTo>
                    <a:close/>
                    <a:moveTo>
                      <a:pt x="21584" y="21600"/>
                    </a:moveTo>
                    <a:lnTo>
                      <a:pt x="21584" y="0"/>
                    </a:lnTo>
                    <a:lnTo>
                      <a:pt x="21592" y="11"/>
                    </a:lnTo>
                    <a:lnTo>
                      <a:pt x="21600" y="11"/>
                    </a:lnTo>
                    <a:lnTo>
                      <a:pt x="21600" y="21589"/>
                    </a:lnTo>
                    <a:lnTo>
                      <a:pt x="21592" y="21589"/>
                    </a:lnTo>
                    <a:lnTo>
                      <a:pt x="21584" y="21600"/>
                    </a:lnTo>
                    <a:close/>
                    <a:moveTo>
                      <a:pt x="21600" y="11"/>
                    </a:moveTo>
                    <a:lnTo>
                      <a:pt x="21592" y="11"/>
                    </a:lnTo>
                    <a:lnTo>
                      <a:pt x="21584" y="0"/>
                    </a:lnTo>
                    <a:lnTo>
                      <a:pt x="21600" y="0"/>
                    </a:lnTo>
                    <a:lnTo>
                      <a:pt x="21600" y="11"/>
                    </a:lnTo>
                    <a:close/>
                    <a:moveTo>
                      <a:pt x="8" y="21600"/>
                    </a:moveTo>
                    <a:lnTo>
                      <a:pt x="0" y="21589"/>
                    </a:lnTo>
                    <a:lnTo>
                      <a:pt x="8" y="21589"/>
                    </a:lnTo>
                    <a:lnTo>
                      <a:pt x="8" y="21600"/>
                    </a:lnTo>
                    <a:close/>
                    <a:moveTo>
                      <a:pt x="21584" y="21600"/>
                    </a:moveTo>
                    <a:lnTo>
                      <a:pt x="8" y="21600"/>
                    </a:lnTo>
                    <a:lnTo>
                      <a:pt x="8" y="21589"/>
                    </a:lnTo>
                    <a:lnTo>
                      <a:pt x="21584" y="21589"/>
                    </a:lnTo>
                    <a:lnTo>
                      <a:pt x="21584" y="21600"/>
                    </a:lnTo>
                    <a:close/>
                    <a:moveTo>
                      <a:pt x="21600" y="21600"/>
                    </a:moveTo>
                    <a:lnTo>
                      <a:pt x="21584" y="21600"/>
                    </a:lnTo>
                    <a:lnTo>
                      <a:pt x="21592" y="21589"/>
                    </a:lnTo>
                    <a:lnTo>
                      <a:pt x="21600" y="21589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/>
              </a:p>
            </p:txBody>
          </p:sp>
        </p:grpSp>
      </p:grpSp>
      <p:sp>
        <p:nvSpPr>
          <p:cNvPr id="3083" name="Text Box 11" descr="object 10"/>
          <p:cNvSpPr txBox="1">
            <a:spLocks/>
          </p:cNvSpPr>
          <p:nvPr/>
        </p:nvSpPr>
        <p:spPr bwMode="auto">
          <a:xfrm>
            <a:off x="2953668" y="3670757"/>
            <a:ext cx="4590470" cy="2031325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lvl="1" indent="223838"/>
            <a:r>
              <a:rPr lang="en-US" sz="2600" b="1" dirty="0">
                <a:latin typeface="+mn-lt"/>
                <a:cs typeface="Times New Roman" pitchFamily="18" charset="0"/>
                <a:sym typeface="Times New Roman" pitchFamily="18" charset="0"/>
              </a:rPr>
              <a:t>Student Members:-  </a:t>
            </a:r>
          </a:p>
          <a:p>
            <a:pPr lvl="1" indent="223838"/>
            <a:r>
              <a:rPr lang="en-US" sz="2600" b="1" dirty="0">
                <a:latin typeface="+mn-lt"/>
                <a:cs typeface="Times New Roman" pitchFamily="18" charset="0"/>
                <a:sym typeface="Times New Roman" pitchFamily="18" charset="0"/>
              </a:rPr>
              <a:t>Abhishek Shinde (20104007)</a:t>
            </a:r>
          </a:p>
          <a:p>
            <a:pPr lvl="1" indent="223838"/>
            <a:r>
              <a:rPr lang="en-US" sz="2600" b="1" dirty="0">
                <a:latin typeface="+mn-lt"/>
                <a:cs typeface="Times New Roman" pitchFamily="18" charset="0"/>
                <a:sym typeface="Times New Roman" pitchFamily="18" charset="0"/>
              </a:rPr>
              <a:t>Aniruddha Sawant (20104011)</a:t>
            </a:r>
          </a:p>
          <a:p>
            <a:pPr lvl="1" indent="223838"/>
            <a:r>
              <a:rPr lang="en-US" sz="2600" b="1" dirty="0">
                <a:latin typeface="+mn-lt"/>
                <a:cs typeface="Times New Roman" pitchFamily="18" charset="0"/>
                <a:sym typeface="Times New Roman" pitchFamily="18" charset="0"/>
              </a:rPr>
              <a:t>Dhananjay Phalke (20104120)</a:t>
            </a:r>
          </a:p>
          <a:p>
            <a:pPr lvl="1" indent="223838"/>
            <a:r>
              <a:rPr lang="en-US" sz="2600" b="1" dirty="0">
                <a:latin typeface="+mn-lt"/>
                <a:cs typeface="Times New Roman" pitchFamily="18" charset="0"/>
                <a:sym typeface="Times New Roman" pitchFamily="18" charset="0"/>
              </a:rPr>
              <a:t>Aryan Sankholkar (20104010)</a:t>
            </a:r>
          </a:p>
        </p:txBody>
      </p:sp>
      <p:sp>
        <p:nvSpPr>
          <p:cNvPr id="3084" name="Rectangle 12" descr="object 11"/>
          <p:cNvSpPr>
            <a:spLocks/>
          </p:cNvSpPr>
          <p:nvPr/>
        </p:nvSpPr>
        <p:spPr bwMode="auto">
          <a:xfrm>
            <a:off x="-3047" y="-4764"/>
            <a:ext cx="10082211" cy="7561263"/>
          </a:xfrm>
          <a:prstGeom prst="rect">
            <a:avLst/>
          </a:prstGeom>
          <a:noFill/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5AE807-38D3-4600-B52E-63A6C36EC796}"/>
              </a:ext>
            </a:extLst>
          </p:cNvPr>
          <p:cNvSpPr txBox="1"/>
          <p:nvPr/>
        </p:nvSpPr>
        <p:spPr>
          <a:xfrm>
            <a:off x="1882246" y="2462713"/>
            <a:ext cx="6311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Project Topic:- </a:t>
            </a:r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MX Player</a:t>
            </a:r>
            <a:endParaRPr lang="en-IN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ECFE2-9EF6-4440-B947-8A76F3887015}"/>
              </a:ext>
            </a:extLst>
          </p:cNvPr>
          <p:cNvSpPr txBox="1"/>
          <p:nvPr/>
        </p:nvSpPr>
        <p:spPr>
          <a:xfrm>
            <a:off x="3317028" y="7025627"/>
            <a:ext cx="4446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n-lt"/>
              </a:rPr>
              <a:t>Prof. Ganesh Gourshete</a:t>
            </a:r>
            <a:endParaRPr lang="en-IN" sz="28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3222D-E8BB-442F-B791-594700DBFB40}"/>
              </a:ext>
            </a:extLst>
          </p:cNvPr>
          <p:cNvSpPr txBox="1"/>
          <p:nvPr/>
        </p:nvSpPr>
        <p:spPr>
          <a:xfrm>
            <a:off x="3844747" y="6525363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Guide:-</a:t>
            </a: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A7F2CB-0740-4590-A14A-5E7207F50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" y="-126124"/>
            <a:ext cx="6820972" cy="36183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36CA1-46C4-45A8-920C-9CE18AB32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265" y="3793071"/>
            <a:ext cx="7094535" cy="3763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3CBAA3-A32A-4292-BBFC-51653CC88981}"/>
              </a:ext>
            </a:extLst>
          </p:cNvPr>
          <p:cNvSpPr txBox="1"/>
          <p:nvPr/>
        </p:nvSpPr>
        <p:spPr>
          <a:xfrm>
            <a:off x="7058124" y="362343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Main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0914F-5EC7-4F76-A507-0C1EA265C43C}"/>
              </a:ext>
            </a:extLst>
          </p:cNvPr>
          <p:cNvSpPr txBox="1"/>
          <p:nvPr/>
        </p:nvSpPr>
        <p:spPr>
          <a:xfrm>
            <a:off x="289372" y="3966529"/>
            <a:ext cx="2493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Sign In Page</a:t>
            </a:r>
          </a:p>
        </p:txBody>
      </p:sp>
    </p:spTree>
    <p:extLst>
      <p:ext uri="{BB962C8B-B14F-4D97-AF65-F5344CB8AC3E}">
        <p14:creationId xmlns:p14="http://schemas.microsoft.com/office/powerpoint/2010/main" val="211672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82BB-95F2-44D0-8D8B-C0521784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32810-982F-4BF8-BF00-136271715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This project was made with a view to provide an easy to use and relaxed platform which would enable its users to take advantage of its features of making available a huge database of music and songs on demand</a:t>
            </a:r>
            <a:r>
              <a:rPr lang="en-IN" sz="260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/>
              <a:t>Targeted </a:t>
            </a:r>
            <a:r>
              <a:rPr lang="en-IN" sz="2600" dirty="0"/>
              <a:t>towards an audience which mainly consists of Gen-Zs and Millennials who are more and more attracted towards uncomplicated and simple platforms for entertainment, we have attempted to create through this project one such digital plot. </a:t>
            </a:r>
          </a:p>
        </p:txBody>
      </p:sp>
    </p:spTree>
    <p:extLst>
      <p:ext uri="{BB962C8B-B14F-4D97-AF65-F5344CB8AC3E}">
        <p14:creationId xmlns:p14="http://schemas.microsoft.com/office/powerpoint/2010/main" val="2007693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 descr="object 2"/>
          <p:cNvSpPr>
            <a:spLocks noGrp="1" noChangeArrowheads="1"/>
          </p:cNvSpPr>
          <p:nvPr>
            <p:ph type="title"/>
          </p:nvPr>
        </p:nvSpPr>
        <p:spPr>
          <a:xfrm>
            <a:off x="2637103" y="3239291"/>
            <a:ext cx="4204997" cy="1077917"/>
          </a:xfrm>
        </p:spPr>
        <p:txBody>
          <a:bodyPr/>
          <a:lstStyle/>
          <a:p>
            <a:pPr indent="288925">
              <a:spcBef>
                <a:spcPts val="100"/>
              </a:spcBef>
            </a:pP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Thank You...!!</a:t>
            </a:r>
          </a:p>
        </p:txBody>
      </p:sp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0" y="0"/>
            <a:ext cx="10082213" cy="7561263"/>
            <a:chOff x="0" y="0"/>
            <a:chExt cx="10083674" cy="7562723"/>
          </a:xfrm>
        </p:grpSpPr>
        <p:grpSp>
          <p:nvGrpSpPr>
            <p:cNvPr id="11267" name="Group 3"/>
            <p:cNvGrpSpPr>
              <a:grpSpLocks/>
            </p:cNvGrpSpPr>
            <p:nvPr/>
          </p:nvGrpSpPr>
          <p:grpSpPr bwMode="auto">
            <a:xfrm>
              <a:off x="0" y="0"/>
              <a:ext cx="10083674" cy="7562723"/>
              <a:chOff x="0" y="0"/>
              <a:chExt cx="10083674" cy="7562723"/>
            </a:xfrm>
          </p:grpSpPr>
          <p:sp>
            <p:nvSpPr>
              <p:cNvPr id="11268" name="AutoShape 4"/>
              <p:cNvSpPr>
                <a:spLocks/>
              </p:cNvSpPr>
              <p:nvPr/>
            </p:nvSpPr>
            <p:spPr bwMode="auto">
              <a:xfrm>
                <a:off x="0" y="0"/>
                <a:ext cx="10083673" cy="756272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2" y="21600"/>
                    </a:moveTo>
                    <a:lnTo>
                      <a:pt x="2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"/>
                    </a:lnTo>
                    <a:lnTo>
                      <a:pt x="10" y="2"/>
                    </a:lnTo>
                    <a:lnTo>
                      <a:pt x="2" y="13"/>
                    </a:lnTo>
                    <a:lnTo>
                      <a:pt x="10" y="13"/>
                    </a:lnTo>
                    <a:lnTo>
                      <a:pt x="10" y="21578"/>
                    </a:lnTo>
                    <a:lnTo>
                      <a:pt x="2" y="21578"/>
                    </a:lnTo>
                    <a:lnTo>
                      <a:pt x="10" y="21589"/>
                    </a:lnTo>
                    <a:lnTo>
                      <a:pt x="21600" y="21589"/>
                    </a:lnTo>
                    <a:lnTo>
                      <a:pt x="21599" y="21593"/>
                    </a:lnTo>
                    <a:lnTo>
                      <a:pt x="21598" y="21597"/>
                    </a:lnTo>
                    <a:lnTo>
                      <a:pt x="21595" y="21599"/>
                    </a:lnTo>
                    <a:lnTo>
                      <a:pt x="21592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/>
              </a:p>
            </p:txBody>
          </p:sp>
          <p:sp>
            <p:nvSpPr>
              <p:cNvPr id="11269" name="AutoShape 5"/>
              <p:cNvSpPr>
                <a:spLocks/>
              </p:cNvSpPr>
              <p:nvPr/>
            </p:nvSpPr>
            <p:spPr bwMode="auto">
              <a:xfrm>
                <a:off x="760" y="761"/>
                <a:ext cx="10082914" cy="75581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8" y="11"/>
                    </a:moveTo>
                    <a:lnTo>
                      <a:pt x="0" y="11"/>
                    </a:lnTo>
                    <a:lnTo>
                      <a:pt x="8" y="0"/>
                    </a:lnTo>
                    <a:lnTo>
                      <a:pt x="8" y="11"/>
                    </a:lnTo>
                    <a:close/>
                    <a:moveTo>
                      <a:pt x="21584" y="11"/>
                    </a:moveTo>
                    <a:lnTo>
                      <a:pt x="8" y="11"/>
                    </a:lnTo>
                    <a:lnTo>
                      <a:pt x="8" y="0"/>
                    </a:lnTo>
                    <a:lnTo>
                      <a:pt x="21584" y="0"/>
                    </a:lnTo>
                    <a:lnTo>
                      <a:pt x="21584" y="11"/>
                    </a:lnTo>
                    <a:close/>
                    <a:moveTo>
                      <a:pt x="21584" y="21600"/>
                    </a:moveTo>
                    <a:lnTo>
                      <a:pt x="21584" y="0"/>
                    </a:lnTo>
                    <a:lnTo>
                      <a:pt x="21592" y="11"/>
                    </a:lnTo>
                    <a:lnTo>
                      <a:pt x="21600" y="11"/>
                    </a:lnTo>
                    <a:lnTo>
                      <a:pt x="21600" y="21589"/>
                    </a:lnTo>
                    <a:lnTo>
                      <a:pt x="21592" y="21589"/>
                    </a:lnTo>
                    <a:lnTo>
                      <a:pt x="21584" y="21600"/>
                    </a:lnTo>
                    <a:close/>
                    <a:moveTo>
                      <a:pt x="21600" y="11"/>
                    </a:moveTo>
                    <a:lnTo>
                      <a:pt x="21592" y="11"/>
                    </a:lnTo>
                    <a:lnTo>
                      <a:pt x="21584" y="0"/>
                    </a:lnTo>
                    <a:lnTo>
                      <a:pt x="21600" y="0"/>
                    </a:lnTo>
                    <a:lnTo>
                      <a:pt x="21600" y="11"/>
                    </a:lnTo>
                    <a:close/>
                    <a:moveTo>
                      <a:pt x="8" y="21600"/>
                    </a:moveTo>
                    <a:lnTo>
                      <a:pt x="0" y="21589"/>
                    </a:lnTo>
                    <a:lnTo>
                      <a:pt x="8" y="21589"/>
                    </a:lnTo>
                    <a:lnTo>
                      <a:pt x="8" y="21600"/>
                    </a:lnTo>
                    <a:close/>
                    <a:moveTo>
                      <a:pt x="21584" y="21600"/>
                    </a:moveTo>
                    <a:lnTo>
                      <a:pt x="8" y="21600"/>
                    </a:lnTo>
                    <a:lnTo>
                      <a:pt x="8" y="21589"/>
                    </a:lnTo>
                    <a:lnTo>
                      <a:pt x="21584" y="21589"/>
                    </a:lnTo>
                    <a:lnTo>
                      <a:pt x="21584" y="21600"/>
                    </a:lnTo>
                    <a:close/>
                    <a:moveTo>
                      <a:pt x="21600" y="21600"/>
                    </a:moveTo>
                    <a:lnTo>
                      <a:pt x="21584" y="21600"/>
                    </a:lnTo>
                    <a:lnTo>
                      <a:pt x="21592" y="21589"/>
                    </a:lnTo>
                    <a:lnTo>
                      <a:pt x="21600" y="21589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/>
              </a:p>
            </p:txBody>
          </p:sp>
        </p:grpSp>
        <p:sp>
          <p:nvSpPr>
            <p:cNvPr id="11270" name="Rectangle 6" descr="object 5"/>
            <p:cNvSpPr>
              <a:spLocks/>
            </p:cNvSpPr>
            <p:nvPr/>
          </p:nvSpPr>
          <p:spPr bwMode="auto">
            <a:xfrm>
              <a:off x="760" y="760"/>
              <a:ext cx="10082277" cy="7561327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 descr="object 2"/>
          <p:cNvSpPr>
            <a:spLocks noGrp="1" noChangeArrowheads="1"/>
          </p:cNvSpPr>
          <p:nvPr>
            <p:ph type="title"/>
          </p:nvPr>
        </p:nvSpPr>
        <p:spPr>
          <a:xfrm>
            <a:off x="4149725" y="327025"/>
            <a:ext cx="1774825" cy="574675"/>
          </a:xfrm>
        </p:spPr>
        <p:txBody>
          <a:bodyPr/>
          <a:lstStyle/>
          <a:p>
            <a:pPr indent="12700">
              <a:spcBef>
                <a:spcPts val="100"/>
              </a:spcBef>
            </a:pPr>
            <a:r>
              <a:rPr lang="en-US" b="1" u="sng" kern="1200" dirty="0">
                <a:latin typeface="+mn-lt"/>
                <a:ea typeface="+mn-ea"/>
                <a:cs typeface="Calibri" pitchFamily="34" charset="0"/>
                <a:sym typeface="Calibri" pitchFamily="34" charset="0"/>
              </a:rPr>
              <a:t>Contents</a:t>
            </a:r>
          </a:p>
        </p:txBody>
      </p:sp>
      <p:sp>
        <p:nvSpPr>
          <p:cNvPr id="4098" name="Text Box 2" descr="object 3"/>
          <p:cNvSpPr txBox="1">
            <a:spLocks/>
          </p:cNvSpPr>
          <p:nvPr/>
        </p:nvSpPr>
        <p:spPr bwMode="auto">
          <a:xfrm>
            <a:off x="600074" y="1450646"/>
            <a:ext cx="4081785" cy="4401205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182563" indent="-176213">
              <a:spcBef>
                <a:spcPts val="100"/>
              </a:spcBef>
              <a:buSzPct val="43000"/>
              <a:buFontTx/>
              <a:buChar char="●"/>
              <a:tabLst>
                <a:tab pos="330200" algn="l"/>
                <a:tab pos="330200" algn="l"/>
              </a:tabLst>
            </a:pPr>
            <a:r>
              <a:rPr lang="en-US" sz="2600" b="1" dirty="0">
                <a:latin typeface="+mn-lt"/>
                <a:cs typeface="Times New Roman" pitchFamily="18" charset="0"/>
                <a:sym typeface="Times New Roman" pitchFamily="18" charset="0"/>
              </a:rPr>
              <a:t>Introduction</a:t>
            </a:r>
          </a:p>
          <a:p>
            <a:pPr marL="182563" indent="-176213">
              <a:buSzPct val="100000"/>
              <a:buFontTx/>
              <a:buChar char="●"/>
              <a:tabLst>
                <a:tab pos="330200" algn="l"/>
                <a:tab pos="330200" algn="l"/>
              </a:tabLst>
            </a:pPr>
            <a:endParaRPr lang="en-US" sz="2600" b="1" dirty="0">
              <a:latin typeface="+mn-lt"/>
              <a:cs typeface="Times New Roman" pitchFamily="18" charset="0"/>
              <a:sym typeface="Times New Roman" pitchFamily="18" charset="0"/>
            </a:endParaRPr>
          </a:p>
          <a:p>
            <a:pPr marL="182563" indent="-176213">
              <a:buSzPct val="43000"/>
              <a:buFontTx/>
              <a:buChar char="●"/>
              <a:tabLst>
                <a:tab pos="330200" algn="l"/>
                <a:tab pos="330200" algn="l"/>
              </a:tabLst>
            </a:pPr>
            <a:r>
              <a:rPr lang="en-US" sz="2600" b="1" dirty="0">
                <a:latin typeface="+mn-lt"/>
                <a:cs typeface="Times New Roman" pitchFamily="18" charset="0"/>
                <a:sym typeface="Times New Roman" pitchFamily="18" charset="0"/>
              </a:rPr>
              <a:t>Objectives</a:t>
            </a:r>
          </a:p>
          <a:p>
            <a:pPr marL="182563" indent="-176213">
              <a:buSzPct val="100000"/>
              <a:buFontTx/>
              <a:buChar char="●"/>
              <a:tabLst>
                <a:tab pos="330200" algn="l"/>
                <a:tab pos="330200" algn="l"/>
              </a:tabLst>
            </a:pPr>
            <a:endParaRPr lang="en-US" sz="2600" b="1" dirty="0">
              <a:latin typeface="+mn-lt"/>
              <a:cs typeface="Times New Roman" pitchFamily="18" charset="0"/>
              <a:sym typeface="Times New Roman" pitchFamily="18" charset="0"/>
            </a:endParaRPr>
          </a:p>
          <a:p>
            <a:pPr marL="182563" indent="-176213">
              <a:buSzPct val="43000"/>
              <a:buFontTx/>
              <a:buChar char="●"/>
              <a:tabLst>
                <a:tab pos="330200" algn="l"/>
                <a:tab pos="330200" algn="l"/>
              </a:tabLst>
            </a:pPr>
            <a:r>
              <a:rPr lang="en-US" sz="2600" b="1" dirty="0">
                <a:latin typeface="+mn-lt"/>
                <a:cs typeface="Times New Roman" pitchFamily="18" charset="0"/>
                <a:sym typeface="Times New Roman" pitchFamily="18" charset="0"/>
              </a:rPr>
              <a:t>Scope</a:t>
            </a:r>
          </a:p>
          <a:p>
            <a:pPr marL="182563" indent="-176213">
              <a:buSzPct val="100000"/>
              <a:buFontTx/>
              <a:buChar char="●"/>
              <a:tabLst>
                <a:tab pos="330200" algn="l"/>
                <a:tab pos="330200" algn="l"/>
              </a:tabLst>
            </a:pPr>
            <a:endParaRPr lang="en-US" sz="2600" b="1" dirty="0">
              <a:latin typeface="+mn-lt"/>
              <a:cs typeface="Times New Roman" pitchFamily="18" charset="0"/>
              <a:sym typeface="Times New Roman" pitchFamily="18" charset="0"/>
            </a:endParaRPr>
          </a:p>
          <a:p>
            <a:pPr marL="182563" indent="-176213">
              <a:buSzPct val="43000"/>
              <a:buFontTx/>
              <a:buChar char="●"/>
              <a:tabLst>
                <a:tab pos="330200" algn="l"/>
                <a:tab pos="330200" algn="l"/>
              </a:tabLst>
            </a:pPr>
            <a:r>
              <a:rPr lang="en-US" sz="2600" b="1" dirty="0">
                <a:latin typeface="+mn-lt"/>
                <a:cs typeface="Times New Roman" pitchFamily="18" charset="0"/>
                <a:sym typeface="Times New Roman" pitchFamily="18" charset="0"/>
              </a:rPr>
              <a:t>Features /Functionality</a:t>
            </a:r>
          </a:p>
          <a:p>
            <a:pPr marL="182563" indent="-176213">
              <a:buSzPct val="100000"/>
              <a:buFontTx/>
              <a:buChar char="●"/>
              <a:tabLst>
                <a:tab pos="330200" algn="l"/>
                <a:tab pos="330200" algn="l"/>
              </a:tabLst>
            </a:pPr>
            <a:endParaRPr lang="en-US" sz="2600" b="1" dirty="0">
              <a:latin typeface="+mn-lt"/>
              <a:cs typeface="Times New Roman" pitchFamily="18" charset="0"/>
              <a:sym typeface="Times New Roman" pitchFamily="18" charset="0"/>
            </a:endParaRPr>
          </a:p>
          <a:p>
            <a:pPr marL="182563" indent="-176213">
              <a:buSzPct val="43000"/>
              <a:buFontTx/>
              <a:buChar char="●"/>
              <a:tabLst>
                <a:tab pos="330200" algn="l"/>
                <a:tab pos="330200" algn="l"/>
              </a:tabLst>
            </a:pPr>
            <a:r>
              <a:rPr lang="en-US" sz="2600" b="1" dirty="0">
                <a:latin typeface="+mn-lt"/>
                <a:cs typeface="Times New Roman" pitchFamily="18" charset="0"/>
                <a:sym typeface="Times New Roman" pitchFamily="18" charset="0"/>
              </a:rPr>
              <a:t>Project Outcomes</a:t>
            </a:r>
          </a:p>
          <a:p>
            <a:pPr marL="182563" indent="-176213">
              <a:buSzPct val="100000"/>
              <a:buFontTx/>
              <a:buChar char="●"/>
              <a:tabLst>
                <a:tab pos="330200" algn="l"/>
                <a:tab pos="330200" algn="l"/>
              </a:tabLst>
            </a:pPr>
            <a:endParaRPr lang="en-US" sz="2600" b="1" dirty="0">
              <a:latin typeface="+mn-lt"/>
              <a:cs typeface="Times New Roman" pitchFamily="18" charset="0"/>
              <a:sym typeface="Times New Roman" pitchFamily="18" charset="0"/>
            </a:endParaRPr>
          </a:p>
          <a:p>
            <a:pPr marL="182563" indent="-176213">
              <a:buSzPct val="43000"/>
              <a:buFontTx/>
              <a:buChar char="●"/>
              <a:tabLst>
                <a:tab pos="330200" algn="l"/>
                <a:tab pos="330200" algn="l"/>
              </a:tabLst>
            </a:pPr>
            <a:r>
              <a:rPr lang="en-US" sz="2600" b="1" dirty="0">
                <a:latin typeface="+mn-lt"/>
                <a:cs typeface="Times New Roman" pitchFamily="18" charset="0"/>
                <a:sym typeface="Times New Roman" pitchFamily="18" charset="0"/>
              </a:rPr>
              <a:t>Technology Stack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0" y="0"/>
            <a:ext cx="10082213" cy="7561263"/>
            <a:chOff x="0" y="0"/>
            <a:chExt cx="10083674" cy="7562723"/>
          </a:xfrm>
        </p:grpSpPr>
        <p:grpSp>
          <p:nvGrpSpPr>
            <p:cNvPr id="4100" name="Group 4"/>
            <p:cNvGrpSpPr>
              <a:grpSpLocks/>
            </p:cNvGrpSpPr>
            <p:nvPr/>
          </p:nvGrpSpPr>
          <p:grpSpPr bwMode="auto">
            <a:xfrm>
              <a:off x="0" y="0"/>
              <a:ext cx="10083674" cy="7562723"/>
              <a:chOff x="0" y="0"/>
              <a:chExt cx="10083674" cy="7562723"/>
            </a:xfrm>
          </p:grpSpPr>
          <p:sp>
            <p:nvSpPr>
              <p:cNvPr id="4101" name="AutoShape 5"/>
              <p:cNvSpPr>
                <a:spLocks/>
              </p:cNvSpPr>
              <p:nvPr/>
            </p:nvSpPr>
            <p:spPr bwMode="auto">
              <a:xfrm>
                <a:off x="0" y="0"/>
                <a:ext cx="10083673" cy="756272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2" y="21600"/>
                    </a:moveTo>
                    <a:lnTo>
                      <a:pt x="2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"/>
                    </a:lnTo>
                    <a:lnTo>
                      <a:pt x="10" y="2"/>
                    </a:lnTo>
                    <a:lnTo>
                      <a:pt x="2" y="13"/>
                    </a:lnTo>
                    <a:lnTo>
                      <a:pt x="10" y="13"/>
                    </a:lnTo>
                    <a:lnTo>
                      <a:pt x="10" y="21578"/>
                    </a:lnTo>
                    <a:lnTo>
                      <a:pt x="2" y="21578"/>
                    </a:lnTo>
                    <a:lnTo>
                      <a:pt x="10" y="21589"/>
                    </a:lnTo>
                    <a:lnTo>
                      <a:pt x="21600" y="21589"/>
                    </a:lnTo>
                    <a:lnTo>
                      <a:pt x="21599" y="21593"/>
                    </a:lnTo>
                    <a:lnTo>
                      <a:pt x="21598" y="21597"/>
                    </a:lnTo>
                    <a:lnTo>
                      <a:pt x="21595" y="21599"/>
                    </a:lnTo>
                    <a:lnTo>
                      <a:pt x="21592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/>
              </a:p>
            </p:txBody>
          </p:sp>
          <p:sp>
            <p:nvSpPr>
              <p:cNvPr id="4102" name="AutoShape 6"/>
              <p:cNvSpPr>
                <a:spLocks/>
              </p:cNvSpPr>
              <p:nvPr/>
            </p:nvSpPr>
            <p:spPr bwMode="auto">
              <a:xfrm>
                <a:off x="760" y="761"/>
                <a:ext cx="10082914" cy="75581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8" y="11"/>
                    </a:moveTo>
                    <a:lnTo>
                      <a:pt x="0" y="11"/>
                    </a:lnTo>
                    <a:lnTo>
                      <a:pt x="8" y="0"/>
                    </a:lnTo>
                    <a:lnTo>
                      <a:pt x="8" y="11"/>
                    </a:lnTo>
                    <a:close/>
                    <a:moveTo>
                      <a:pt x="21584" y="11"/>
                    </a:moveTo>
                    <a:lnTo>
                      <a:pt x="8" y="11"/>
                    </a:lnTo>
                    <a:lnTo>
                      <a:pt x="8" y="0"/>
                    </a:lnTo>
                    <a:lnTo>
                      <a:pt x="21584" y="0"/>
                    </a:lnTo>
                    <a:lnTo>
                      <a:pt x="21584" y="11"/>
                    </a:lnTo>
                    <a:close/>
                    <a:moveTo>
                      <a:pt x="21584" y="21600"/>
                    </a:moveTo>
                    <a:lnTo>
                      <a:pt x="21584" y="0"/>
                    </a:lnTo>
                    <a:lnTo>
                      <a:pt x="21592" y="11"/>
                    </a:lnTo>
                    <a:lnTo>
                      <a:pt x="21600" y="11"/>
                    </a:lnTo>
                    <a:lnTo>
                      <a:pt x="21600" y="21589"/>
                    </a:lnTo>
                    <a:lnTo>
                      <a:pt x="21592" y="21589"/>
                    </a:lnTo>
                    <a:lnTo>
                      <a:pt x="21584" y="21600"/>
                    </a:lnTo>
                    <a:close/>
                    <a:moveTo>
                      <a:pt x="21600" y="11"/>
                    </a:moveTo>
                    <a:lnTo>
                      <a:pt x="21592" y="11"/>
                    </a:lnTo>
                    <a:lnTo>
                      <a:pt x="21584" y="0"/>
                    </a:lnTo>
                    <a:lnTo>
                      <a:pt x="21600" y="0"/>
                    </a:lnTo>
                    <a:lnTo>
                      <a:pt x="21600" y="11"/>
                    </a:lnTo>
                    <a:close/>
                    <a:moveTo>
                      <a:pt x="8" y="21600"/>
                    </a:moveTo>
                    <a:lnTo>
                      <a:pt x="0" y="21589"/>
                    </a:lnTo>
                    <a:lnTo>
                      <a:pt x="8" y="21589"/>
                    </a:lnTo>
                    <a:lnTo>
                      <a:pt x="8" y="21600"/>
                    </a:lnTo>
                    <a:close/>
                    <a:moveTo>
                      <a:pt x="21584" y="21600"/>
                    </a:moveTo>
                    <a:lnTo>
                      <a:pt x="8" y="21600"/>
                    </a:lnTo>
                    <a:lnTo>
                      <a:pt x="8" y="21589"/>
                    </a:lnTo>
                    <a:lnTo>
                      <a:pt x="21584" y="21589"/>
                    </a:lnTo>
                    <a:lnTo>
                      <a:pt x="21584" y="21600"/>
                    </a:lnTo>
                    <a:close/>
                    <a:moveTo>
                      <a:pt x="21600" y="21600"/>
                    </a:moveTo>
                    <a:lnTo>
                      <a:pt x="21584" y="21600"/>
                    </a:lnTo>
                    <a:lnTo>
                      <a:pt x="21592" y="21589"/>
                    </a:lnTo>
                    <a:lnTo>
                      <a:pt x="21600" y="21589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/>
              </a:p>
            </p:txBody>
          </p:sp>
        </p:grpSp>
        <p:sp>
          <p:nvSpPr>
            <p:cNvPr id="4103" name="Rectangle 7" descr="object 6"/>
            <p:cNvSpPr>
              <a:spLocks/>
            </p:cNvSpPr>
            <p:nvPr/>
          </p:nvSpPr>
          <p:spPr bwMode="auto">
            <a:xfrm>
              <a:off x="760" y="760"/>
              <a:ext cx="10082277" cy="7561327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 descr="object 2"/>
          <p:cNvSpPr>
            <a:spLocks/>
          </p:cNvSpPr>
          <p:nvPr/>
        </p:nvSpPr>
        <p:spPr bwMode="auto">
          <a:xfrm>
            <a:off x="531813" y="773113"/>
            <a:ext cx="2932112" cy="354012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 dirty="0">
              <a:latin typeface="+mn-lt"/>
            </a:endParaRP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0" y="0"/>
            <a:ext cx="10082213" cy="7561263"/>
            <a:chOff x="0" y="0"/>
            <a:chExt cx="10083674" cy="7562723"/>
          </a:xfrm>
        </p:grpSpPr>
        <p:grpSp>
          <p:nvGrpSpPr>
            <p:cNvPr id="5124" name="Group 4"/>
            <p:cNvGrpSpPr>
              <a:grpSpLocks/>
            </p:cNvGrpSpPr>
            <p:nvPr/>
          </p:nvGrpSpPr>
          <p:grpSpPr bwMode="auto">
            <a:xfrm>
              <a:off x="0" y="0"/>
              <a:ext cx="10083674" cy="7562723"/>
              <a:chOff x="0" y="0"/>
              <a:chExt cx="10083674" cy="7562723"/>
            </a:xfrm>
          </p:grpSpPr>
          <p:sp>
            <p:nvSpPr>
              <p:cNvPr id="5125" name="AutoShape 5"/>
              <p:cNvSpPr>
                <a:spLocks/>
              </p:cNvSpPr>
              <p:nvPr/>
            </p:nvSpPr>
            <p:spPr bwMode="auto">
              <a:xfrm>
                <a:off x="0" y="0"/>
                <a:ext cx="10083673" cy="756272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2" y="21600"/>
                    </a:moveTo>
                    <a:lnTo>
                      <a:pt x="2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"/>
                    </a:lnTo>
                    <a:lnTo>
                      <a:pt x="10" y="2"/>
                    </a:lnTo>
                    <a:lnTo>
                      <a:pt x="2" y="13"/>
                    </a:lnTo>
                    <a:lnTo>
                      <a:pt x="10" y="13"/>
                    </a:lnTo>
                    <a:lnTo>
                      <a:pt x="10" y="21578"/>
                    </a:lnTo>
                    <a:lnTo>
                      <a:pt x="2" y="21578"/>
                    </a:lnTo>
                    <a:lnTo>
                      <a:pt x="10" y="21589"/>
                    </a:lnTo>
                    <a:lnTo>
                      <a:pt x="21600" y="21589"/>
                    </a:lnTo>
                    <a:lnTo>
                      <a:pt x="21599" y="21593"/>
                    </a:lnTo>
                    <a:lnTo>
                      <a:pt x="21598" y="21597"/>
                    </a:lnTo>
                    <a:lnTo>
                      <a:pt x="21595" y="21599"/>
                    </a:lnTo>
                    <a:lnTo>
                      <a:pt x="21592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/>
              </a:p>
            </p:txBody>
          </p:sp>
          <p:sp>
            <p:nvSpPr>
              <p:cNvPr id="5126" name="AutoShape 6"/>
              <p:cNvSpPr>
                <a:spLocks/>
              </p:cNvSpPr>
              <p:nvPr/>
            </p:nvSpPr>
            <p:spPr bwMode="auto">
              <a:xfrm>
                <a:off x="760" y="761"/>
                <a:ext cx="10082914" cy="75581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8" y="11"/>
                    </a:moveTo>
                    <a:lnTo>
                      <a:pt x="0" y="11"/>
                    </a:lnTo>
                    <a:lnTo>
                      <a:pt x="8" y="0"/>
                    </a:lnTo>
                    <a:lnTo>
                      <a:pt x="8" y="11"/>
                    </a:lnTo>
                    <a:close/>
                    <a:moveTo>
                      <a:pt x="21584" y="11"/>
                    </a:moveTo>
                    <a:lnTo>
                      <a:pt x="8" y="11"/>
                    </a:lnTo>
                    <a:lnTo>
                      <a:pt x="8" y="0"/>
                    </a:lnTo>
                    <a:lnTo>
                      <a:pt x="21584" y="0"/>
                    </a:lnTo>
                    <a:lnTo>
                      <a:pt x="21584" y="11"/>
                    </a:lnTo>
                    <a:close/>
                    <a:moveTo>
                      <a:pt x="21584" y="21600"/>
                    </a:moveTo>
                    <a:lnTo>
                      <a:pt x="21584" y="0"/>
                    </a:lnTo>
                    <a:lnTo>
                      <a:pt x="21592" y="11"/>
                    </a:lnTo>
                    <a:lnTo>
                      <a:pt x="21600" y="11"/>
                    </a:lnTo>
                    <a:lnTo>
                      <a:pt x="21600" y="21589"/>
                    </a:lnTo>
                    <a:lnTo>
                      <a:pt x="21592" y="21589"/>
                    </a:lnTo>
                    <a:lnTo>
                      <a:pt x="21584" y="21600"/>
                    </a:lnTo>
                    <a:close/>
                    <a:moveTo>
                      <a:pt x="21600" y="11"/>
                    </a:moveTo>
                    <a:lnTo>
                      <a:pt x="21592" y="11"/>
                    </a:lnTo>
                    <a:lnTo>
                      <a:pt x="21584" y="0"/>
                    </a:lnTo>
                    <a:lnTo>
                      <a:pt x="21600" y="0"/>
                    </a:lnTo>
                    <a:lnTo>
                      <a:pt x="21600" y="11"/>
                    </a:lnTo>
                    <a:close/>
                    <a:moveTo>
                      <a:pt x="8" y="21600"/>
                    </a:moveTo>
                    <a:lnTo>
                      <a:pt x="0" y="21589"/>
                    </a:lnTo>
                    <a:lnTo>
                      <a:pt x="8" y="21589"/>
                    </a:lnTo>
                    <a:lnTo>
                      <a:pt x="8" y="21600"/>
                    </a:lnTo>
                    <a:close/>
                    <a:moveTo>
                      <a:pt x="21584" y="21600"/>
                    </a:moveTo>
                    <a:lnTo>
                      <a:pt x="8" y="21600"/>
                    </a:lnTo>
                    <a:lnTo>
                      <a:pt x="8" y="21589"/>
                    </a:lnTo>
                    <a:lnTo>
                      <a:pt x="21584" y="21589"/>
                    </a:lnTo>
                    <a:lnTo>
                      <a:pt x="21584" y="21600"/>
                    </a:lnTo>
                    <a:close/>
                    <a:moveTo>
                      <a:pt x="21600" y="21600"/>
                    </a:moveTo>
                    <a:lnTo>
                      <a:pt x="21584" y="21600"/>
                    </a:lnTo>
                    <a:lnTo>
                      <a:pt x="21592" y="21589"/>
                    </a:lnTo>
                    <a:lnTo>
                      <a:pt x="21600" y="21589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/>
              </a:p>
            </p:txBody>
          </p:sp>
        </p:grpSp>
        <p:sp>
          <p:nvSpPr>
            <p:cNvPr id="5127" name="Rectangle 7" descr="object 6"/>
            <p:cNvSpPr>
              <a:spLocks/>
            </p:cNvSpPr>
            <p:nvPr/>
          </p:nvSpPr>
          <p:spPr bwMode="auto">
            <a:xfrm>
              <a:off x="760" y="760"/>
              <a:ext cx="10082277" cy="7561327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2DA361F-D540-4BBC-A316-EB24E68E7DCD}"/>
              </a:ext>
            </a:extLst>
          </p:cNvPr>
          <p:cNvSpPr txBox="1"/>
          <p:nvPr/>
        </p:nvSpPr>
        <p:spPr>
          <a:xfrm>
            <a:off x="383603" y="1401986"/>
            <a:ext cx="743107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600" dirty="0"/>
              <a:t>In an era where the most of the population has succumbed to a work-from-home culture and virtual education because of a worldwide pandemic, music has proved to be a pleasurable escape for a lot of people.</a:t>
            </a:r>
          </a:p>
          <a:p>
            <a:pPr marL="342900" indent="-342900">
              <a:buAutoNum type="arabicPeriod"/>
            </a:pPr>
            <a:r>
              <a:rPr lang="en-US" sz="2600" dirty="0"/>
              <a:t>Be it stress from societal pressures, or the continued struggle to adjust to the new normal trends, music has been a constant for so many people looking to find some normalcy in their upturned life. </a:t>
            </a:r>
          </a:p>
          <a:p>
            <a:pPr marL="342900" indent="-342900">
              <a:buAutoNum type="arabicPeriod"/>
            </a:pPr>
            <a:r>
              <a:rPr lang="en-US" sz="2600" dirty="0"/>
              <a:t>In this project, we have attempted to create one such platform, where users can easily get access to their favorite songs and stream or download them without the disturbances of ads.</a:t>
            </a:r>
          </a:p>
          <a:p>
            <a:pPr marL="342900" indent="-342900">
              <a:buAutoNum type="arabicPeriod"/>
            </a:pPr>
            <a:endParaRPr lang="en-US" sz="2600" dirty="0"/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9D2C5-CE4A-4497-87FF-787D85174F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64" y="1662129"/>
            <a:ext cx="2416081" cy="1610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807E6-F8C6-4E8F-B59F-BFC25B020B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798" y="4168634"/>
            <a:ext cx="2416081" cy="1610721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 descr="object 2"/>
          <p:cNvSpPr>
            <a:spLocks/>
          </p:cNvSpPr>
          <p:nvPr/>
        </p:nvSpPr>
        <p:spPr bwMode="auto">
          <a:xfrm>
            <a:off x="512763" y="773113"/>
            <a:ext cx="2528887" cy="446087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/>
          </a:p>
        </p:txBody>
      </p:sp>
      <p:sp>
        <p:nvSpPr>
          <p:cNvPr id="6146" name="Text Box 2" descr="object 3"/>
          <p:cNvSpPr txBox="1">
            <a:spLocks/>
          </p:cNvSpPr>
          <p:nvPr/>
        </p:nvSpPr>
        <p:spPr bwMode="auto">
          <a:xfrm>
            <a:off x="361380" y="1485409"/>
            <a:ext cx="9098855" cy="5888792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374650" indent="-361950">
              <a:spcBef>
                <a:spcPts val="1400"/>
              </a:spcBef>
            </a:pPr>
            <a:r>
              <a:rPr lang="en-US" sz="2600" b="1" dirty="0">
                <a:latin typeface="+mn-lt"/>
                <a:cs typeface="Times New Roman" pitchFamily="18" charset="0"/>
                <a:sym typeface="Times New Roman" pitchFamily="18" charset="0"/>
              </a:rPr>
              <a:t>The objectives of this project are summarised below:</a:t>
            </a:r>
          </a:p>
          <a:p>
            <a:pPr marL="374650" indent="-361950">
              <a:lnSpc>
                <a:spcPts val="2600"/>
              </a:lnSpc>
              <a:spcBef>
                <a:spcPts val="1500"/>
              </a:spcBef>
              <a:buSzPct val="100000"/>
              <a:buFontTx/>
              <a:buAutoNum type="arabicPeriod"/>
              <a:tabLst>
                <a:tab pos="457200" algn="l"/>
                <a:tab pos="469900" algn="l"/>
              </a:tabLst>
            </a:pPr>
            <a:r>
              <a:rPr lang="en-US" sz="2600" dirty="0">
                <a:latin typeface="+mn-lt"/>
                <a:cs typeface="Times New Roman" pitchFamily="18" charset="0"/>
                <a:sym typeface="Times New Roman" pitchFamily="18" charset="0"/>
              </a:rPr>
              <a:t>To design and develop an easy to use Music Player interface.</a:t>
            </a:r>
          </a:p>
          <a:p>
            <a:pPr marL="374650" indent="-361950">
              <a:lnSpc>
                <a:spcPts val="2600"/>
              </a:lnSpc>
              <a:spcBef>
                <a:spcPts val="1500"/>
              </a:spcBef>
              <a:buSzPct val="100000"/>
              <a:buFontTx/>
              <a:buAutoNum type="arabicPeriod"/>
              <a:tabLst>
                <a:tab pos="457200" algn="l"/>
                <a:tab pos="469900" algn="l"/>
              </a:tabLst>
            </a:pPr>
            <a:endParaRPr lang="en-US" sz="2600" dirty="0">
              <a:latin typeface="+mn-lt"/>
              <a:cs typeface="Times New Roman" pitchFamily="18" charset="0"/>
              <a:sym typeface="Times New Roman" pitchFamily="18" charset="0"/>
            </a:endParaRPr>
          </a:p>
          <a:p>
            <a:pPr marL="374650" indent="-361950">
              <a:lnSpc>
                <a:spcPts val="2600"/>
              </a:lnSpc>
              <a:spcBef>
                <a:spcPts val="1400"/>
              </a:spcBef>
              <a:buSzPct val="100000"/>
              <a:buFontTx/>
              <a:buAutoNum type="arabicPeriod"/>
              <a:tabLst>
                <a:tab pos="457200" algn="l"/>
                <a:tab pos="469900" algn="l"/>
              </a:tabLst>
            </a:pPr>
            <a:r>
              <a:rPr lang="en-US" sz="2600" dirty="0">
                <a:latin typeface="+mn-lt"/>
                <a:cs typeface="Times New Roman" pitchFamily="18" charset="0"/>
                <a:sym typeface="Times New Roman" pitchFamily="18" charset="0"/>
              </a:rPr>
              <a:t>To enable users to make use of the interface to download, stream music, create playlists and more.</a:t>
            </a:r>
          </a:p>
          <a:p>
            <a:pPr marL="374650" indent="-361950">
              <a:lnSpc>
                <a:spcPts val="2600"/>
              </a:lnSpc>
              <a:spcBef>
                <a:spcPts val="1400"/>
              </a:spcBef>
              <a:buSzPct val="100000"/>
              <a:buFontTx/>
              <a:buAutoNum type="arabicPeriod"/>
              <a:tabLst>
                <a:tab pos="457200" algn="l"/>
                <a:tab pos="469900" algn="l"/>
              </a:tabLst>
            </a:pPr>
            <a:endParaRPr lang="en-US" sz="2600" dirty="0">
              <a:latin typeface="+mn-lt"/>
              <a:cs typeface="Times New Roman" pitchFamily="18" charset="0"/>
              <a:sym typeface="Times New Roman" pitchFamily="18" charset="0"/>
            </a:endParaRPr>
          </a:p>
          <a:p>
            <a:pPr marL="374650" indent="-361950">
              <a:lnSpc>
                <a:spcPts val="2600"/>
              </a:lnSpc>
              <a:spcBef>
                <a:spcPts val="1400"/>
              </a:spcBef>
              <a:buSzPct val="100000"/>
              <a:buFontTx/>
              <a:buAutoNum type="arabicPeriod"/>
              <a:tabLst>
                <a:tab pos="457200" algn="l"/>
                <a:tab pos="469900" algn="l"/>
              </a:tabLst>
            </a:pPr>
            <a:r>
              <a:rPr lang="en-US" sz="2600" dirty="0">
                <a:latin typeface="+mn-lt"/>
                <a:cs typeface="Times New Roman" pitchFamily="18" charset="0"/>
                <a:sym typeface="Times New Roman" pitchFamily="18" charset="0"/>
              </a:rPr>
              <a:t>Creating access to a modest interface for music loving users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marL="12700">
              <a:lnSpc>
                <a:spcPts val="2600"/>
              </a:lnSpc>
              <a:spcBef>
                <a:spcPts val="1400"/>
              </a:spcBef>
              <a:buSzPct val="100000"/>
              <a:tabLst>
                <a:tab pos="457200" algn="l"/>
                <a:tab pos="469900" algn="l"/>
              </a:tabLst>
            </a:pPr>
            <a:endParaRPr lang="en-US" sz="26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12700">
              <a:lnSpc>
                <a:spcPts val="2600"/>
              </a:lnSpc>
              <a:spcBef>
                <a:spcPts val="1400"/>
              </a:spcBef>
              <a:buSzPct val="100000"/>
              <a:tabLst>
                <a:tab pos="457200" algn="l"/>
                <a:tab pos="469900" algn="l"/>
              </a:tabLst>
            </a:pPr>
            <a:endParaRPr lang="en-US" sz="26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374650" indent="-361950">
              <a:lnSpc>
                <a:spcPts val="2600"/>
              </a:lnSpc>
              <a:spcBef>
                <a:spcPts val="1400"/>
              </a:spcBef>
              <a:buSzPct val="100000"/>
              <a:buFontTx/>
              <a:buAutoNum type="arabicPeriod"/>
              <a:tabLst>
                <a:tab pos="457200" algn="l"/>
                <a:tab pos="469900" algn="l"/>
              </a:tabLst>
            </a:pPr>
            <a:endParaRPr lang="en-US" sz="26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374650" indent="-361950">
              <a:lnSpc>
                <a:spcPts val="2600"/>
              </a:lnSpc>
              <a:spcBef>
                <a:spcPts val="1400"/>
              </a:spcBef>
              <a:buSzPct val="100000"/>
              <a:buFontTx/>
              <a:buAutoNum type="arabicPeriod"/>
              <a:tabLst>
                <a:tab pos="457200" algn="l"/>
                <a:tab pos="469900" algn="l"/>
              </a:tabLst>
            </a:pPr>
            <a:endParaRPr lang="en-US" sz="26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12700">
              <a:lnSpc>
                <a:spcPts val="2600"/>
              </a:lnSpc>
              <a:spcBef>
                <a:spcPts val="1400"/>
              </a:spcBef>
              <a:buSzPct val="100000"/>
              <a:tabLst>
                <a:tab pos="457200" algn="l"/>
                <a:tab pos="469900" algn="l"/>
              </a:tabLst>
            </a:pPr>
            <a:endParaRPr lang="en-US" sz="26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0" y="0"/>
            <a:ext cx="10082213" cy="7561263"/>
            <a:chOff x="0" y="0"/>
            <a:chExt cx="10083674" cy="7562723"/>
          </a:xfrm>
        </p:grpSpPr>
        <p:grpSp>
          <p:nvGrpSpPr>
            <p:cNvPr id="6148" name="Group 4"/>
            <p:cNvGrpSpPr>
              <a:grpSpLocks/>
            </p:cNvGrpSpPr>
            <p:nvPr/>
          </p:nvGrpSpPr>
          <p:grpSpPr bwMode="auto">
            <a:xfrm>
              <a:off x="0" y="0"/>
              <a:ext cx="10083674" cy="7562723"/>
              <a:chOff x="0" y="0"/>
              <a:chExt cx="10083674" cy="7562723"/>
            </a:xfrm>
          </p:grpSpPr>
          <p:sp>
            <p:nvSpPr>
              <p:cNvPr id="6149" name="AutoShape 5"/>
              <p:cNvSpPr>
                <a:spLocks/>
              </p:cNvSpPr>
              <p:nvPr/>
            </p:nvSpPr>
            <p:spPr bwMode="auto">
              <a:xfrm>
                <a:off x="0" y="0"/>
                <a:ext cx="10083673" cy="756272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2" y="21600"/>
                    </a:moveTo>
                    <a:lnTo>
                      <a:pt x="2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"/>
                    </a:lnTo>
                    <a:lnTo>
                      <a:pt x="10" y="2"/>
                    </a:lnTo>
                    <a:lnTo>
                      <a:pt x="2" y="13"/>
                    </a:lnTo>
                    <a:lnTo>
                      <a:pt x="10" y="13"/>
                    </a:lnTo>
                    <a:lnTo>
                      <a:pt x="10" y="21578"/>
                    </a:lnTo>
                    <a:lnTo>
                      <a:pt x="2" y="21578"/>
                    </a:lnTo>
                    <a:lnTo>
                      <a:pt x="10" y="21589"/>
                    </a:lnTo>
                    <a:lnTo>
                      <a:pt x="21600" y="21589"/>
                    </a:lnTo>
                    <a:lnTo>
                      <a:pt x="21599" y="21593"/>
                    </a:lnTo>
                    <a:lnTo>
                      <a:pt x="21598" y="21597"/>
                    </a:lnTo>
                    <a:lnTo>
                      <a:pt x="21595" y="21599"/>
                    </a:lnTo>
                    <a:lnTo>
                      <a:pt x="21592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/>
              </a:p>
            </p:txBody>
          </p:sp>
          <p:sp>
            <p:nvSpPr>
              <p:cNvPr id="6150" name="AutoShape 6"/>
              <p:cNvSpPr>
                <a:spLocks/>
              </p:cNvSpPr>
              <p:nvPr/>
            </p:nvSpPr>
            <p:spPr bwMode="auto">
              <a:xfrm>
                <a:off x="760" y="761"/>
                <a:ext cx="10082914" cy="75581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8" y="11"/>
                    </a:moveTo>
                    <a:lnTo>
                      <a:pt x="0" y="11"/>
                    </a:lnTo>
                    <a:lnTo>
                      <a:pt x="8" y="0"/>
                    </a:lnTo>
                    <a:lnTo>
                      <a:pt x="8" y="11"/>
                    </a:lnTo>
                    <a:close/>
                    <a:moveTo>
                      <a:pt x="21584" y="11"/>
                    </a:moveTo>
                    <a:lnTo>
                      <a:pt x="8" y="11"/>
                    </a:lnTo>
                    <a:lnTo>
                      <a:pt x="8" y="0"/>
                    </a:lnTo>
                    <a:lnTo>
                      <a:pt x="21584" y="0"/>
                    </a:lnTo>
                    <a:lnTo>
                      <a:pt x="21584" y="11"/>
                    </a:lnTo>
                    <a:close/>
                    <a:moveTo>
                      <a:pt x="21584" y="21600"/>
                    </a:moveTo>
                    <a:lnTo>
                      <a:pt x="21584" y="0"/>
                    </a:lnTo>
                    <a:lnTo>
                      <a:pt x="21592" y="11"/>
                    </a:lnTo>
                    <a:lnTo>
                      <a:pt x="21600" y="11"/>
                    </a:lnTo>
                    <a:lnTo>
                      <a:pt x="21600" y="21589"/>
                    </a:lnTo>
                    <a:lnTo>
                      <a:pt x="21592" y="21589"/>
                    </a:lnTo>
                    <a:lnTo>
                      <a:pt x="21584" y="21600"/>
                    </a:lnTo>
                    <a:close/>
                    <a:moveTo>
                      <a:pt x="21600" y="11"/>
                    </a:moveTo>
                    <a:lnTo>
                      <a:pt x="21592" y="11"/>
                    </a:lnTo>
                    <a:lnTo>
                      <a:pt x="21584" y="0"/>
                    </a:lnTo>
                    <a:lnTo>
                      <a:pt x="21600" y="0"/>
                    </a:lnTo>
                    <a:lnTo>
                      <a:pt x="21600" y="11"/>
                    </a:lnTo>
                    <a:close/>
                    <a:moveTo>
                      <a:pt x="8" y="21600"/>
                    </a:moveTo>
                    <a:lnTo>
                      <a:pt x="0" y="21589"/>
                    </a:lnTo>
                    <a:lnTo>
                      <a:pt x="8" y="21589"/>
                    </a:lnTo>
                    <a:lnTo>
                      <a:pt x="8" y="21600"/>
                    </a:lnTo>
                    <a:close/>
                    <a:moveTo>
                      <a:pt x="21584" y="21600"/>
                    </a:moveTo>
                    <a:lnTo>
                      <a:pt x="8" y="21600"/>
                    </a:lnTo>
                    <a:lnTo>
                      <a:pt x="8" y="21589"/>
                    </a:lnTo>
                    <a:lnTo>
                      <a:pt x="21584" y="21589"/>
                    </a:lnTo>
                    <a:lnTo>
                      <a:pt x="21584" y="21600"/>
                    </a:lnTo>
                    <a:close/>
                    <a:moveTo>
                      <a:pt x="21600" y="21600"/>
                    </a:moveTo>
                    <a:lnTo>
                      <a:pt x="21584" y="21600"/>
                    </a:lnTo>
                    <a:lnTo>
                      <a:pt x="21592" y="21589"/>
                    </a:lnTo>
                    <a:lnTo>
                      <a:pt x="21600" y="21589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/>
              </a:p>
            </p:txBody>
          </p:sp>
        </p:grpSp>
        <p:sp>
          <p:nvSpPr>
            <p:cNvPr id="6151" name="Rectangle 7" descr="object 6"/>
            <p:cNvSpPr>
              <a:spLocks/>
            </p:cNvSpPr>
            <p:nvPr/>
          </p:nvSpPr>
          <p:spPr bwMode="auto">
            <a:xfrm>
              <a:off x="760" y="760"/>
              <a:ext cx="10082277" cy="7561327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 descr="object 2"/>
          <p:cNvSpPr>
            <a:spLocks/>
          </p:cNvSpPr>
          <p:nvPr/>
        </p:nvSpPr>
        <p:spPr bwMode="auto">
          <a:xfrm>
            <a:off x="504825" y="773113"/>
            <a:ext cx="1624013" cy="4445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/>
          </a:p>
        </p:txBody>
      </p:sp>
      <p:sp>
        <p:nvSpPr>
          <p:cNvPr id="7170" name="Text Box 2" descr="object 3"/>
          <p:cNvSpPr txBox="1">
            <a:spLocks/>
          </p:cNvSpPr>
          <p:nvPr/>
        </p:nvSpPr>
        <p:spPr bwMode="auto">
          <a:xfrm>
            <a:off x="361380" y="1690018"/>
            <a:ext cx="8424936" cy="3652282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468313" indent="-457200">
              <a:spcBef>
                <a:spcPts val="100"/>
              </a:spcBef>
              <a:buSzPct val="100000"/>
              <a:buFontTx/>
              <a:buAutoNum type="arabicPeriod"/>
              <a:tabLst>
                <a:tab pos="457200" algn="l"/>
                <a:tab pos="469900" algn="l"/>
              </a:tabLst>
            </a:pPr>
            <a:r>
              <a:rPr lang="en-US" sz="2600" dirty="0">
                <a:latin typeface="+mn-lt"/>
                <a:cs typeface="Times New Roman" pitchFamily="18" charset="0"/>
                <a:sym typeface="Times New Roman" pitchFamily="18" charset="0"/>
              </a:rPr>
              <a:t>In the current market, even though there may be numerous music streaming platforms available to choose from, users find it difficult to find an Ad-Free platform.</a:t>
            </a:r>
          </a:p>
          <a:p>
            <a:pPr marL="468313" indent="-457200">
              <a:spcBef>
                <a:spcPts val="100"/>
              </a:spcBef>
              <a:buSzPct val="100000"/>
              <a:buFontTx/>
              <a:buAutoNum type="arabicPeriod"/>
              <a:tabLst>
                <a:tab pos="457200" algn="l"/>
                <a:tab pos="469900" algn="l"/>
              </a:tabLst>
            </a:pPr>
            <a:endParaRPr lang="en-US" sz="2600" dirty="0">
              <a:latin typeface="+mn-lt"/>
              <a:cs typeface="Times New Roman" pitchFamily="18" charset="0"/>
              <a:sym typeface="Times New Roman" pitchFamily="18" charset="0"/>
            </a:endParaRPr>
          </a:p>
          <a:p>
            <a:pPr marL="468313" indent="-457200">
              <a:spcBef>
                <a:spcPts val="100"/>
              </a:spcBef>
              <a:buSzPct val="100000"/>
              <a:buFontTx/>
              <a:buAutoNum type="arabicPeriod"/>
              <a:tabLst>
                <a:tab pos="457200" algn="l"/>
                <a:tab pos="469900" algn="l"/>
              </a:tabLst>
            </a:pPr>
            <a:r>
              <a:rPr lang="en-US" sz="2600" dirty="0">
                <a:latin typeface="+mn-lt"/>
                <a:cs typeface="Times New Roman" pitchFamily="18" charset="0"/>
                <a:sym typeface="Times New Roman" pitchFamily="18" charset="0"/>
              </a:rPr>
              <a:t>Our music player provides an Ad-Free platform for users to stream music un-interruptedly. </a:t>
            </a:r>
          </a:p>
          <a:p>
            <a:pPr marL="468313" indent="-457200">
              <a:spcBef>
                <a:spcPts val="100"/>
              </a:spcBef>
              <a:buSzPct val="100000"/>
              <a:buFontTx/>
              <a:buAutoNum type="arabicPeriod"/>
              <a:tabLst>
                <a:tab pos="457200" algn="l"/>
                <a:tab pos="469900" algn="l"/>
              </a:tabLst>
            </a:pPr>
            <a:endParaRPr lang="en-US" sz="2600" dirty="0">
              <a:latin typeface="+mn-lt"/>
              <a:cs typeface="Times New Roman" pitchFamily="18" charset="0"/>
              <a:sym typeface="Times New Roman" pitchFamily="18" charset="0"/>
            </a:endParaRPr>
          </a:p>
          <a:p>
            <a:pPr marL="468313" indent="-457200">
              <a:spcBef>
                <a:spcPts val="100"/>
              </a:spcBef>
              <a:buSzPct val="100000"/>
              <a:buFontTx/>
              <a:buAutoNum type="arabicPeriod"/>
              <a:tabLst>
                <a:tab pos="457200" algn="l"/>
                <a:tab pos="469900" algn="l"/>
              </a:tabLst>
            </a:pPr>
            <a:r>
              <a:rPr lang="en-US" sz="2600" dirty="0">
                <a:latin typeface="+mn-lt"/>
                <a:cs typeface="Times New Roman" pitchFamily="18" charset="0"/>
                <a:sym typeface="Times New Roman" pitchFamily="18" charset="0"/>
              </a:rPr>
              <a:t>Allows the user to download, create customized playlists and stream music online. 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0" y="0"/>
            <a:ext cx="10082213" cy="7561263"/>
            <a:chOff x="0" y="0"/>
            <a:chExt cx="10083674" cy="7562723"/>
          </a:xfrm>
        </p:grpSpPr>
        <p:grpSp>
          <p:nvGrpSpPr>
            <p:cNvPr id="7172" name="Group 4"/>
            <p:cNvGrpSpPr>
              <a:grpSpLocks/>
            </p:cNvGrpSpPr>
            <p:nvPr/>
          </p:nvGrpSpPr>
          <p:grpSpPr bwMode="auto">
            <a:xfrm>
              <a:off x="0" y="0"/>
              <a:ext cx="10083674" cy="7562723"/>
              <a:chOff x="0" y="0"/>
              <a:chExt cx="10083674" cy="7562723"/>
            </a:xfrm>
          </p:grpSpPr>
          <p:sp>
            <p:nvSpPr>
              <p:cNvPr id="7173" name="AutoShape 5"/>
              <p:cNvSpPr>
                <a:spLocks/>
              </p:cNvSpPr>
              <p:nvPr/>
            </p:nvSpPr>
            <p:spPr bwMode="auto">
              <a:xfrm>
                <a:off x="0" y="0"/>
                <a:ext cx="10083673" cy="756272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2" y="21600"/>
                    </a:moveTo>
                    <a:lnTo>
                      <a:pt x="2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"/>
                    </a:lnTo>
                    <a:lnTo>
                      <a:pt x="10" y="2"/>
                    </a:lnTo>
                    <a:lnTo>
                      <a:pt x="2" y="13"/>
                    </a:lnTo>
                    <a:lnTo>
                      <a:pt x="10" y="13"/>
                    </a:lnTo>
                    <a:lnTo>
                      <a:pt x="10" y="21578"/>
                    </a:lnTo>
                    <a:lnTo>
                      <a:pt x="2" y="21578"/>
                    </a:lnTo>
                    <a:lnTo>
                      <a:pt x="10" y="21589"/>
                    </a:lnTo>
                    <a:lnTo>
                      <a:pt x="21600" y="21589"/>
                    </a:lnTo>
                    <a:lnTo>
                      <a:pt x="21599" y="21593"/>
                    </a:lnTo>
                    <a:lnTo>
                      <a:pt x="21598" y="21597"/>
                    </a:lnTo>
                    <a:lnTo>
                      <a:pt x="21595" y="21599"/>
                    </a:lnTo>
                    <a:lnTo>
                      <a:pt x="21592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/>
              </a:p>
            </p:txBody>
          </p:sp>
          <p:sp>
            <p:nvSpPr>
              <p:cNvPr id="7174" name="AutoShape 6"/>
              <p:cNvSpPr>
                <a:spLocks/>
              </p:cNvSpPr>
              <p:nvPr/>
            </p:nvSpPr>
            <p:spPr bwMode="auto">
              <a:xfrm>
                <a:off x="760" y="761"/>
                <a:ext cx="10082914" cy="75581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8" y="11"/>
                    </a:moveTo>
                    <a:lnTo>
                      <a:pt x="0" y="11"/>
                    </a:lnTo>
                    <a:lnTo>
                      <a:pt x="8" y="0"/>
                    </a:lnTo>
                    <a:lnTo>
                      <a:pt x="8" y="11"/>
                    </a:lnTo>
                    <a:close/>
                    <a:moveTo>
                      <a:pt x="21584" y="11"/>
                    </a:moveTo>
                    <a:lnTo>
                      <a:pt x="8" y="11"/>
                    </a:lnTo>
                    <a:lnTo>
                      <a:pt x="8" y="0"/>
                    </a:lnTo>
                    <a:lnTo>
                      <a:pt x="21584" y="0"/>
                    </a:lnTo>
                    <a:lnTo>
                      <a:pt x="21584" y="11"/>
                    </a:lnTo>
                    <a:close/>
                    <a:moveTo>
                      <a:pt x="21584" y="21600"/>
                    </a:moveTo>
                    <a:lnTo>
                      <a:pt x="21584" y="0"/>
                    </a:lnTo>
                    <a:lnTo>
                      <a:pt x="21592" y="11"/>
                    </a:lnTo>
                    <a:lnTo>
                      <a:pt x="21600" y="11"/>
                    </a:lnTo>
                    <a:lnTo>
                      <a:pt x="21600" y="21589"/>
                    </a:lnTo>
                    <a:lnTo>
                      <a:pt x="21592" y="21589"/>
                    </a:lnTo>
                    <a:lnTo>
                      <a:pt x="21584" y="21600"/>
                    </a:lnTo>
                    <a:close/>
                    <a:moveTo>
                      <a:pt x="21600" y="11"/>
                    </a:moveTo>
                    <a:lnTo>
                      <a:pt x="21592" y="11"/>
                    </a:lnTo>
                    <a:lnTo>
                      <a:pt x="21584" y="0"/>
                    </a:lnTo>
                    <a:lnTo>
                      <a:pt x="21600" y="0"/>
                    </a:lnTo>
                    <a:lnTo>
                      <a:pt x="21600" y="11"/>
                    </a:lnTo>
                    <a:close/>
                    <a:moveTo>
                      <a:pt x="8" y="21600"/>
                    </a:moveTo>
                    <a:lnTo>
                      <a:pt x="0" y="21589"/>
                    </a:lnTo>
                    <a:lnTo>
                      <a:pt x="8" y="21589"/>
                    </a:lnTo>
                    <a:lnTo>
                      <a:pt x="8" y="21600"/>
                    </a:lnTo>
                    <a:close/>
                    <a:moveTo>
                      <a:pt x="21584" y="21600"/>
                    </a:moveTo>
                    <a:lnTo>
                      <a:pt x="8" y="21600"/>
                    </a:lnTo>
                    <a:lnTo>
                      <a:pt x="8" y="21589"/>
                    </a:lnTo>
                    <a:lnTo>
                      <a:pt x="21584" y="21589"/>
                    </a:lnTo>
                    <a:lnTo>
                      <a:pt x="21584" y="21600"/>
                    </a:lnTo>
                    <a:close/>
                    <a:moveTo>
                      <a:pt x="21600" y="21600"/>
                    </a:moveTo>
                    <a:lnTo>
                      <a:pt x="21584" y="21600"/>
                    </a:lnTo>
                    <a:lnTo>
                      <a:pt x="21592" y="21589"/>
                    </a:lnTo>
                    <a:lnTo>
                      <a:pt x="21600" y="21589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/>
              </a:p>
            </p:txBody>
          </p:sp>
        </p:grpSp>
        <p:sp>
          <p:nvSpPr>
            <p:cNvPr id="7175" name="Rectangle 7" descr="object 6"/>
            <p:cNvSpPr>
              <a:spLocks/>
            </p:cNvSpPr>
            <p:nvPr/>
          </p:nvSpPr>
          <p:spPr bwMode="auto">
            <a:xfrm>
              <a:off x="760" y="760"/>
              <a:ext cx="10082277" cy="7561327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 descr="object 2"/>
          <p:cNvSpPr>
            <a:spLocks/>
          </p:cNvSpPr>
          <p:nvPr/>
        </p:nvSpPr>
        <p:spPr bwMode="auto">
          <a:xfrm>
            <a:off x="433388" y="795988"/>
            <a:ext cx="4852987" cy="447675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 dirty="0">
              <a:latin typeface="+mn-lt"/>
            </a:endParaRPr>
          </a:p>
        </p:txBody>
      </p:sp>
      <p:sp>
        <p:nvSpPr>
          <p:cNvPr id="8194" name="Text Box 2" descr="object 3"/>
          <p:cNvSpPr txBox="1">
            <a:spLocks/>
          </p:cNvSpPr>
          <p:nvPr/>
        </p:nvSpPr>
        <p:spPr bwMode="auto">
          <a:xfrm>
            <a:off x="433388" y="1236427"/>
            <a:ext cx="9217024" cy="6098336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0" tIns="0" rIns="0" bIns="0" anchor="b">
            <a:spAutoFit/>
          </a:bodyPr>
          <a:lstStyle/>
          <a:p>
            <a:pPr marL="460375" indent="-457200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  <a:tabLst>
                <a:tab pos="457200" algn="l"/>
                <a:tab pos="469900" algn="l"/>
              </a:tabLst>
            </a:pPr>
            <a:r>
              <a:rPr lang="en-US" sz="2600" b="1" u="sng" dirty="0">
                <a:latin typeface="+mn-lt"/>
                <a:cs typeface="Times New Roman" pitchFamily="18" charset="0"/>
                <a:sym typeface="Times New Roman" pitchFamily="18" charset="0"/>
              </a:rPr>
              <a:t>Feature 1 </a:t>
            </a:r>
            <a:r>
              <a:rPr lang="en-US" sz="2600" dirty="0">
                <a:latin typeface="+mn-lt"/>
                <a:cs typeface="Times New Roman" pitchFamily="18" charset="0"/>
                <a:sym typeface="Times New Roman" pitchFamily="18" charset="0"/>
              </a:rPr>
              <a:t>: </a:t>
            </a:r>
            <a:r>
              <a:rPr lang="en-US" sz="2600" b="1" dirty="0">
                <a:latin typeface="+mn-lt"/>
                <a:cs typeface="Times New Roman" pitchFamily="18" charset="0"/>
                <a:sym typeface="Times New Roman" pitchFamily="18" charset="0"/>
              </a:rPr>
              <a:t>Create/Delete Playlists</a:t>
            </a:r>
          </a:p>
          <a:p>
            <a:pPr marL="460375" indent="-457200"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  <a:tabLst>
                <a:tab pos="457200" algn="l"/>
                <a:tab pos="469900" algn="l"/>
              </a:tabLst>
            </a:pPr>
            <a:r>
              <a:rPr lang="en-US" sz="2600" dirty="0">
                <a:latin typeface="+mn-lt"/>
                <a:cs typeface="Times New Roman" pitchFamily="18" charset="0"/>
                <a:sym typeface="Times New Roman" pitchFamily="18" charset="0"/>
              </a:rPr>
              <a:t>Users can add or delete their favourite songs from playlists and listen to them whenever the users wants to. </a:t>
            </a:r>
          </a:p>
          <a:p>
            <a:pPr marL="460375" indent="-457200">
              <a:spcBef>
                <a:spcPts val="1000"/>
              </a:spcBef>
              <a:buSzPct val="100000"/>
              <a:buFont typeface="Wingdings" panose="05000000000000000000" pitchFamily="2" charset="2"/>
              <a:buChar char="Ø"/>
              <a:tabLst>
                <a:tab pos="457200" algn="l"/>
                <a:tab pos="469900" algn="l"/>
              </a:tabLst>
            </a:pPr>
            <a:r>
              <a:rPr lang="en-US" sz="2600" b="1" u="sng" dirty="0">
                <a:latin typeface="+mn-lt"/>
                <a:cs typeface="Times New Roman" pitchFamily="18" charset="0"/>
                <a:sym typeface="Times New Roman" pitchFamily="18" charset="0"/>
              </a:rPr>
              <a:t>Feature 2 </a:t>
            </a:r>
            <a:r>
              <a:rPr lang="en-US" sz="2600" dirty="0">
                <a:latin typeface="+mn-lt"/>
                <a:cs typeface="Times New Roman" pitchFamily="18" charset="0"/>
                <a:sym typeface="Times New Roman" pitchFamily="18" charset="0"/>
              </a:rPr>
              <a:t>: </a:t>
            </a:r>
            <a:r>
              <a:rPr lang="en-US" sz="2600" b="1" dirty="0">
                <a:latin typeface="+mn-lt"/>
                <a:cs typeface="Times New Roman" pitchFamily="18" charset="0"/>
                <a:sym typeface="Times New Roman" pitchFamily="18" charset="0"/>
              </a:rPr>
              <a:t>Download Songs</a:t>
            </a:r>
            <a:endParaRPr lang="en-US" sz="2600" dirty="0">
              <a:latin typeface="+mn-lt"/>
              <a:cs typeface="Times New Roman" pitchFamily="18" charset="0"/>
              <a:sym typeface="Times New Roman" pitchFamily="18" charset="0"/>
            </a:endParaRPr>
          </a:p>
          <a:p>
            <a:pPr marL="173038" indent="-169863">
              <a:lnSpc>
                <a:spcPct val="99000"/>
              </a:lnSpc>
              <a:spcBef>
                <a:spcPts val="1200"/>
              </a:spcBef>
              <a:buSzPct val="100000"/>
              <a:buFont typeface="Arial" pitchFamily="34" charset="0"/>
              <a:buChar char="•"/>
              <a:tabLst>
                <a:tab pos="203200" algn="l"/>
              </a:tabLst>
            </a:pPr>
            <a:r>
              <a:rPr lang="en-US" sz="2600" dirty="0">
                <a:latin typeface="+mn-lt"/>
                <a:cs typeface="Times New Roman" pitchFamily="18" charset="0"/>
                <a:sym typeface="Times New Roman" pitchFamily="18" charset="0"/>
              </a:rPr>
              <a:t>User can download songs and listen to them offline anywhere.</a:t>
            </a:r>
          </a:p>
          <a:p>
            <a:pPr marL="460375" indent="-457200">
              <a:lnSpc>
                <a:spcPct val="99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  <a:tabLst>
                <a:tab pos="203200" algn="l"/>
              </a:tabLst>
            </a:pPr>
            <a:r>
              <a:rPr lang="en-US" sz="2600" b="1" u="sng" dirty="0">
                <a:latin typeface="+mn-lt"/>
                <a:cs typeface="Times New Roman" pitchFamily="18" charset="0"/>
                <a:sym typeface="Times New Roman" pitchFamily="18" charset="0"/>
              </a:rPr>
              <a:t>Feature 3 </a:t>
            </a:r>
            <a:r>
              <a:rPr lang="en-US" sz="2600" dirty="0">
                <a:latin typeface="+mn-lt"/>
                <a:cs typeface="Times New Roman" pitchFamily="18" charset="0"/>
                <a:sym typeface="Times New Roman" pitchFamily="18" charset="0"/>
              </a:rPr>
              <a:t>: </a:t>
            </a:r>
            <a:r>
              <a:rPr lang="en-US" sz="2600" b="1" dirty="0">
                <a:latin typeface="+mn-lt"/>
                <a:cs typeface="Times New Roman" pitchFamily="18" charset="0"/>
                <a:sym typeface="Times New Roman" pitchFamily="18" charset="0"/>
              </a:rPr>
              <a:t>Favourites</a:t>
            </a:r>
          </a:p>
          <a:p>
            <a:pPr marL="173038" indent="-169863">
              <a:lnSpc>
                <a:spcPct val="99000"/>
              </a:lnSpc>
              <a:spcBef>
                <a:spcPts val="1200"/>
              </a:spcBef>
              <a:buSzPct val="100000"/>
              <a:buFont typeface="Arial" pitchFamily="34" charset="0"/>
              <a:buChar char="•"/>
              <a:tabLst>
                <a:tab pos="203200" algn="l"/>
              </a:tabLst>
            </a:pPr>
            <a:r>
              <a:rPr lang="en-US" sz="2600" dirty="0">
                <a:latin typeface="+mn-lt"/>
                <a:cs typeface="Times New Roman" pitchFamily="18" charset="0"/>
                <a:sym typeface="Times New Roman" pitchFamily="18" charset="0"/>
              </a:rPr>
              <a:t>User can add their desired songs to favourite.</a:t>
            </a:r>
          </a:p>
          <a:p>
            <a:pPr marL="460375" indent="-457200">
              <a:lnSpc>
                <a:spcPct val="99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  <a:tabLst>
                <a:tab pos="203200" algn="l"/>
              </a:tabLst>
            </a:pPr>
            <a:r>
              <a:rPr lang="en-US" sz="2600" b="1" u="sng" dirty="0">
                <a:latin typeface="+mn-lt"/>
                <a:cs typeface="Times New Roman" pitchFamily="18" charset="0"/>
                <a:sym typeface="Times New Roman" pitchFamily="18" charset="0"/>
              </a:rPr>
              <a:t>Feature 4 </a:t>
            </a:r>
            <a:r>
              <a:rPr lang="en-US" sz="2600" b="1" dirty="0">
                <a:latin typeface="+mn-lt"/>
                <a:cs typeface="Times New Roman" pitchFamily="18" charset="0"/>
                <a:sym typeface="Times New Roman" pitchFamily="18" charset="0"/>
              </a:rPr>
              <a:t>: Forward/Backward Songs</a:t>
            </a:r>
          </a:p>
          <a:p>
            <a:pPr marL="173038" indent="-169863">
              <a:lnSpc>
                <a:spcPct val="99000"/>
              </a:lnSpc>
              <a:spcBef>
                <a:spcPts val="1200"/>
              </a:spcBef>
              <a:buSzPct val="100000"/>
              <a:buFont typeface="Arial" pitchFamily="34" charset="0"/>
              <a:buChar char="•"/>
              <a:tabLst>
                <a:tab pos="203200" algn="l"/>
              </a:tabLst>
            </a:pPr>
            <a:r>
              <a:rPr lang="en-US" sz="2600" dirty="0">
                <a:latin typeface="+mn-lt"/>
                <a:cs typeface="Times New Roman" pitchFamily="18" charset="0"/>
                <a:sym typeface="Times New Roman" pitchFamily="18" charset="0"/>
              </a:rPr>
              <a:t>Users can play, pause and select songs with last button and next button</a:t>
            </a:r>
          </a:p>
          <a:p>
            <a:pPr marL="173038" indent="-169863">
              <a:lnSpc>
                <a:spcPct val="99000"/>
              </a:lnSpc>
              <a:spcBef>
                <a:spcPts val="1200"/>
              </a:spcBef>
              <a:buSzPct val="100000"/>
              <a:buFont typeface="Arial" pitchFamily="34" charset="0"/>
              <a:buChar char="•"/>
              <a:tabLst>
                <a:tab pos="203200" algn="l"/>
              </a:tabLst>
            </a:pPr>
            <a:endParaRPr lang="en-US" sz="26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173038" indent="-169863">
              <a:lnSpc>
                <a:spcPct val="99000"/>
              </a:lnSpc>
              <a:spcBef>
                <a:spcPts val="1200"/>
              </a:spcBef>
              <a:buSzPct val="100000"/>
              <a:buFont typeface="Arial" pitchFamily="34" charset="0"/>
              <a:buChar char="•"/>
              <a:tabLst>
                <a:tab pos="203200" algn="l"/>
              </a:tabLst>
            </a:pPr>
            <a:endParaRPr 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-15282" y="21921"/>
            <a:ext cx="10082213" cy="7561263"/>
            <a:chOff x="0" y="0"/>
            <a:chExt cx="10083674" cy="7562723"/>
          </a:xfrm>
        </p:grpSpPr>
        <p:grpSp>
          <p:nvGrpSpPr>
            <p:cNvPr id="8196" name="Group 4"/>
            <p:cNvGrpSpPr>
              <a:grpSpLocks/>
            </p:cNvGrpSpPr>
            <p:nvPr/>
          </p:nvGrpSpPr>
          <p:grpSpPr bwMode="auto">
            <a:xfrm>
              <a:off x="0" y="0"/>
              <a:ext cx="10083674" cy="7562723"/>
              <a:chOff x="0" y="0"/>
              <a:chExt cx="10083674" cy="7562723"/>
            </a:xfrm>
          </p:grpSpPr>
          <p:sp>
            <p:nvSpPr>
              <p:cNvPr id="8197" name="AutoShape 5"/>
              <p:cNvSpPr>
                <a:spLocks/>
              </p:cNvSpPr>
              <p:nvPr/>
            </p:nvSpPr>
            <p:spPr bwMode="auto">
              <a:xfrm>
                <a:off x="0" y="0"/>
                <a:ext cx="10083673" cy="756272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2" y="21600"/>
                    </a:moveTo>
                    <a:lnTo>
                      <a:pt x="2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"/>
                    </a:lnTo>
                    <a:lnTo>
                      <a:pt x="10" y="2"/>
                    </a:lnTo>
                    <a:lnTo>
                      <a:pt x="2" y="13"/>
                    </a:lnTo>
                    <a:lnTo>
                      <a:pt x="10" y="13"/>
                    </a:lnTo>
                    <a:lnTo>
                      <a:pt x="10" y="21578"/>
                    </a:lnTo>
                    <a:lnTo>
                      <a:pt x="2" y="21578"/>
                    </a:lnTo>
                    <a:lnTo>
                      <a:pt x="10" y="21589"/>
                    </a:lnTo>
                    <a:lnTo>
                      <a:pt x="21600" y="21589"/>
                    </a:lnTo>
                    <a:lnTo>
                      <a:pt x="21599" y="21593"/>
                    </a:lnTo>
                    <a:lnTo>
                      <a:pt x="21598" y="21597"/>
                    </a:lnTo>
                    <a:lnTo>
                      <a:pt x="21595" y="21599"/>
                    </a:lnTo>
                    <a:lnTo>
                      <a:pt x="21592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/>
              </a:p>
            </p:txBody>
          </p:sp>
          <p:sp>
            <p:nvSpPr>
              <p:cNvPr id="8198" name="AutoShape 6"/>
              <p:cNvSpPr>
                <a:spLocks/>
              </p:cNvSpPr>
              <p:nvPr/>
            </p:nvSpPr>
            <p:spPr bwMode="auto">
              <a:xfrm>
                <a:off x="760" y="761"/>
                <a:ext cx="10082914" cy="75581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8" y="11"/>
                    </a:moveTo>
                    <a:lnTo>
                      <a:pt x="0" y="11"/>
                    </a:lnTo>
                    <a:lnTo>
                      <a:pt x="8" y="0"/>
                    </a:lnTo>
                    <a:lnTo>
                      <a:pt x="8" y="11"/>
                    </a:lnTo>
                    <a:close/>
                    <a:moveTo>
                      <a:pt x="21584" y="11"/>
                    </a:moveTo>
                    <a:lnTo>
                      <a:pt x="8" y="11"/>
                    </a:lnTo>
                    <a:lnTo>
                      <a:pt x="8" y="0"/>
                    </a:lnTo>
                    <a:lnTo>
                      <a:pt x="21584" y="0"/>
                    </a:lnTo>
                    <a:lnTo>
                      <a:pt x="21584" y="11"/>
                    </a:lnTo>
                    <a:close/>
                    <a:moveTo>
                      <a:pt x="21584" y="21600"/>
                    </a:moveTo>
                    <a:lnTo>
                      <a:pt x="21584" y="0"/>
                    </a:lnTo>
                    <a:lnTo>
                      <a:pt x="21592" y="11"/>
                    </a:lnTo>
                    <a:lnTo>
                      <a:pt x="21600" y="11"/>
                    </a:lnTo>
                    <a:lnTo>
                      <a:pt x="21600" y="21589"/>
                    </a:lnTo>
                    <a:lnTo>
                      <a:pt x="21592" y="21589"/>
                    </a:lnTo>
                    <a:lnTo>
                      <a:pt x="21584" y="21600"/>
                    </a:lnTo>
                    <a:close/>
                    <a:moveTo>
                      <a:pt x="21600" y="11"/>
                    </a:moveTo>
                    <a:lnTo>
                      <a:pt x="21592" y="11"/>
                    </a:lnTo>
                    <a:lnTo>
                      <a:pt x="21584" y="0"/>
                    </a:lnTo>
                    <a:lnTo>
                      <a:pt x="21600" y="0"/>
                    </a:lnTo>
                    <a:lnTo>
                      <a:pt x="21600" y="11"/>
                    </a:lnTo>
                    <a:close/>
                    <a:moveTo>
                      <a:pt x="8" y="21600"/>
                    </a:moveTo>
                    <a:lnTo>
                      <a:pt x="0" y="21589"/>
                    </a:lnTo>
                    <a:lnTo>
                      <a:pt x="8" y="21589"/>
                    </a:lnTo>
                    <a:lnTo>
                      <a:pt x="8" y="21600"/>
                    </a:lnTo>
                    <a:close/>
                    <a:moveTo>
                      <a:pt x="21584" y="21600"/>
                    </a:moveTo>
                    <a:lnTo>
                      <a:pt x="8" y="21600"/>
                    </a:lnTo>
                    <a:lnTo>
                      <a:pt x="8" y="21589"/>
                    </a:lnTo>
                    <a:lnTo>
                      <a:pt x="21584" y="21589"/>
                    </a:lnTo>
                    <a:lnTo>
                      <a:pt x="21584" y="21600"/>
                    </a:lnTo>
                    <a:close/>
                    <a:moveTo>
                      <a:pt x="21600" y="21600"/>
                    </a:moveTo>
                    <a:lnTo>
                      <a:pt x="21584" y="21600"/>
                    </a:lnTo>
                    <a:lnTo>
                      <a:pt x="21592" y="21589"/>
                    </a:lnTo>
                    <a:lnTo>
                      <a:pt x="21600" y="21589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/>
              </a:p>
            </p:txBody>
          </p:sp>
        </p:grpSp>
        <p:sp>
          <p:nvSpPr>
            <p:cNvPr id="8199" name="Rectangle 7" descr="object 6"/>
            <p:cNvSpPr>
              <a:spLocks/>
            </p:cNvSpPr>
            <p:nvPr/>
          </p:nvSpPr>
          <p:spPr bwMode="auto">
            <a:xfrm>
              <a:off x="760" y="760"/>
              <a:ext cx="10082277" cy="7561327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 descr="object 2"/>
          <p:cNvSpPr>
            <a:spLocks/>
          </p:cNvSpPr>
          <p:nvPr/>
        </p:nvSpPr>
        <p:spPr bwMode="auto">
          <a:xfrm>
            <a:off x="515938" y="773113"/>
            <a:ext cx="4278312" cy="446087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/>
          </a:p>
        </p:txBody>
      </p:sp>
      <p:sp>
        <p:nvSpPr>
          <p:cNvPr id="9218" name="Text Box 2" descr="object 3"/>
          <p:cNvSpPr txBox="1">
            <a:spLocks/>
          </p:cNvSpPr>
          <p:nvPr/>
        </p:nvSpPr>
        <p:spPr bwMode="auto">
          <a:xfrm>
            <a:off x="515938" y="1552101"/>
            <a:ext cx="8558410" cy="4370427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indent="23813">
              <a:spcBef>
                <a:spcPts val="100"/>
              </a:spcBef>
            </a:pPr>
            <a:r>
              <a:rPr lang="en-US" sz="2600" b="1" dirty="0">
                <a:latin typeface="+mn-lt"/>
                <a:cs typeface="Times New Roman" pitchFamily="18" charset="0"/>
                <a:sym typeface="Times New Roman" pitchFamily="18" charset="0"/>
              </a:rPr>
              <a:t>The final outcome of the project is as follows</a:t>
            </a:r>
            <a:r>
              <a:rPr lang="en-US" sz="2600" dirty="0">
                <a:latin typeface="+mn-lt"/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indent="23813"/>
            <a:endParaRPr lang="en-US" sz="2600" dirty="0">
              <a:latin typeface="+mn-lt"/>
              <a:cs typeface="Times New Roman" pitchFamily="18" charset="0"/>
              <a:sym typeface="Times New Roman" pitchFamily="18" charset="0"/>
            </a:endParaRPr>
          </a:p>
          <a:p>
            <a:pPr indent="23813">
              <a:buSzPct val="100000"/>
              <a:buFontTx/>
              <a:buAutoNum type="arabicPeriod"/>
            </a:pPr>
            <a:r>
              <a:rPr lang="en-US" sz="2600" dirty="0">
                <a:latin typeface="+mn-lt"/>
                <a:cs typeface="Times New Roman" pitchFamily="18" charset="0"/>
                <a:sym typeface="Times New Roman" pitchFamily="18" charset="0"/>
              </a:rPr>
              <a:t> Users can create their own customized profile with access to their favorite downloaded songs and playlists.</a:t>
            </a:r>
          </a:p>
          <a:p>
            <a:pPr indent="23813">
              <a:buSzPct val="100000"/>
              <a:buFontTx/>
              <a:buAutoNum type="arabicPeriod"/>
            </a:pPr>
            <a:endParaRPr lang="en-US" sz="2600" dirty="0">
              <a:latin typeface="+mn-lt"/>
              <a:cs typeface="Times New Roman" pitchFamily="18" charset="0"/>
              <a:sym typeface="Times New Roman" pitchFamily="18" charset="0"/>
            </a:endParaRPr>
          </a:p>
          <a:p>
            <a:pPr indent="23813">
              <a:buSzPct val="100000"/>
              <a:buFontTx/>
              <a:buAutoNum type="arabicPeriod" startAt="2"/>
            </a:pPr>
            <a:r>
              <a:rPr lang="en-US" sz="2600" dirty="0">
                <a:latin typeface="+mn-lt"/>
                <a:cs typeface="Times New Roman" pitchFamily="18" charset="0"/>
                <a:sym typeface="Times New Roman" pitchFamily="18" charset="0"/>
              </a:rPr>
              <a:t> Members are able to create their favourite playlists</a:t>
            </a:r>
          </a:p>
          <a:p>
            <a:pPr indent="23813">
              <a:buSzPct val="100000"/>
              <a:buFontTx/>
              <a:buAutoNum type="arabicPeriod" startAt="2"/>
            </a:pPr>
            <a:endParaRPr lang="en-US" sz="2600" dirty="0">
              <a:latin typeface="+mn-lt"/>
              <a:cs typeface="Times New Roman" pitchFamily="18" charset="0"/>
              <a:sym typeface="Times New Roman" pitchFamily="18" charset="0"/>
            </a:endParaRPr>
          </a:p>
          <a:p>
            <a:pPr indent="23813">
              <a:buSzPct val="100000"/>
              <a:buFontTx/>
              <a:buAutoNum type="arabicPeriod" startAt="2"/>
            </a:pPr>
            <a:r>
              <a:rPr lang="en-US" sz="2600" dirty="0">
                <a:latin typeface="+mn-lt"/>
                <a:cs typeface="Times New Roman" pitchFamily="18" charset="0"/>
                <a:sym typeface="Times New Roman" pitchFamily="18" charset="0"/>
              </a:rPr>
              <a:t> Users login details are being stored in the database with respective timestamps. </a:t>
            </a:r>
          </a:p>
          <a:p>
            <a:pPr marL="381000" lvl="1">
              <a:buSzPct val="100000"/>
            </a:pPr>
            <a:r>
              <a:rPr lang="en-US" sz="26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indent="23813"/>
            <a:endParaRPr 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0" y="0"/>
            <a:ext cx="10082213" cy="7561263"/>
            <a:chOff x="0" y="0"/>
            <a:chExt cx="10083674" cy="7562723"/>
          </a:xfrm>
        </p:grpSpPr>
        <p:grpSp>
          <p:nvGrpSpPr>
            <p:cNvPr id="9220" name="Group 4"/>
            <p:cNvGrpSpPr>
              <a:grpSpLocks/>
            </p:cNvGrpSpPr>
            <p:nvPr/>
          </p:nvGrpSpPr>
          <p:grpSpPr bwMode="auto">
            <a:xfrm>
              <a:off x="0" y="0"/>
              <a:ext cx="10083674" cy="7562723"/>
              <a:chOff x="0" y="0"/>
              <a:chExt cx="10083674" cy="7562723"/>
            </a:xfrm>
          </p:grpSpPr>
          <p:sp>
            <p:nvSpPr>
              <p:cNvPr id="9221" name="AutoShape 5"/>
              <p:cNvSpPr>
                <a:spLocks/>
              </p:cNvSpPr>
              <p:nvPr/>
            </p:nvSpPr>
            <p:spPr bwMode="auto">
              <a:xfrm>
                <a:off x="0" y="0"/>
                <a:ext cx="10083673" cy="756272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2" y="21600"/>
                    </a:moveTo>
                    <a:lnTo>
                      <a:pt x="2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"/>
                    </a:lnTo>
                    <a:lnTo>
                      <a:pt x="10" y="2"/>
                    </a:lnTo>
                    <a:lnTo>
                      <a:pt x="2" y="13"/>
                    </a:lnTo>
                    <a:lnTo>
                      <a:pt x="10" y="13"/>
                    </a:lnTo>
                    <a:lnTo>
                      <a:pt x="10" y="21578"/>
                    </a:lnTo>
                    <a:lnTo>
                      <a:pt x="2" y="21578"/>
                    </a:lnTo>
                    <a:lnTo>
                      <a:pt x="10" y="21589"/>
                    </a:lnTo>
                    <a:lnTo>
                      <a:pt x="21600" y="21589"/>
                    </a:lnTo>
                    <a:lnTo>
                      <a:pt x="21599" y="21593"/>
                    </a:lnTo>
                    <a:lnTo>
                      <a:pt x="21598" y="21597"/>
                    </a:lnTo>
                    <a:lnTo>
                      <a:pt x="21595" y="21599"/>
                    </a:lnTo>
                    <a:lnTo>
                      <a:pt x="21592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/>
              </a:p>
            </p:txBody>
          </p:sp>
          <p:sp>
            <p:nvSpPr>
              <p:cNvPr id="9222" name="AutoShape 6"/>
              <p:cNvSpPr>
                <a:spLocks/>
              </p:cNvSpPr>
              <p:nvPr/>
            </p:nvSpPr>
            <p:spPr bwMode="auto">
              <a:xfrm>
                <a:off x="760" y="761"/>
                <a:ext cx="10082914" cy="75581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8" y="11"/>
                    </a:moveTo>
                    <a:lnTo>
                      <a:pt x="0" y="11"/>
                    </a:lnTo>
                    <a:lnTo>
                      <a:pt x="8" y="0"/>
                    </a:lnTo>
                    <a:lnTo>
                      <a:pt x="8" y="11"/>
                    </a:lnTo>
                    <a:close/>
                    <a:moveTo>
                      <a:pt x="21584" y="11"/>
                    </a:moveTo>
                    <a:lnTo>
                      <a:pt x="8" y="11"/>
                    </a:lnTo>
                    <a:lnTo>
                      <a:pt x="8" y="0"/>
                    </a:lnTo>
                    <a:lnTo>
                      <a:pt x="21584" y="0"/>
                    </a:lnTo>
                    <a:lnTo>
                      <a:pt x="21584" y="11"/>
                    </a:lnTo>
                    <a:close/>
                    <a:moveTo>
                      <a:pt x="21584" y="21600"/>
                    </a:moveTo>
                    <a:lnTo>
                      <a:pt x="21584" y="0"/>
                    </a:lnTo>
                    <a:lnTo>
                      <a:pt x="21592" y="11"/>
                    </a:lnTo>
                    <a:lnTo>
                      <a:pt x="21600" y="11"/>
                    </a:lnTo>
                    <a:lnTo>
                      <a:pt x="21600" y="21589"/>
                    </a:lnTo>
                    <a:lnTo>
                      <a:pt x="21592" y="21589"/>
                    </a:lnTo>
                    <a:lnTo>
                      <a:pt x="21584" y="21600"/>
                    </a:lnTo>
                    <a:close/>
                    <a:moveTo>
                      <a:pt x="21600" y="11"/>
                    </a:moveTo>
                    <a:lnTo>
                      <a:pt x="21592" y="11"/>
                    </a:lnTo>
                    <a:lnTo>
                      <a:pt x="21584" y="0"/>
                    </a:lnTo>
                    <a:lnTo>
                      <a:pt x="21600" y="0"/>
                    </a:lnTo>
                    <a:lnTo>
                      <a:pt x="21600" y="11"/>
                    </a:lnTo>
                    <a:close/>
                    <a:moveTo>
                      <a:pt x="8" y="21600"/>
                    </a:moveTo>
                    <a:lnTo>
                      <a:pt x="0" y="21589"/>
                    </a:lnTo>
                    <a:lnTo>
                      <a:pt x="8" y="21589"/>
                    </a:lnTo>
                    <a:lnTo>
                      <a:pt x="8" y="21600"/>
                    </a:lnTo>
                    <a:close/>
                    <a:moveTo>
                      <a:pt x="21584" y="21600"/>
                    </a:moveTo>
                    <a:lnTo>
                      <a:pt x="8" y="21600"/>
                    </a:lnTo>
                    <a:lnTo>
                      <a:pt x="8" y="21589"/>
                    </a:lnTo>
                    <a:lnTo>
                      <a:pt x="21584" y="21589"/>
                    </a:lnTo>
                    <a:lnTo>
                      <a:pt x="21584" y="21600"/>
                    </a:lnTo>
                    <a:close/>
                    <a:moveTo>
                      <a:pt x="21600" y="21600"/>
                    </a:moveTo>
                    <a:lnTo>
                      <a:pt x="21584" y="21600"/>
                    </a:lnTo>
                    <a:lnTo>
                      <a:pt x="21592" y="21589"/>
                    </a:lnTo>
                    <a:lnTo>
                      <a:pt x="21600" y="21589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/>
              </a:p>
            </p:txBody>
          </p:sp>
        </p:grpSp>
        <p:sp>
          <p:nvSpPr>
            <p:cNvPr id="9223" name="Rectangle 7" descr="object 6"/>
            <p:cNvSpPr>
              <a:spLocks/>
            </p:cNvSpPr>
            <p:nvPr/>
          </p:nvSpPr>
          <p:spPr bwMode="auto">
            <a:xfrm>
              <a:off x="760" y="760"/>
              <a:ext cx="10082277" cy="7561327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 descr="object 2"/>
          <p:cNvSpPr>
            <a:spLocks/>
          </p:cNvSpPr>
          <p:nvPr/>
        </p:nvSpPr>
        <p:spPr bwMode="auto">
          <a:xfrm>
            <a:off x="517525" y="773113"/>
            <a:ext cx="3895725" cy="446087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endParaRPr lang="en-US"/>
          </a:p>
        </p:txBody>
      </p:sp>
      <p:sp>
        <p:nvSpPr>
          <p:cNvPr id="10242" name="Text Box 2" descr="object 3"/>
          <p:cNvSpPr txBox="1">
            <a:spLocks/>
          </p:cNvSpPr>
          <p:nvPr/>
        </p:nvSpPr>
        <p:spPr bwMode="auto">
          <a:xfrm>
            <a:off x="517524" y="1473994"/>
            <a:ext cx="8124775" cy="5242461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236538" indent="-228600">
              <a:spcBef>
                <a:spcPts val="100"/>
              </a:spcBef>
              <a:buSzPct val="100000"/>
              <a:buFontTx/>
              <a:buChar char="➢"/>
              <a:tabLst>
                <a:tab pos="355600" algn="l"/>
              </a:tabLst>
            </a:pPr>
            <a:r>
              <a:rPr lang="en-US" sz="2600" b="1" dirty="0">
                <a:latin typeface="+mn-lt"/>
                <a:cs typeface="Times New Roman" pitchFamily="18" charset="0"/>
                <a:sym typeface="Times New Roman" pitchFamily="18" charset="0"/>
              </a:rPr>
              <a:t>Language used: </a:t>
            </a:r>
            <a:r>
              <a:rPr lang="en-US" sz="2600" dirty="0">
                <a:latin typeface="+mn-lt"/>
                <a:cs typeface="Times New Roman" pitchFamily="18" charset="0"/>
                <a:sym typeface="Times New Roman" pitchFamily="18" charset="0"/>
              </a:rPr>
              <a:t>Python</a:t>
            </a:r>
          </a:p>
          <a:p>
            <a:pPr marL="236538" indent="-228600">
              <a:spcBef>
                <a:spcPts val="100"/>
              </a:spcBef>
              <a:buSzPct val="100000"/>
              <a:buFontTx/>
              <a:buChar char="➢"/>
              <a:tabLst>
                <a:tab pos="355600" algn="l"/>
              </a:tabLst>
            </a:pPr>
            <a:endParaRPr lang="en-US" sz="2600" dirty="0">
              <a:latin typeface="+mn-lt"/>
              <a:cs typeface="Times New Roman" pitchFamily="18" charset="0"/>
              <a:sym typeface="Times New Roman" pitchFamily="18" charset="0"/>
            </a:endParaRPr>
          </a:p>
          <a:p>
            <a:pPr marL="236538" indent="-228600">
              <a:spcBef>
                <a:spcPts val="100"/>
              </a:spcBef>
              <a:buSzPct val="100000"/>
              <a:buFontTx/>
              <a:buChar char="➢"/>
              <a:tabLst>
                <a:tab pos="355600" algn="l"/>
              </a:tabLst>
            </a:pPr>
            <a:endParaRPr lang="en-US" sz="2600" dirty="0">
              <a:latin typeface="+mn-lt"/>
              <a:cs typeface="Times New Roman" pitchFamily="18" charset="0"/>
              <a:sym typeface="Times New Roman" pitchFamily="18" charset="0"/>
            </a:endParaRPr>
          </a:p>
          <a:p>
            <a:pPr marL="236538" indent="-228600">
              <a:buSzPct val="100000"/>
              <a:buFontTx/>
              <a:buChar char="➢"/>
              <a:tabLst>
                <a:tab pos="355600" algn="l"/>
              </a:tabLst>
            </a:pPr>
            <a:endParaRPr lang="en-US" sz="2700" dirty="0">
              <a:latin typeface="+mn-lt"/>
              <a:cs typeface="Times New Roman" pitchFamily="18" charset="0"/>
              <a:sym typeface="Times New Roman" pitchFamily="18" charset="0"/>
            </a:endParaRPr>
          </a:p>
          <a:p>
            <a:pPr marL="236538" indent="-228600">
              <a:buSzPct val="100000"/>
              <a:buFontTx/>
              <a:buChar char="➢"/>
              <a:tabLst>
                <a:tab pos="355600" algn="l"/>
              </a:tabLst>
            </a:pPr>
            <a:r>
              <a:rPr lang="en-US" sz="2600" b="1" dirty="0">
                <a:latin typeface="+mn-lt"/>
                <a:cs typeface="Times New Roman" pitchFamily="18" charset="0"/>
                <a:sym typeface="Times New Roman" pitchFamily="18" charset="0"/>
              </a:rPr>
              <a:t>Editor: </a:t>
            </a:r>
            <a:r>
              <a:rPr lang="en-US" sz="2600" dirty="0">
                <a:latin typeface="+mn-lt"/>
                <a:cs typeface="Times New Roman" pitchFamily="18" charset="0"/>
                <a:sym typeface="Times New Roman" pitchFamily="18" charset="0"/>
              </a:rPr>
              <a:t>Visual Studio Code</a:t>
            </a:r>
          </a:p>
          <a:p>
            <a:pPr marL="236538" indent="-228600">
              <a:buSzPct val="100000"/>
              <a:buFontTx/>
              <a:buChar char="➢"/>
              <a:tabLst>
                <a:tab pos="355600" algn="l"/>
              </a:tabLst>
            </a:pPr>
            <a:endParaRPr lang="en-US" sz="2600" dirty="0">
              <a:latin typeface="+mn-lt"/>
              <a:cs typeface="Times New Roman" pitchFamily="18" charset="0"/>
              <a:sym typeface="Times New Roman" pitchFamily="18" charset="0"/>
            </a:endParaRPr>
          </a:p>
          <a:p>
            <a:pPr marL="236538" indent="-228600">
              <a:buSzPct val="100000"/>
              <a:buFontTx/>
              <a:buChar char="➢"/>
              <a:tabLst>
                <a:tab pos="355600" algn="l"/>
              </a:tabLst>
            </a:pPr>
            <a:endParaRPr lang="en-US" sz="2600" dirty="0">
              <a:latin typeface="+mn-lt"/>
              <a:cs typeface="Times New Roman" pitchFamily="18" charset="0"/>
              <a:sym typeface="Times New Roman" pitchFamily="18" charset="0"/>
            </a:endParaRPr>
          </a:p>
          <a:p>
            <a:pPr marL="236538" indent="-228600">
              <a:buSzPct val="100000"/>
              <a:buFontTx/>
              <a:buChar char="➢"/>
              <a:tabLst>
                <a:tab pos="355600" algn="l"/>
              </a:tabLst>
            </a:pPr>
            <a:endParaRPr lang="en-US" sz="2600" dirty="0">
              <a:latin typeface="+mn-lt"/>
              <a:cs typeface="Times New Roman" pitchFamily="18" charset="0"/>
              <a:sym typeface="Times New Roman" pitchFamily="18" charset="0"/>
            </a:endParaRPr>
          </a:p>
          <a:p>
            <a:pPr marL="236538" indent="-228600">
              <a:buSzPct val="100000"/>
              <a:buFontTx/>
              <a:buChar char="➢"/>
              <a:tabLst>
                <a:tab pos="355600" algn="l"/>
              </a:tabLst>
            </a:pPr>
            <a:r>
              <a:rPr lang="en-US" sz="2600" b="1" dirty="0">
                <a:latin typeface="+mn-lt"/>
                <a:cs typeface="Times New Roman" pitchFamily="18" charset="0"/>
                <a:sym typeface="Times New Roman" pitchFamily="18" charset="0"/>
              </a:rPr>
              <a:t>Backend:  </a:t>
            </a:r>
            <a:r>
              <a:rPr lang="en-US" sz="2600" dirty="0">
                <a:latin typeface="+mn-lt"/>
                <a:cs typeface="Times New Roman" pitchFamily="18" charset="0"/>
                <a:sym typeface="Times New Roman" pitchFamily="18" charset="0"/>
              </a:rPr>
              <a:t>SQL Lite</a:t>
            </a:r>
          </a:p>
          <a:p>
            <a:pPr marL="236538" indent="-228600">
              <a:buSzPct val="100000"/>
              <a:buFontTx/>
              <a:buChar char="➢"/>
              <a:tabLst>
                <a:tab pos="355600" algn="l"/>
              </a:tabLst>
            </a:pPr>
            <a:endParaRPr lang="en-US" sz="2600" b="1" dirty="0">
              <a:latin typeface="+mn-lt"/>
              <a:cs typeface="Times New Roman" pitchFamily="18" charset="0"/>
              <a:sym typeface="Times New Roman" pitchFamily="18" charset="0"/>
            </a:endParaRPr>
          </a:p>
          <a:p>
            <a:pPr marL="236538" indent="-228600">
              <a:buSzPct val="100000"/>
              <a:buFontTx/>
              <a:buChar char="➢"/>
              <a:tabLst>
                <a:tab pos="355600" algn="l"/>
              </a:tabLst>
            </a:pPr>
            <a:endParaRPr lang="en-US" sz="2600" b="1" dirty="0">
              <a:latin typeface="+mn-lt"/>
              <a:cs typeface="Times New Roman" pitchFamily="18" charset="0"/>
              <a:sym typeface="Times New Roman" pitchFamily="18" charset="0"/>
            </a:endParaRPr>
          </a:p>
          <a:p>
            <a:pPr marL="236538" indent="-228600">
              <a:buSzPct val="100000"/>
              <a:buFontTx/>
              <a:buChar char="➢"/>
              <a:tabLst>
                <a:tab pos="355600" algn="l"/>
              </a:tabLst>
            </a:pPr>
            <a:endParaRPr lang="en-US" sz="2600" b="1" dirty="0">
              <a:latin typeface="+mn-lt"/>
              <a:cs typeface="Times New Roman" pitchFamily="18" charset="0"/>
              <a:sym typeface="Times New Roman" pitchFamily="18" charset="0"/>
            </a:endParaRPr>
          </a:p>
          <a:p>
            <a:pPr marL="236538" indent="-228600">
              <a:buSzPct val="100000"/>
              <a:buFontTx/>
              <a:buChar char="➢"/>
              <a:tabLst>
                <a:tab pos="355600" algn="l"/>
              </a:tabLst>
            </a:pPr>
            <a:endParaRPr lang="en-US" sz="2600" dirty="0">
              <a:latin typeface="+mn-lt"/>
              <a:cs typeface="Times New Roman" pitchFamily="18" charset="0"/>
              <a:sym typeface="Times New Roman" pitchFamily="18" charset="0"/>
            </a:endParaRP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0" y="0"/>
            <a:ext cx="10082213" cy="7561263"/>
            <a:chOff x="0" y="0"/>
            <a:chExt cx="10083674" cy="7562723"/>
          </a:xfrm>
        </p:grpSpPr>
        <p:grpSp>
          <p:nvGrpSpPr>
            <p:cNvPr id="10244" name="Group 4"/>
            <p:cNvGrpSpPr>
              <a:grpSpLocks/>
            </p:cNvGrpSpPr>
            <p:nvPr/>
          </p:nvGrpSpPr>
          <p:grpSpPr bwMode="auto">
            <a:xfrm>
              <a:off x="0" y="0"/>
              <a:ext cx="10083674" cy="7562723"/>
              <a:chOff x="0" y="0"/>
              <a:chExt cx="10083674" cy="7562723"/>
            </a:xfrm>
          </p:grpSpPr>
          <p:sp>
            <p:nvSpPr>
              <p:cNvPr id="10245" name="AutoShape 5"/>
              <p:cNvSpPr>
                <a:spLocks/>
              </p:cNvSpPr>
              <p:nvPr/>
            </p:nvSpPr>
            <p:spPr bwMode="auto">
              <a:xfrm>
                <a:off x="0" y="0"/>
                <a:ext cx="10083673" cy="756272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2" y="21600"/>
                    </a:moveTo>
                    <a:lnTo>
                      <a:pt x="2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2"/>
                    </a:lnTo>
                    <a:lnTo>
                      <a:pt x="10" y="2"/>
                    </a:lnTo>
                    <a:lnTo>
                      <a:pt x="2" y="13"/>
                    </a:lnTo>
                    <a:lnTo>
                      <a:pt x="10" y="13"/>
                    </a:lnTo>
                    <a:lnTo>
                      <a:pt x="10" y="21578"/>
                    </a:lnTo>
                    <a:lnTo>
                      <a:pt x="2" y="21578"/>
                    </a:lnTo>
                    <a:lnTo>
                      <a:pt x="10" y="21589"/>
                    </a:lnTo>
                    <a:lnTo>
                      <a:pt x="21600" y="21589"/>
                    </a:lnTo>
                    <a:lnTo>
                      <a:pt x="21599" y="21593"/>
                    </a:lnTo>
                    <a:lnTo>
                      <a:pt x="21598" y="21597"/>
                    </a:lnTo>
                    <a:lnTo>
                      <a:pt x="21595" y="21599"/>
                    </a:lnTo>
                    <a:lnTo>
                      <a:pt x="21592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/>
              </a:p>
            </p:txBody>
          </p:sp>
          <p:sp>
            <p:nvSpPr>
              <p:cNvPr id="10246" name="AutoShape 6"/>
              <p:cNvSpPr>
                <a:spLocks/>
              </p:cNvSpPr>
              <p:nvPr/>
            </p:nvSpPr>
            <p:spPr bwMode="auto">
              <a:xfrm>
                <a:off x="760" y="761"/>
                <a:ext cx="10082914" cy="75581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8" y="11"/>
                    </a:moveTo>
                    <a:lnTo>
                      <a:pt x="0" y="11"/>
                    </a:lnTo>
                    <a:lnTo>
                      <a:pt x="8" y="0"/>
                    </a:lnTo>
                    <a:lnTo>
                      <a:pt x="8" y="11"/>
                    </a:lnTo>
                    <a:close/>
                    <a:moveTo>
                      <a:pt x="21584" y="11"/>
                    </a:moveTo>
                    <a:lnTo>
                      <a:pt x="8" y="11"/>
                    </a:lnTo>
                    <a:lnTo>
                      <a:pt x="8" y="0"/>
                    </a:lnTo>
                    <a:lnTo>
                      <a:pt x="21584" y="0"/>
                    </a:lnTo>
                    <a:lnTo>
                      <a:pt x="21584" y="11"/>
                    </a:lnTo>
                    <a:close/>
                    <a:moveTo>
                      <a:pt x="21584" y="21600"/>
                    </a:moveTo>
                    <a:lnTo>
                      <a:pt x="21584" y="0"/>
                    </a:lnTo>
                    <a:lnTo>
                      <a:pt x="21592" y="11"/>
                    </a:lnTo>
                    <a:lnTo>
                      <a:pt x="21600" y="11"/>
                    </a:lnTo>
                    <a:lnTo>
                      <a:pt x="21600" y="21589"/>
                    </a:lnTo>
                    <a:lnTo>
                      <a:pt x="21592" y="21589"/>
                    </a:lnTo>
                    <a:lnTo>
                      <a:pt x="21584" y="21600"/>
                    </a:lnTo>
                    <a:close/>
                    <a:moveTo>
                      <a:pt x="21600" y="11"/>
                    </a:moveTo>
                    <a:lnTo>
                      <a:pt x="21592" y="11"/>
                    </a:lnTo>
                    <a:lnTo>
                      <a:pt x="21584" y="0"/>
                    </a:lnTo>
                    <a:lnTo>
                      <a:pt x="21600" y="0"/>
                    </a:lnTo>
                    <a:lnTo>
                      <a:pt x="21600" y="11"/>
                    </a:lnTo>
                    <a:close/>
                    <a:moveTo>
                      <a:pt x="8" y="21600"/>
                    </a:moveTo>
                    <a:lnTo>
                      <a:pt x="0" y="21589"/>
                    </a:lnTo>
                    <a:lnTo>
                      <a:pt x="8" y="21589"/>
                    </a:lnTo>
                    <a:lnTo>
                      <a:pt x="8" y="21600"/>
                    </a:lnTo>
                    <a:close/>
                    <a:moveTo>
                      <a:pt x="21584" y="21600"/>
                    </a:moveTo>
                    <a:lnTo>
                      <a:pt x="8" y="21600"/>
                    </a:lnTo>
                    <a:lnTo>
                      <a:pt x="8" y="21589"/>
                    </a:lnTo>
                    <a:lnTo>
                      <a:pt x="21584" y="21589"/>
                    </a:lnTo>
                    <a:lnTo>
                      <a:pt x="21584" y="21600"/>
                    </a:lnTo>
                    <a:close/>
                    <a:moveTo>
                      <a:pt x="21600" y="21600"/>
                    </a:moveTo>
                    <a:lnTo>
                      <a:pt x="21584" y="21600"/>
                    </a:lnTo>
                    <a:lnTo>
                      <a:pt x="21592" y="21589"/>
                    </a:lnTo>
                    <a:lnTo>
                      <a:pt x="21600" y="21589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45720" rIns="45720"/>
              <a:lstStyle/>
              <a:p>
                <a:endParaRPr lang="en-US"/>
              </a:p>
            </p:txBody>
          </p:sp>
        </p:grpSp>
        <p:sp>
          <p:nvSpPr>
            <p:cNvPr id="10247" name="Rectangle 7" descr="object 6"/>
            <p:cNvSpPr>
              <a:spLocks/>
            </p:cNvSpPr>
            <p:nvPr/>
          </p:nvSpPr>
          <p:spPr bwMode="auto">
            <a:xfrm>
              <a:off x="760" y="760"/>
              <a:ext cx="10082277" cy="7561327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5480B1B-2A39-4BD8-87BB-9F56D3F921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940" y="3268930"/>
            <a:ext cx="1703485" cy="16525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AE8FD2-E787-43F3-86B0-721A911169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557" y="4888803"/>
            <a:ext cx="3460034" cy="1638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1A8D71-CBD1-4E42-B60C-DA4B794B17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780" y="1419373"/>
            <a:ext cx="1762026" cy="1762026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A084-40CA-4026-9709-8BD55701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7.Flow Chart:-</a:t>
            </a:r>
            <a:endParaRPr lang="en-IN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3616FE-3C4E-46E7-9477-08B5DF3E8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2" t="21473" r="23015" b="13644"/>
          <a:stretch/>
        </p:blipFill>
        <p:spPr>
          <a:xfrm>
            <a:off x="361380" y="1113954"/>
            <a:ext cx="8877617" cy="5751694"/>
          </a:xfrm>
        </p:spPr>
      </p:pic>
    </p:spTree>
    <p:extLst>
      <p:ext uri="{BB962C8B-B14F-4D97-AF65-F5344CB8AC3E}">
        <p14:creationId xmlns:p14="http://schemas.microsoft.com/office/powerpoint/2010/main" val="45979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 Theme">
      <a:majorFont>
        <a:latin typeface="Times New Roman"/>
        <a:ea typeface=""/>
        <a:cs typeface="Times New Roman"/>
      </a:majorFont>
      <a:minorFont>
        <a:latin typeface="Calibri"/>
        <a:ea typeface="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dist="23000" dir="5400000" algn="ctr" rotWithShape="0">
            <a:srgbClr val="000000">
              <a:alpha val="34999"/>
            </a:srgbClr>
          </a:outerShdw>
        </a:effec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cs typeface="Calibri" pitchFamily="34" charset="0"/>
            <a:sym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dist="23000" dir="5400000" algn="ctr" rotWithShape="0">
            <a:srgbClr val="000000">
              <a:alpha val="34999"/>
            </a:srgbClr>
          </a:outerShdw>
        </a:effec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cs typeface="Calibri" pitchFamily="34" charset="0"/>
            <a:sym typeface="Calibri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499</Words>
  <Application>Microsoft Office PowerPoint</Application>
  <PresentationFormat>Custom</PresentationFormat>
  <Paragraphs>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Helvetica</vt:lpstr>
      <vt:lpstr>Helvetica Neue</vt:lpstr>
      <vt:lpstr>Times New Roman</vt:lpstr>
      <vt:lpstr>Wingdings</vt:lpstr>
      <vt:lpstr>Office Theme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7.Flow Chart:-</vt:lpstr>
      <vt:lpstr>PowerPoint Presentation</vt:lpstr>
      <vt:lpstr>Conclusion</vt:lpstr>
      <vt:lpstr>Thank You...!!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Aryan Sankholkar</dc:creator>
  <cp:lastModifiedBy>Aryan Sankholkar</cp:lastModifiedBy>
  <cp:revision>15</cp:revision>
  <dcterms:modified xsi:type="dcterms:W3CDTF">2022-04-20T15:25:31Z</dcterms:modified>
</cp:coreProperties>
</file>