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2653" y="139356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24800" y="122812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2037" y="58483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47800" y="385761"/>
            <a:ext cx="13257147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19400"/>
            <a:ext cx="10285347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Student Name : 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Divyalakshmi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Register No     : 22CO11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Department     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Year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College           :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Thirumurugan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33753-5FE7-451A-B4E2-3CA36629FB0C}"/>
              </a:ext>
            </a:extLst>
          </p:cNvPr>
          <p:cNvSpPr txBox="1"/>
          <p:nvPr/>
        </p:nvSpPr>
        <p:spPr>
          <a:xfrm>
            <a:off x="1330617" y="1454666"/>
            <a:ext cx="36671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Kaggle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Features Collection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 Gender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108400-3C62-4871-AE0F-27B5A403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60281"/>
            <a:ext cx="5924550" cy="3702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BF7601-6F7E-4781-8972-C9E13AA4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54" y="1695450"/>
            <a:ext cx="5980846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9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7A8F4-B063-446D-9D21-AFE798FF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63" y="2051184"/>
            <a:ext cx="5875338" cy="33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8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90CA0-ED67-42FE-A940-A180BDC59C5A}"/>
              </a:ext>
            </a:extLst>
          </p:cNvPr>
          <p:cNvSpPr txBox="1"/>
          <p:nvPr/>
        </p:nvSpPr>
        <p:spPr>
          <a:xfrm flipH="1">
            <a:off x="1600200" y="1371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data used to Summary the employee, education , Gender, Department, Roles, and there key skills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67877" y="2392025"/>
            <a:ext cx="10135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891" y="3848102"/>
            <a:ext cx="1973739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644546" y="666750"/>
            <a:ext cx="6867273" cy="647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sz="2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534275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5CB97-55D5-4B88-B209-29665645C986}"/>
              </a:ext>
            </a:extLst>
          </p:cNvPr>
          <p:cNvSpPr txBox="1"/>
          <p:nvPr/>
        </p:nvSpPr>
        <p:spPr>
          <a:xfrm>
            <a:off x="457200" y="1543050"/>
            <a:ext cx="81629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employee information from is a document captures essential data about an employee , such as their full name  address contact number , emergency contact social security number and other relevant personal details. It serves as a foundational record or each individual employee with in an organization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383E8-0748-4388-8495-7A93E949F464}"/>
              </a:ext>
            </a:extLst>
          </p:cNvPr>
          <p:cNvSpPr txBox="1"/>
          <p:nvPr/>
        </p:nvSpPr>
        <p:spPr>
          <a:xfrm flipH="1">
            <a:off x="914399" y="183979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 Over View to find the Summary of an organization members and the employee skills, Performance, and the types of department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7614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Organizational Chart Examples for Small Businesses - EdrawMind">
            <a:extLst>
              <a:ext uri="{FF2B5EF4-FFF2-40B4-BE49-F238E27FC236}">
                <a16:creationId xmlns:a16="http://schemas.microsoft.com/office/drawing/2014/main" id="{1EEB20EF-07DC-4479-8C60-0DBB82DF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48409"/>
            <a:ext cx="8414387" cy="560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Organization management icon in comic style People with  check mark cartoon vector illustration on white isolated background  Businessman splash effect business concept">
            <a:extLst>
              <a:ext uri="{FF2B5EF4-FFF2-40B4-BE49-F238E27FC236}">
                <a16:creationId xmlns:a16="http://schemas.microsoft.com/office/drawing/2014/main" id="{0D3FAC90-2861-46F6-8150-91DE9245E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1693" y1="36262" x2="41693" y2="36262"/>
                        <a14:foregroundMark x1="38019" y1="38019" x2="38019" y2="38019"/>
                        <a14:foregroundMark x1="41214" y1="33387" x2="41214" y2="33387"/>
                        <a14:foregroundMark x1="41693" y1="40256" x2="41693" y2="40256"/>
                        <a14:foregroundMark x1="40735" y1="40415" x2="42492" y2="40735"/>
                        <a14:foregroundMark x1="44888" y1="38019" x2="44888" y2="38019"/>
                        <a14:foregroundMark x1="44409" y1="33706" x2="44409" y2="33706"/>
                        <a14:foregroundMark x1="40096" y1="35144" x2="41214" y2="43131"/>
                        <a14:foregroundMark x1="41214" y1="43131" x2="42492" y2="42812"/>
                        <a14:foregroundMark x1="40096" y1="36581" x2="40096" y2="36581"/>
                        <a14:foregroundMark x1="37380" y1="38978" x2="37380" y2="38978"/>
                        <a14:foregroundMark x1="37061" y1="34665" x2="37061" y2="34665"/>
                        <a14:foregroundMark x1="38978" y1="31629" x2="38978" y2="31629"/>
                        <a14:foregroundMark x1="54792" y1="32109" x2="54792" y2="32109"/>
                        <a14:foregroundMark x1="58307" y1="32588" x2="58307" y2="32588"/>
                        <a14:foregroundMark x1="61661" y1="29712" x2="61661" y2="29712"/>
                        <a14:foregroundMark x1="62460" y1="28594" x2="62460" y2="28594"/>
                        <a14:backgroundMark x1="28115" y1="19968" x2="28115" y2="19968"/>
                        <a14:backgroundMark x1="43450" y1="17572" x2="43450" y2="17572"/>
                        <a14:backgroundMark x1="69489" y1="16134" x2="69489" y2="16134"/>
                        <a14:backgroundMark x1="83866" y1="30192" x2="82907" y2="31629"/>
                        <a14:backgroundMark x1="72684" y1="46006" x2="72684" y2="46006"/>
                        <a14:backgroundMark x1="69169" y1="47923" x2="70927" y2="56869"/>
                        <a14:backgroundMark x1="70927" y1="56869" x2="73323" y2="58147"/>
                        <a14:backgroundMark x1="74121" y1="59904" x2="71885" y2="62620"/>
                        <a14:backgroundMark x1="20767" y1="19968" x2="20767" y2="19968"/>
                        <a14:backgroundMark x1="49201" y1="16613" x2="52875" y2="16773"/>
                        <a14:backgroundMark x1="65016" y1="16134" x2="65016" y2="16134"/>
                        <a14:backgroundMark x1="85304" y1="30990" x2="84505" y2="35304"/>
                        <a14:backgroundMark x1="80192" y1="46326" x2="80192" y2="52556"/>
                        <a14:backgroundMark x1="75719" y1="72843" x2="75559" y2="74760"/>
                        <a14:backgroundMark x1="72364" y1="80671" x2="68211" y2="82588"/>
                        <a14:backgroundMark x1="62939" y1="82109" x2="57827" y2="85304"/>
                        <a14:backgroundMark x1="37859" y1="87220" x2="37859" y2="87220"/>
                        <a14:backgroundMark x1="29553" y1="84505" x2="29553" y2="84505"/>
                        <a14:backgroundMark x1="24601" y1="81789" x2="25879" y2="73802"/>
                        <a14:backgroundMark x1="23962" y1="65495" x2="18051" y2="48083"/>
                        <a14:backgroundMark x1="18051" y1="48083" x2="22045" y2="27636"/>
                        <a14:backgroundMark x1="22045" y1="27636" x2="26677" y2="18850"/>
                        <a14:backgroundMark x1="26677" y1="18850" x2="28115" y2="10064"/>
                        <a14:backgroundMark x1="28115" y1="10064" x2="28115" y2="10064"/>
                        <a14:backgroundMark x1="57987" y1="56550" x2="63578" y2="50639"/>
                        <a14:backgroundMark x1="63578" y1="50639" x2="61502" y2="59585"/>
                        <a14:backgroundMark x1="61502" y1="59585" x2="55911" y2="69489"/>
                        <a14:backgroundMark x1="55911" y1="69489" x2="53994" y2="77955"/>
                        <a14:backgroundMark x1="53994" y1="77955" x2="45367" y2="89936"/>
                        <a14:backgroundMark x1="50799" y1="41853" x2="50799" y2="41853"/>
                        <a14:backgroundMark x1="48083" y1="39776" x2="48083" y2="39776"/>
                        <a14:backgroundMark x1="47125" y1="32268" x2="47125" y2="32268"/>
                        <a14:backgroundMark x1="45847" y1="31150" x2="45847" y2="31150"/>
                        <a14:backgroundMark x1="47284" y1="41214" x2="47284" y2="41214"/>
                        <a14:backgroundMark x1="47604" y1="38339" x2="47604" y2="38498"/>
                        <a14:backgroundMark x1="47604" y1="37380" x2="47604" y2="37380"/>
                        <a14:backgroundMark x1="47125" y1="35463" x2="47125" y2="35463"/>
                        <a14:backgroundMark x1="47444" y1="35942" x2="47444" y2="359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8954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83AC0-B6CE-4126-92B9-33A3F4A91843}"/>
              </a:ext>
            </a:extLst>
          </p:cNvPr>
          <p:cNvSpPr txBox="1"/>
          <p:nvPr/>
        </p:nvSpPr>
        <p:spPr>
          <a:xfrm>
            <a:off x="1066800" y="2431373"/>
            <a:ext cx="708660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Conduction Formatting  : Missing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Filter                               : Performance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Pivot Table                     : Summary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Graph                            : 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04A4A-9501-48DB-8878-B90168065513}"/>
              </a:ext>
            </a:extLst>
          </p:cNvPr>
          <p:cNvSpPr txBox="1"/>
          <p:nvPr/>
        </p:nvSpPr>
        <p:spPr>
          <a:xfrm flipH="1">
            <a:off x="1143000" y="2209800"/>
            <a:ext cx="5867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 : Kaggle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Features : Number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 ID : Text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Name : Text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Experience : Number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Gender : Male, Female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Department :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0365C-EFC9-4E87-94B1-D3B5F1483AE0}"/>
              </a:ext>
            </a:extLst>
          </p:cNvPr>
          <p:cNvSpPr txBox="1"/>
          <p:nvPr/>
        </p:nvSpPr>
        <p:spPr>
          <a:xfrm>
            <a:off x="1281112" y="1926734"/>
            <a:ext cx="1359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Performance=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SERIES(Sheet3!$B$11,Sheet3!$A$12:$A$25,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Sheet3!$B$12:$B$25,1)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282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28</cp:revision>
  <dcterms:created xsi:type="dcterms:W3CDTF">2024-03-29T15:07:22Z</dcterms:created>
  <dcterms:modified xsi:type="dcterms:W3CDTF">2024-09-09T07:34:56Z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