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E6C711-1C8C-48D5-9E48-6C23A249852F}">
          <p14:sldIdLst>
            <p14:sldId id="256"/>
          </p14:sldIdLst>
        </p14:section>
        <p14:section name="Untitled Section" id="{3962A154-4BA1-44BB-8FF8-A68EBC98A4D7}">
          <p14:sldIdLst>
            <p14:sldId id="258"/>
            <p14:sldId id="259"/>
            <p14:sldId id="260"/>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7" autoAdjust="0"/>
  </p:normalViewPr>
  <p:slideViewPr>
    <p:cSldViewPr>
      <p:cViewPr varScale="1">
        <p:scale>
          <a:sx n="76" d="100"/>
          <a:sy n="76" d="100"/>
        </p:scale>
        <p:origin x="-1498" y="-77"/>
      </p:cViewPr>
      <p:guideLst>
        <p:guide orient="horz" pos="2160"/>
        <p:guide pos="2880"/>
      </p:guideLst>
    </p:cSldViewPr>
  </p:slideViewPr>
  <p:outlineViewPr>
    <p:cViewPr>
      <p:scale>
        <a:sx n="33" d="100"/>
        <a:sy n="33" d="100"/>
      </p:scale>
      <p:origin x="0" y="160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BBB68AF-0D32-4639-BB6A-0A0458E5B79D}"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BBB68AF-0D32-4639-BB6A-0A0458E5B79D}"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BBB68AF-0D32-4639-BB6A-0A0458E5B79D}"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BBB68AF-0D32-4639-BB6A-0A0458E5B79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2536549-A52C-416D-8AF9-095914427D51}" type="datetimeFigureOut">
              <a:rPr lang="en-IN" smtClean="0"/>
              <a:t>16-02-2021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BBB68AF-0D32-4639-BB6A-0A0458E5B79D}"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2536549-A52C-416D-8AF9-095914427D51}" type="datetimeFigureOut">
              <a:rPr lang="en-IN" smtClean="0"/>
              <a:t>16-02-2021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BBB68AF-0D32-4639-BB6A-0A0458E5B79D}"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484784"/>
            <a:ext cx="7772400" cy="1470025"/>
          </a:xfrm>
        </p:spPr>
        <p:txBody>
          <a:bodyPr>
            <a:normAutofit/>
          </a:bodyPr>
          <a:lstStyle/>
          <a:p>
            <a:r>
              <a:rPr lang="en-IN" dirty="0" err="1" smtClean="0"/>
              <a:t>Coursera</a:t>
            </a:r>
            <a:r>
              <a:rPr lang="en-IN" dirty="0" smtClean="0"/>
              <a:t> Capstone</a:t>
            </a:r>
            <a:br>
              <a:rPr lang="en-IN" dirty="0" smtClean="0"/>
            </a:br>
            <a:r>
              <a:rPr lang="en-IN" dirty="0" smtClean="0"/>
              <a:t>IBM Applied </a:t>
            </a:r>
            <a:r>
              <a:rPr lang="en-IN" dirty="0" err="1" smtClean="0"/>
              <a:t>Datascience</a:t>
            </a:r>
            <a:r>
              <a:rPr lang="en-IN" dirty="0" smtClean="0"/>
              <a:t> </a:t>
            </a:r>
            <a:endParaRPr lang="en-IN" dirty="0"/>
          </a:p>
        </p:txBody>
      </p:sp>
      <p:sp>
        <p:nvSpPr>
          <p:cNvPr id="3" name="Subtitle 2"/>
          <p:cNvSpPr>
            <a:spLocks noGrp="1"/>
          </p:cNvSpPr>
          <p:nvPr>
            <p:ph type="subTitle" idx="1"/>
          </p:nvPr>
        </p:nvSpPr>
        <p:spPr>
          <a:xfrm>
            <a:off x="1043608" y="3356992"/>
            <a:ext cx="6400800" cy="2393279"/>
          </a:xfrm>
        </p:spPr>
        <p:txBody>
          <a:bodyPr>
            <a:normAutofit/>
          </a:bodyPr>
          <a:lstStyle/>
          <a:p>
            <a:r>
              <a:rPr lang="en-US" sz="3600" b="1" dirty="0"/>
              <a:t>Restaurants types in Toronto compared to New </a:t>
            </a:r>
            <a:r>
              <a:rPr lang="en-US" sz="3600" b="1" dirty="0" smtClean="0"/>
              <a:t>York</a:t>
            </a:r>
            <a:endParaRPr lang="en-US" sz="3600" b="1" dirty="0"/>
          </a:p>
          <a:p>
            <a:r>
              <a:rPr lang="en-US" dirty="0" smtClean="0"/>
              <a:t>                     </a:t>
            </a:r>
          </a:p>
          <a:p>
            <a:r>
              <a:rPr lang="en-US" dirty="0"/>
              <a:t> </a:t>
            </a:r>
            <a:r>
              <a:rPr lang="en-US" dirty="0" smtClean="0"/>
              <a:t>                     By: </a:t>
            </a:r>
            <a:r>
              <a:rPr lang="en-US" dirty="0" err="1" smtClean="0"/>
              <a:t>Divya</a:t>
            </a:r>
            <a:r>
              <a:rPr lang="en-US" dirty="0" smtClean="0"/>
              <a:t> Lakshmi </a:t>
            </a:r>
            <a:r>
              <a:rPr lang="en-US" dirty="0" err="1" smtClean="0"/>
              <a:t>Narasimhan</a:t>
            </a:r>
            <a:endParaRPr lang="en-US" dirty="0"/>
          </a:p>
          <a:p>
            <a:endParaRPr lang="en-IN" sz="3600" dirty="0"/>
          </a:p>
        </p:txBody>
      </p:sp>
    </p:spTree>
    <p:extLst>
      <p:ext uri="{BB962C8B-B14F-4D97-AF65-F5344CB8AC3E}">
        <p14:creationId xmlns:p14="http://schemas.microsoft.com/office/powerpoint/2010/main" val="373898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problem</a:t>
            </a:r>
            <a:endParaRPr lang="en-IN" dirty="0"/>
          </a:p>
        </p:txBody>
      </p:sp>
      <p:sp>
        <p:nvSpPr>
          <p:cNvPr id="3" name="Content Placeholder 2"/>
          <p:cNvSpPr>
            <a:spLocks noGrp="1"/>
          </p:cNvSpPr>
          <p:nvPr>
            <p:ph sz="half" idx="1"/>
          </p:nvPr>
        </p:nvSpPr>
        <p:spPr>
          <a:xfrm>
            <a:off x="467544" y="1628800"/>
            <a:ext cx="8153400" cy="4320480"/>
          </a:xfrm>
        </p:spPr>
        <p:txBody>
          <a:bodyPr/>
          <a:lstStyle/>
          <a:p>
            <a:r>
              <a:rPr lang="en-IN" sz="2400" dirty="0" smtClean="0"/>
              <a:t>Locating the restaurants in  the city of Toronto Canada and comparing them with New york USA.</a:t>
            </a:r>
          </a:p>
          <a:p>
            <a:r>
              <a:rPr lang="en-IN" sz="2400" dirty="0" smtClean="0"/>
              <a:t>Finding the Cuisines that are available in New york by missing in the Toronto.</a:t>
            </a:r>
          </a:p>
          <a:p>
            <a:r>
              <a:rPr lang="en-IN" sz="2400" dirty="0" smtClean="0"/>
              <a:t>Which of the city has most number of cuisines and the restaurants.</a:t>
            </a:r>
          </a:p>
          <a:p>
            <a:r>
              <a:rPr lang="en-IN" sz="2400" dirty="0" smtClean="0"/>
              <a:t>Business Questions:</a:t>
            </a:r>
          </a:p>
          <a:p>
            <a:pPr lvl="1"/>
            <a:r>
              <a:rPr lang="en-IN" sz="2000" dirty="0" smtClean="0"/>
              <a:t>Which type of cuisine are not available in Toronto but already running successfully in New york?</a:t>
            </a:r>
          </a:p>
          <a:p>
            <a:pPr lvl="1"/>
            <a:r>
              <a:rPr lang="en-IN" sz="2000" dirty="0" smtClean="0"/>
              <a:t>Which type of cuisine can attract more customers as no other restaurants in the neighbourhood offers?</a:t>
            </a:r>
          </a:p>
          <a:p>
            <a:endParaRPr lang="en-IN" dirty="0" smtClean="0"/>
          </a:p>
        </p:txBody>
      </p:sp>
    </p:spTree>
    <p:extLst>
      <p:ext uri="{BB962C8B-B14F-4D97-AF65-F5344CB8AC3E}">
        <p14:creationId xmlns:p14="http://schemas.microsoft.com/office/powerpoint/2010/main" val="395753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4" name="Content Placeholder 3"/>
          <p:cNvSpPr>
            <a:spLocks noGrp="1"/>
          </p:cNvSpPr>
          <p:nvPr>
            <p:ph sz="half" idx="1"/>
          </p:nvPr>
        </p:nvSpPr>
        <p:spPr>
          <a:xfrm>
            <a:off x="467544" y="1556792"/>
            <a:ext cx="8153400" cy="3992563"/>
          </a:xfrm>
        </p:spPr>
        <p:txBody>
          <a:bodyPr>
            <a:normAutofit/>
          </a:bodyPr>
          <a:lstStyle/>
          <a:p>
            <a:r>
              <a:rPr lang="en-IN" sz="2400" dirty="0" smtClean="0"/>
              <a:t>Data Required</a:t>
            </a:r>
          </a:p>
          <a:p>
            <a:pPr lvl="1"/>
            <a:r>
              <a:rPr lang="en-IN" sz="2000" dirty="0"/>
              <a:t>Latitude and Longitudes of the cities Toronto and New york.</a:t>
            </a:r>
          </a:p>
          <a:p>
            <a:pPr lvl="1"/>
            <a:r>
              <a:rPr lang="en-IN" sz="2000" dirty="0"/>
              <a:t>Number of restaurants available in both the cities.</a:t>
            </a:r>
          </a:p>
          <a:p>
            <a:pPr lvl="1"/>
            <a:r>
              <a:rPr lang="en-IN" sz="2000" dirty="0"/>
              <a:t>Restaurants available in the city and their respective cuisine which they are serving the food</a:t>
            </a:r>
            <a:r>
              <a:rPr lang="en-IN" sz="2000" dirty="0" smtClean="0"/>
              <a:t>.</a:t>
            </a:r>
            <a:endParaRPr lang="en-IN" sz="2400" dirty="0" smtClean="0"/>
          </a:p>
          <a:p>
            <a:r>
              <a:rPr lang="en-IN" sz="2400" dirty="0" smtClean="0"/>
              <a:t>Source of Data</a:t>
            </a:r>
          </a:p>
          <a:p>
            <a:pPr lvl="1"/>
            <a:r>
              <a:rPr lang="en-IN" sz="2000" dirty="0" err="1" smtClean="0"/>
              <a:t>Geocoder</a:t>
            </a:r>
            <a:r>
              <a:rPr lang="en-IN" sz="2000" dirty="0" smtClean="0"/>
              <a:t> package for latitude and longitude coordinates</a:t>
            </a:r>
          </a:p>
          <a:p>
            <a:pPr lvl="1"/>
            <a:r>
              <a:rPr lang="en-IN" sz="2000" dirty="0" smtClean="0"/>
              <a:t>Foursquare data for fetching the restaurants</a:t>
            </a:r>
          </a:p>
          <a:p>
            <a:pPr lvl="1"/>
            <a:r>
              <a:rPr lang="en-IN" sz="2000" dirty="0" smtClean="0"/>
              <a:t>Folium map to show the location of the restaurants.</a:t>
            </a:r>
          </a:p>
        </p:txBody>
      </p:sp>
    </p:spTree>
    <p:extLst>
      <p:ext uri="{BB962C8B-B14F-4D97-AF65-F5344CB8AC3E}">
        <p14:creationId xmlns:p14="http://schemas.microsoft.com/office/powerpoint/2010/main" val="374735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4" name="Content Placeholder 3"/>
          <p:cNvSpPr>
            <a:spLocks noGrp="1"/>
          </p:cNvSpPr>
          <p:nvPr>
            <p:ph sz="half" idx="1"/>
          </p:nvPr>
        </p:nvSpPr>
        <p:spPr>
          <a:xfrm>
            <a:off x="539552" y="1484784"/>
            <a:ext cx="8153400" cy="4320480"/>
          </a:xfrm>
        </p:spPr>
        <p:txBody>
          <a:bodyPr>
            <a:normAutofit lnSpcReduction="10000"/>
          </a:bodyPr>
          <a:lstStyle/>
          <a:p>
            <a:r>
              <a:rPr lang="en-IN" sz="2400" dirty="0" smtClean="0"/>
              <a:t>Get the latitude and longitude of both the cities using </a:t>
            </a:r>
            <a:r>
              <a:rPr lang="en-IN" sz="2400" dirty="0" err="1" smtClean="0"/>
              <a:t>Geocoder</a:t>
            </a:r>
            <a:r>
              <a:rPr lang="en-IN" sz="2400" dirty="0" smtClean="0"/>
              <a:t>.</a:t>
            </a:r>
          </a:p>
          <a:p>
            <a:r>
              <a:rPr lang="en-IN" sz="2400" dirty="0" smtClean="0"/>
              <a:t>Use Foursquare </a:t>
            </a:r>
            <a:r>
              <a:rPr lang="en-IN" sz="2400" dirty="0" err="1" smtClean="0"/>
              <a:t>api</a:t>
            </a:r>
            <a:r>
              <a:rPr lang="en-IN" sz="2400" dirty="0" smtClean="0"/>
              <a:t> to get the list of </a:t>
            </a:r>
            <a:r>
              <a:rPr lang="en-IN" sz="2400" dirty="0" err="1" smtClean="0"/>
              <a:t>resturants</a:t>
            </a:r>
            <a:r>
              <a:rPr lang="en-IN" sz="2400" dirty="0" smtClean="0"/>
              <a:t> along with their food category.</a:t>
            </a:r>
          </a:p>
          <a:p>
            <a:r>
              <a:rPr lang="en-IN" sz="2400" dirty="0" smtClean="0"/>
              <a:t>Map the output using Folium so that on click of blue dot restaurants type will be displayed.</a:t>
            </a:r>
          </a:p>
          <a:p>
            <a:r>
              <a:rPr lang="en-IN" sz="2400" dirty="0" smtClean="0"/>
              <a:t>Group the data according to their categories.</a:t>
            </a:r>
          </a:p>
          <a:p>
            <a:r>
              <a:rPr lang="en-IN" sz="2400" dirty="0" smtClean="0"/>
              <a:t>User outer join the join the data of both the cities and compare it</a:t>
            </a:r>
          </a:p>
          <a:p>
            <a:r>
              <a:rPr lang="en-IN" sz="2400" dirty="0" smtClean="0"/>
              <a:t>Use </a:t>
            </a:r>
            <a:r>
              <a:rPr lang="en-IN" sz="2400" dirty="0" err="1" smtClean="0"/>
              <a:t>barh</a:t>
            </a:r>
            <a:r>
              <a:rPr lang="en-IN" sz="2400" dirty="0" smtClean="0"/>
              <a:t> to display the result for the user to easily understand.</a:t>
            </a:r>
            <a:endParaRPr lang="en-IN" sz="2400" dirty="0"/>
          </a:p>
        </p:txBody>
      </p:sp>
    </p:spTree>
    <p:extLst>
      <p:ext uri="{BB962C8B-B14F-4D97-AF65-F5344CB8AC3E}">
        <p14:creationId xmlns:p14="http://schemas.microsoft.com/office/powerpoint/2010/main" val="133316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sz="half" idx="1"/>
          </p:nvPr>
        </p:nvSpPr>
        <p:spPr/>
        <p:txBody>
          <a:bodyPr/>
          <a:lstStyle/>
          <a:p>
            <a:r>
              <a:rPr lang="en-IN" dirty="0" smtClean="0"/>
              <a:t>New york has wide variety of cuisines and restaurants.</a:t>
            </a:r>
          </a:p>
          <a:p>
            <a:r>
              <a:rPr lang="en-IN" dirty="0" smtClean="0"/>
              <a:t>New york attracts more tourist and immigrants as it contains almost major number of cuisines compared to Toronto.</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76850" y="1484784"/>
            <a:ext cx="3657600" cy="4896544"/>
          </a:xfrm>
        </p:spPr>
      </p:pic>
    </p:spTree>
    <p:extLst>
      <p:ext uri="{BB962C8B-B14F-4D97-AF65-F5344CB8AC3E}">
        <p14:creationId xmlns:p14="http://schemas.microsoft.com/office/powerpoint/2010/main" val="60373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136904" cy="1162050"/>
          </a:xfrm>
        </p:spPr>
        <p:txBody>
          <a:bodyPr/>
          <a:lstStyle/>
          <a:p>
            <a:r>
              <a:rPr lang="en-IN" dirty="0" smtClean="0"/>
              <a:t>Recommendation  and conclusion</a:t>
            </a:r>
            <a:endParaRPr lang="en-IN" dirty="0"/>
          </a:p>
        </p:txBody>
      </p:sp>
      <p:sp>
        <p:nvSpPr>
          <p:cNvPr id="4" name="Content Placeholder 3"/>
          <p:cNvSpPr>
            <a:spLocks noGrp="1"/>
          </p:cNvSpPr>
          <p:nvPr>
            <p:ph sz="half" idx="1"/>
          </p:nvPr>
        </p:nvSpPr>
        <p:spPr>
          <a:xfrm>
            <a:off x="539552" y="1484784"/>
            <a:ext cx="8153400" cy="3992563"/>
          </a:xfrm>
        </p:spPr>
        <p:txBody>
          <a:bodyPr>
            <a:normAutofit lnSpcReduction="10000"/>
          </a:bodyPr>
          <a:lstStyle/>
          <a:p>
            <a:r>
              <a:rPr lang="en-IN" dirty="0" smtClean="0"/>
              <a:t>Toronto has very less or no available cuisines like Spanish or Cuban etc. restaurants. Opening such restaurants in Toronto can attract more number of customers for their different variety of cuisines. </a:t>
            </a:r>
          </a:p>
          <a:p>
            <a:r>
              <a:rPr lang="en-IN" dirty="0" smtClean="0"/>
              <a:t>Opening more cuisines will attracts more immigrants and tourists as food is important aspects for everyone.</a:t>
            </a:r>
          </a:p>
        </p:txBody>
      </p:sp>
    </p:spTree>
    <p:extLst>
      <p:ext uri="{BB962C8B-B14F-4D97-AF65-F5344CB8AC3E}">
        <p14:creationId xmlns:p14="http://schemas.microsoft.com/office/powerpoint/2010/main" val="200633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Thank You !!!</a:t>
            </a:r>
            <a:endParaRPr lang="en-IN" dirty="0"/>
          </a:p>
        </p:txBody>
      </p:sp>
    </p:spTree>
    <p:extLst>
      <p:ext uri="{BB962C8B-B14F-4D97-AF65-F5344CB8AC3E}">
        <p14:creationId xmlns:p14="http://schemas.microsoft.com/office/powerpoint/2010/main" val="414501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TotalTime>
  <Words>334</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Coursera Capstone IBM Applied Datascience </vt:lpstr>
      <vt:lpstr>Business problem</vt:lpstr>
      <vt:lpstr>Data</vt:lpstr>
      <vt:lpstr>Methodology</vt:lpstr>
      <vt:lpstr>RESULT</vt:lpstr>
      <vt:lpstr>Recommendation  and conclusion</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Datascience </dc:title>
  <dc:creator>HP</dc:creator>
  <cp:lastModifiedBy>HP</cp:lastModifiedBy>
  <cp:revision>11</cp:revision>
  <dcterms:created xsi:type="dcterms:W3CDTF">2021-02-16T09:38:36Z</dcterms:created>
  <dcterms:modified xsi:type="dcterms:W3CDTF">2021-02-16T10:39:37Z</dcterms:modified>
</cp:coreProperties>
</file>