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5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436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67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0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6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1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5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7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4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3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F538-F48B-4CD2-A0F5-590706ECFFC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3948-4073-4025-AAEE-215A31899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8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A5B9-87DF-7450-7906-10A48B7CA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highlight>
                  <a:srgbClr val="0000FF"/>
                </a:highlight>
              </a:rPr>
              <a:t>SKYHACK HACKATHON SUBMISSION-</a:t>
            </a:r>
            <a:br>
              <a:rPr lang="en-IN" dirty="0">
                <a:highlight>
                  <a:srgbClr val="0000FF"/>
                </a:highlight>
              </a:rPr>
            </a:br>
            <a:r>
              <a:rPr lang="en-IN" sz="3200" dirty="0">
                <a:highlight>
                  <a:srgbClr val="0000FF"/>
                </a:highlight>
              </a:rPr>
              <a:t>Increasing F&amp;B Service satisfaction rate at united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25FB-AA53-3F3E-0A2B-E7428F0A2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Submitted BY – </a:t>
            </a:r>
          </a:p>
          <a:p>
            <a:r>
              <a:rPr lang="en-IN" b="1" dirty="0">
                <a:solidFill>
                  <a:schemeClr val="tx1"/>
                </a:solidFill>
              </a:rPr>
              <a:t>NAME - DIVYAM GUPTA(DTU)</a:t>
            </a:r>
          </a:p>
        </p:txBody>
      </p:sp>
    </p:spTree>
    <p:extLst>
      <p:ext uri="{BB962C8B-B14F-4D97-AF65-F5344CB8AC3E}">
        <p14:creationId xmlns:p14="http://schemas.microsoft.com/office/powerpoint/2010/main" val="25685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B829-05FD-351A-3E46-B38EB592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00FF"/>
                </a:highlight>
              </a:rPr>
              <a:t>Enhancing food and beverage satisfaction rate for united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565A-20A7-DDAF-5BAD-6D954234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260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Prebooking Incentives : </a:t>
            </a:r>
          </a:p>
          <a:p>
            <a:r>
              <a:rPr lang="en-IN" dirty="0"/>
              <a:t>Offer discounts or special offers for passengers who prebook their meals.</a:t>
            </a:r>
          </a:p>
          <a:p>
            <a:r>
              <a:rPr lang="en-IN" dirty="0"/>
              <a:t>Promote the benefits of prebooking, such as guaranteed meal availability    and customization.</a:t>
            </a:r>
          </a:p>
          <a:p>
            <a:r>
              <a:rPr lang="en-IN" dirty="0"/>
              <a:t>Quality and Presentation :</a:t>
            </a:r>
          </a:p>
          <a:p>
            <a:r>
              <a:rPr lang="en-IN" dirty="0"/>
              <a:t>Ensure that meals are of high quality, even at altitude.</a:t>
            </a:r>
          </a:p>
          <a:p>
            <a:r>
              <a:rPr lang="en-IN" dirty="0"/>
              <a:t>Pay attention to the presentation of meals to enhance the dining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4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062A-287A-0FE3-082A-CCD1B407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3770"/>
            <a:ext cx="9905998" cy="1478570"/>
          </a:xfrm>
        </p:spPr>
        <p:txBody>
          <a:bodyPr/>
          <a:lstStyle/>
          <a:p>
            <a:r>
              <a:rPr lang="en-IN" dirty="0">
                <a:highlight>
                  <a:srgbClr val="0000FF"/>
                </a:highlight>
              </a:rPr>
              <a:t>LISTENING TO THE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05AA-B366-2DB4-C45D-DB792795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Centric Approach:</a:t>
            </a:r>
          </a:p>
          <a:p>
            <a:r>
              <a:rPr lang="en-IN" dirty="0"/>
              <a:t>Understand United’s customer’s preferences and dietary needs according to the haul type.</a:t>
            </a:r>
          </a:p>
          <a:p>
            <a:r>
              <a:rPr lang="en-IN" dirty="0"/>
              <a:t>Offer a variety of meal options to cater to different tastes and dietary restrictions.</a:t>
            </a:r>
          </a:p>
          <a:p>
            <a:r>
              <a:rPr lang="en-IN" dirty="0"/>
              <a:t>Provide options for healthier and diverse F&amp;B choices.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62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2C34-4CB2-CC9E-40BE-6D2C96D7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00FF"/>
                </a:highlight>
              </a:rPr>
              <a:t>DATA DRIVEN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B29B-816A-F634-0561-41DE6100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Menu Innovation :</a:t>
            </a:r>
          </a:p>
          <a:p>
            <a:r>
              <a:rPr lang="en-IN" dirty="0"/>
              <a:t>Regularly update United menu with fresh and exciting choices.</a:t>
            </a:r>
          </a:p>
          <a:p>
            <a:r>
              <a:rPr lang="en-IN" dirty="0"/>
              <a:t>Collaborate with renowned Chef’s or local culinary experts for unique offerings.</a:t>
            </a:r>
          </a:p>
          <a:p>
            <a:r>
              <a:rPr lang="en-IN" dirty="0"/>
              <a:t>Personalized Experience :</a:t>
            </a:r>
          </a:p>
          <a:p>
            <a:r>
              <a:rPr lang="en-IN" dirty="0"/>
              <a:t>Use data analytics more efficiently to tailor F&amp;B offerings based on passenger preferences and previous choices hold major focus on hub model as it is preferred more over spoke model and reduced operating costs.</a:t>
            </a:r>
          </a:p>
        </p:txBody>
      </p:sp>
    </p:spTree>
    <p:extLst>
      <p:ext uri="{BB962C8B-B14F-4D97-AF65-F5344CB8AC3E}">
        <p14:creationId xmlns:p14="http://schemas.microsoft.com/office/powerpoint/2010/main" val="185395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5541-4738-91DE-13EF-357F7ED3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00FF"/>
                </a:highlight>
              </a:rPr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C286-15F1-532A-758F-4957258F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Technology Integration:</a:t>
            </a:r>
          </a:p>
          <a:p>
            <a:r>
              <a:rPr lang="en-IN" dirty="0"/>
              <a:t>Implement mobile apps for preordering and customizing meals.</a:t>
            </a:r>
          </a:p>
          <a:p>
            <a:r>
              <a:rPr lang="en-IN" dirty="0"/>
              <a:t>Use in-flight entertainment systems to showcase F&amp;B options and allow passengers to order.</a:t>
            </a:r>
          </a:p>
          <a:p>
            <a:r>
              <a:rPr lang="en-IN" dirty="0"/>
              <a:t>Cultural Sensitivity:</a:t>
            </a:r>
          </a:p>
          <a:p>
            <a:r>
              <a:rPr lang="en-IN" dirty="0"/>
              <a:t>Respect cultural preferences and restrictions when planning meal options.</a:t>
            </a:r>
          </a:p>
          <a:p>
            <a:r>
              <a:rPr lang="en-IN" dirty="0"/>
              <a:t>Sustainability Focus :</a:t>
            </a:r>
          </a:p>
          <a:p>
            <a:r>
              <a:rPr lang="en-IN" dirty="0"/>
              <a:t>Embrace sustainable practices in United F&amp;B offerings, such as using eco-friendly packaging.</a:t>
            </a:r>
          </a:p>
          <a:p>
            <a:r>
              <a:rPr lang="en-IN" dirty="0"/>
              <a:t>Highlight environmentally conscious efforts to resonate with passengers.</a:t>
            </a:r>
          </a:p>
        </p:txBody>
      </p:sp>
    </p:spTree>
    <p:extLst>
      <p:ext uri="{BB962C8B-B14F-4D97-AF65-F5344CB8AC3E}">
        <p14:creationId xmlns:p14="http://schemas.microsoft.com/office/powerpoint/2010/main" val="112889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915</TotalTime>
  <Words>277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SKYHACK HACKATHON SUBMISSION- Increasing F&amp;B Service satisfaction rate at united airlines</vt:lpstr>
      <vt:lpstr>Enhancing food and beverage satisfaction rate for united airlines</vt:lpstr>
      <vt:lpstr>LISTENING TO THE CUSTOMERS</vt:lpstr>
      <vt:lpstr>DATA DRIVEN INSIGHTS</vt:lpstr>
      <vt:lpstr>Concluding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AIRLINES-SKYAHACK SUBMISSION</dc:title>
  <dc:creator>divyam gupta</dc:creator>
  <cp:lastModifiedBy>divyam gupta</cp:lastModifiedBy>
  <cp:revision>16</cp:revision>
  <dcterms:created xsi:type="dcterms:W3CDTF">2023-08-26T05:22:29Z</dcterms:created>
  <dcterms:modified xsi:type="dcterms:W3CDTF">2023-08-27T16:36:24Z</dcterms:modified>
</cp:coreProperties>
</file>