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udiowide"/>
      <p:regular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BAF1A1-DD86-4F37-AC06-4E6397395888}">
  <a:tblStyle styleId="{96BAF1A1-DD86-4F37-AC06-4E63973958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F8E8AEB-E76C-4EF3-BEEA-C9693B82D8AC}"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Karla-regular.fntdata"/><Relationship Id="rId27" Type="http://schemas.openxmlformats.org/officeDocument/2006/relationships/font" Target="fonts/Audiowid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Karl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fa91a992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6fa91a992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6faeebf61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6faeebf61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6fa91a992e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6fa91a992e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6fa91a992e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6fa91a992e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6fa91a992e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6fa91a992e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faeebf61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6faeebf61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6fa91a992e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6fa91a992e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6fa91a992e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6fa91a992e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6fa91a992e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6fa91a992e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6fa91a992e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6fa91a992e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6fa91a992e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6fa91a992e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6fa91a992e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6fa91a992e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6faeebf61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6faeebf61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fa91a992e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6fa91a992e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6faeebf61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6faeebf61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6faeebf61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6faeebf61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6faeebf61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6faeebf61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6faeebf61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6faeebf61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d0417f9d2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d0417f9d2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6faeebf61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6faeebf61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pic>
        <p:nvPicPr>
          <p:cNvPr id="54" name="Google Shape;54;p1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55" name="Google Shape;55;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type="ctrTitle"/>
          </p:nvPr>
        </p:nvSpPr>
        <p:spPr>
          <a:xfrm>
            <a:off x="1625850" y="1317528"/>
            <a:ext cx="5892300" cy="2358300"/>
          </a:xfrm>
          <a:prstGeom prst="rect">
            <a:avLst/>
          </a:prstGeom>
          <a:noFill/>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4500">
                <a:latin typeface="Audiowide"/>
                <a:ea typeface="Audiowide"/>
                <a:cs typeface="Audiowide"/>
                <a:sym typeface="Audiowid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4"/>
          <p:cNvSpPr txBox="1"/>
          <p:nvPr>
            <p:ph idx="1" type="subTitle"/>
          </p:nvPr>
        </p:nvSpPr>
        <p:spPr>
          <a:xfrm>
            <a:off x="1625850" y="3778500"/>
            <a:ext cx="5892300" cy="473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60" name="Google Shape;60;p14"/>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61" name="Google Shape;61;p14"/>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pic>
        <p:nvPicPr>
          <p:cNvPr id="63" name="Google Shape;63;p1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64" name="Google Shape;64;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type="title"/>
          </p:nvPr>
        </p:nvSpPr>
        <p:spPr>
          <a:xfrm>
            <a:off x="4491888" y="1682463"/>
            <a:ext cx="3312300" cy="1113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700">
                <a:solidFill>
                  <a:schemeClr val="accen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 type="subTitle"/>
          </p:nvPr>
        </p:nvSpPr>
        <p:spPr>
          <a:xfrm>
            <a:off x="4491888" y="2851113"/>
            <a:ext cx="3312300" cy="60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69" name="Google Shape;69;p15"/>
          <p:cNvSpPr txBox="1"/>
          <p:nvPr>
            <p:ph hasCustomPrompt="1" idx="2" type="title"/>
          </p:nvPr>
        </p:nvSpPr>
        <p:spPr>
          <a:xfrm>
            <a:off x="1931113" y="1872250"/>
            <a:ext cx="1728900" cy="1188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8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pic>
        <p:nvPicPr>
          <p:cNvPr id="70" name="Google Shape;70;p15"/>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71" name="Google Shape;71;p15"/>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74" name="Google Shape;74;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idx="1" type="body"/>
          </p:nvPr>
        </p:nvSpPr>
        <p:spPr>
          <a:xfrm>
            <a:off x="720000" y="1168463"/>
            <a:ext cx="7704000" cy="57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sz="1200"/>
            </a:lvl1pPr>
            <a:lvl2pPr indent="-317500" lvl="1" marL="914400" rtl="0">
              <a:spcBef>
                <a:spcPts val="0"/>
              </a:spcBef>
              <a:spcAft>
                <a:spcPts val="0"/>
              </a:spcAft>
              <a:buSzPts val="1400"/>
              <a:buAutoNum type="alphaLcPeriod"/>
              <a:defRPr/>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0"/>
              </a:spcBef>
              <a:spcAft>
                <a:spcPts val="0"/>
              </a:spcAft>
              <a:buSzPts val="1400"/>
              <a:buAutoNum type="alphaLcPeriod"/>
              <a:defRPr/>
            </a:lvl5pPr>
            <a:lvl6pPr indent="-317500" lvl="5" marL="2743200" rtl="0">
              <a:spcBef>
                <a:spcPts val="0"/>
              </a:spcBef>
              <a:spcAft>
                <a:spcPts val="0"/>
              </a:spcAft>
              <a:buSzPts val="1400"/>
              <a:buAutoNum type="romanLcPeriod"/>
              <a:defRPr/>
            </a:lvl6pPr>
            <a:lvl7pPr indent="-317500" lvl="6" marL="3200400" rtl="0">
              <a:spcBef>
                <a:spcPts val="0"/>
              </a:spcBef>
              <a:spcAft>
                <a:spcPts val="0"/>
              </a:spcAft>
              <a:buSzPts val="1400"/>
              <a:buAutoNum type="arabicPeriod"/>
              <a:defRPr/>
            </a:lvl7pPr>
            <a:lvl8pPr indent="-317500" lvl="7" marL="3657600" rtl="0">
              <a:spcBef>
                <a:spcPts val="0"/>
              </a:spcBef>
              <a:spcAft>
                <a:spcPts val="0"/>
              </a:spcAft>
              <a:buSzPts val="1400"/>
              <a:buAutoNum type="alphaLcPeriod"/>
              <a:defRPr/>
            </a:lvl8pPr>
            <a:lvl9pPr indent="-317500" lvl="8" marL="4114800" rtl="0">
              <a:spcBef>
                <a:spcPts val="0"/>
              </a:spcBef>
              <a:spcAft>
                <a:spcPts val="0"/>
              </a:spcAft>
              <a:buSzPts val="1400"/>
              <a:buAutoNum type="romanLcPeriod"/>
              <a:defRPr/>
            </a:lvl9pPr>
          </a:lstStyle>
          <a:p/>
        </p:txBody>
      </p:sp>
      <p:pic>
        <p:nvPicPr>
          <p:cNvPr id="78" name="Google Shape;78;p16"/>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79" name="Google Shape;79;p16"/>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80" name="Google Shape;80;p1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2">
            <a:alphaModFix amt="75000"/>
          </a:blip>
          <a:srcRect b="0" l="17266" r="0" t="16652"/>
          <a:stretch/>
        </p:blipFill>
        <p:spPr>
          <a:xfrm rot="10800000">
            <a:off x="4688049" y="2278552"/>
            <a:ext cx="4684549" cy="2922100"/>
          </a:xfrm>
          <a:prstGeom prst="rect">
            <a:avLst/>
          </a:prstGeom>
          <a:noFill/>
          <a:ln>
            <a:noFill/>
          </a:ln>
        </p:spPr>
      </p:pic>
      <p:pic>
        <p:nvPicPr>
          <p:cNvPr id="83" name="Google Shape;83;p17"/>
          <p:cNvPicPr preferRelativeResize="0"/>
          <p:nvPr/>
        </p:nvPicPr>
        <p:blipFill rotWithShape="1">
          <a:blip r:embed="rId2">
            <a:alphaModFix amt="75000"/>
          </a:blip>
          <a:srcRect b="0" l="16618" r="0" t="14668"/>
          <a:stretch/>
        </p:blipFill>
        <p:spPr>
          <a:xfrm rot="4">
            <a:off x="-57150" y="-190497"/>
            <a:ext cx="4810127" cy="3047996"/>
          </a:xfrm>
          <a:prstGeom prst="rect">
            <a:avLst/>
          </a:prstGeom>
          <a:noFill/>
          <a:ln>
            <a:noFill/>
          </a:ln>
        </p:spPr>
      </p:pic>
      <p:pic>
        <p:nvPicPr>
          <p:cNvPr id="84" name="Google Shape;84;p17"/>
          <p:cNvPicPr preferRelativeResize="0"/>
          <p:nvPr/>
        </p:nvPicPr>
        <p:blipFill rotWithShape="1">
          <a:blip r:embed="rId3">
            <a:alphaModFix/>
          </a:blip>
          <a:srcRect b="17753" l="0" r="0" t="1620"/>
          <a:stretch/>
        </p:blipFill>
        <p:spPr>
          <a:xfrm>
            <a:off x="-181700" y="-257175"/>
            <a:ext cx="9649551" cy="5667373"/>
          </a:xfrm>
          <a:prstGeom prst="rect">
            <a:avLst/>
          </a:prstGeom>
          <a:noFill/>
          <a:ln>
            <a:noFill/>
          </a:ln>
        </p:spPr>
      </p:pic>
      <p:sp>
        <p:nvSpPr>
          <p:cNvPr id="85" name="Google Shape;85;p1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720000" y="540000"/>
            <a:ext cx="7704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17"/>
          <p:cNvSpPr txBox="1"/>
          <p:nvPr>
            <p:ph idx="1" type="subTitle"/>
          </p:nvPr>
        </p:nvSpPr>
        <p:spPr>
          <a:xfrm>
            <a:off x="1605775" y="3703499"/>
            <a:ext cx="2846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7"/>
          <p:cNvSpPr txBox="1"/>
          <p:nvPr>
            <p:ph idx="2" type="subTitle"/>
          </p:nvPr>
        </p:nvSpPr>
        <p:spPr>
          <a:xfrm>
            <a:off x="4688050" y="3703499"/>
            <a:ext cx="2846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7"/>
          <p:cNvSpPr txBox="1"/>
          <p:nvPr>
            <p:ph idx="3" type="subTitle"/>
          </p:nvPr>
        </p:nvSpPr>
        <p:spPr>
          <a:xfrm>
            <a:off x="1605779" y="3328943"/>
            <a:ext cx="284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92" name="Google Shape;92;p17"/>
          <p:cNvSpPr txBox="1"/>
          <p:nvPr>
            <p:ph idx="4" type="subTitle"/>
          </p:nvPr>
        </p:nvSpPr>
        <p:spPr>
          <a:xfrm>
            <a:off x="4688055" y="3328943"/>
            <a:ext cx="284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95" name="Google Shape;95;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99" name="Google Shape;99;p18"/>
          <p:cNvPicPr preferRelativeResize="0"/>
          <p:nvPr/>
        </p:nvPicPr>
        <p:blipFill rotWithShape="1">
          <a:blip r:embed="rId3">
            <a:alphaModFix amt="75000"/>
          </a:blip>
          <a:srcRect b="0" l="24087" r="0" t="19903"/>
          <a:stretch/>
        </p:blipFill>
        <p:spPr>
          <a:xfrm>
            <a:off x="-104775" y="-85500"/>
            <a:ext cx="3714749" cy="2426851"/>
          </a:xfrm>
          <a:prstGeom prst="rect">
            <a:avLst/>
          </a:prstGeom>
          <a:noFill/>
          <a:ln>
            <a:noFill/>
          </a:ln>
        </p:spPr>
      </p:pic>
      <p:pic>
        <p:nvPicPr>
          <p:cNvPr id="100" name="Google Shape;100;p18"/>
          <p:cNvPicPr preferRelativeResize="0"/>
          <p:nvPr/>
        </p:nvPicPr>
        <p:blipFill rotWithShape="1">
          <a:blip r:embed="rId3">
            <a:alphaModFix amt="75000"/>
          </a:blip>
          <a:srcRect b="0" l="22039" r="0"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03" name="Google Shape;103;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ph type="title"/>
          </p:nvPr>
        </p:nvSpPr>
        <p:spPr>
          <a:xfrm>
            <a:off x="4381506" y="887025"/>
            <a:ext cx="4038600" cy="95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9"/>
          <p:cNvSpPr txBox="1"/>
          <p:nvPr>
            <p:ph idx="1" type="body"/>
          </p:nvPr>
        </p:nvSpPr>
        <p:spPr>
          <a:xfrm>
            <a:off x="4381500" y="1843575"/>
            <a:ext cx="4038600" cy="243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pic>
        <p:nvPicPr>
          <p:cNvPr id="108" name="Google Shape;108;p19"/>
          <p:cNvPicPr preferRelativeResize="0"/>
          <p:nvPr/>
        </p:nvPicPr>
        <p:blipFill rotWithShape="1">
          <a:blip r:embed="rId3">
            <a:alphaModFix amt="75000"/>
          </a:blip>
          <a:srcRect b="0" l="24156" r="0" t="16303"/>
          <a:stretch/>
        </p:blipFill>
        <p:spPr>
          <a:xfrm rot="5400000">
            <a:off x="5767588" y="527636"/>
            <a:ext cx="4294574" cy="293450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11" name="Google Shape;111;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ph type="title"/>
          </p:nvPr>
        </p:nvSpPr>
        <p:spPr>
          <a:xfrm>
            <a:off x="2005350" y="1506750"/>
            <a:ext cx="5133300" cy="213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pic>
        <p:nvPicPr>
          <p:cNvPr id="115" name="Google Shape;115;p20"/>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116" name="Google Shape;116;p20"/>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 name="Shape 117"/>
        <p:cNvGrpSpPr/>
        <p:nvPr/>
      </p:nvGrpSpPr>
      <p:grpSpPr>
        <a:xfrm>
          <a:off x="0" y="0"/>
          <a:ext cx="0" cy="0"/>
          <a:chOff x="0" y="0"/>
          <a:chExt cx="0" cy="0"/>
        </a:xfrm>
      </p:grpSpPr>
      <p:pic>
        <p:nvPicPr>
          <p:cNvPr id="118" name="Google Shape;118;p21"/>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19" name="Google Shape;119;p2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ph type="title"/>
          </p:nvPr>
        </p:nvSpPr>
        <p:spPr>
          <a:xfrm>
            <a:off x="970400" y="1168075"/>
            <a:ext cx="3133800" cy="18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3" name="Google Shape;123;p21"/>
          <p:cNvSpPr txBox="1"/>
          <p:nvPr>
            <p:ph idx="1" type="subTitle"/>
          </p:nvPr>
        </p:nvSpPr>
        <p:spPr>
          <a:xfrm>
            <a:off x="970400" y="3167250"/>
            <a:ext cx="3133800" cy="84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24" name="Google Shape;124;p21"/>
          <p:cNvPicPr preferRelativeResize="0"/>
          <p:nvPr/>
        </p:nvPicPr>
        <p:blipFill rotWithShape="1">
          <a:blip r:embed="rId3">
            <a:alphaModFix amt="75000"/>
          </a:blip>
          <a:srcRect b="0" l="19106" r="0" t="4942"/>
          <a:stretch/>
        </p:blipFill>
        <p:spPr>
          <a:xfrm rot="-5400000">
            <a:off x="-727588" y="1263239"/>
            <a:ext cx="4580326" cy="33325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5" name="Shape 125"/>
        <p:cNvGrpSpPr/>
        <p:nvPr/>
      </p:nvGrpSpPr>
      <p:grpSpPr>
        <a:xfrm>
          <a:off x="0" y="0"/>
          <a:ext cx="0" cy="0"/>
          <a:chOff x="0" y="0"/>
          <a:chExt cx="0" cy="0"/>
        </a:xfrm>
      </p:grpSpPr>
      <p:pic>
        <p:nvPicPr>
          <p:cNvPr id="126" name="Google Shape;126;p22"/>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27" name="Google Shape;127;p2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txBox="1"/>
          <p:nvPr>
            <p:ph type="title"/>
          </p:nvPr>
        </p:nvSpPr>
        <p:spPr>
          <a:xfrm rot="300">
            <a:off x="720000" y="3295650"/>
            <a:ext cx="3433500" cy="1207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1" name="Shape 131"/>
        <p:cNvGrpSpPr/>
        <p:nvPr/>
      </p:nvGrpSpPr>
      <p:grpSpPr>
        <a:xfrm>
          <a:off x="0" y="0"/>
          <a:ext cx="0" cy="0"/>
          <a:chOff x="0" y="0"/>
          <a:chExt cx="0" cy="0"/>
        </a:xfrm>
      </p:grpSpPr>
      <p:pic>
        <p:nvPicPr>
          <p:cNvPr id="132" name="Google Shape;132;p2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33" name="Google Shape;133;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hasCustomPrompt="1" type="title"/>
          </p:nvPr>
        </p:nvSpPr>
        <p:spPr>
          <a:xfrm rot="186">
            <a:off x="977225" y="1686338"/>
            <a:ext cx="5538000" cy="1234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9600"/>
              <a:buNone/>
              <a:defRPr sz="8100"/>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137" name="Google Shape;137;p23"/>
          <p:cNvSpPr txBox="1"/>
          <p:nvPr>
            <p:ph idx="1" type="subTitle"/>
          </p:nvPr>
        </p:nvSpPr>
        <p:spPr>
          <a:xfrm>
            <a:off x="977225" y="2821638"/>
            <a:ext cx="5538000" cy="4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8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pic>
        <p:nvPicPr>
          <p:cNvPr id="138" name="Google Shape;138;p23"/>
          <p:cNvPicPr preferRelativeResize="0"/>
          <p:nvPr/>
        </p:nvPicPr>
        <p:blipFill rotWithShape="1">
          <a:blip r:embed="rId3">
            <a:alphaModFix amt="75000"/>
          </a:blip>
          <a:srcRect b="0" l="0" r="0" t="0"/>
          <a:stretch/>
        </p:blipFill>
        <p:spPr>
          <a:xfrm rot="6015032">
            <a:off x="3802652" y="445901"/>
            <a:ext cx="7113000" cy="4404125"/>
          </a:xfrm>
          <a:prstGeom prst="rect">
            <a:avLst/>
          </a:prstGeom>
          <a:noFill/>
          <a:ln>
            <a:noFill/>
          </a:ln>
        </p:spPr>
      </p:pic>
      <p:pic>
        <p:nvPicPr>
          <p:cNvPr id="139" name="Google Shape;139;p23"/>
          <p:cNvPicPr preferRelativeResize="0"/>
          <p:nvPr/>
        </p:nvPicPr>
        <p:blipFill rotWithShape="1">
          <a:blip r:embed="rId3">
            <a:alphaModFix amt="75000"/>
          </a:blip>
          <a:srcRect b="0" l="-60" r="0" t="537"/>
          <a:stretch/>
        </p:blipFill>
        <p:spPr>
          <a:xfrm rot="-5399997">
            <a:off x="-1590800" y="1404054"/>
            <a:ext cx="5772273" cy="355281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0" name="Shape 14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1">
    <p:spTree>
      <p:nvGrpSpPr>
        <p:cNvPr id="141" name="Shape 141"/>
        <p:cNvGrpSpPr/>
        <p:nvPr/>
      </p:nvGrpSpPr>
      <p:grpSpPr>
        <a:xfrm>
          <a:off x="0" y="0"/>
          <a:ext cx="0" cy="0"/>
          <a:chOff x="0" y="0"/>
          <a:chExt cx="0" cy="0"/>
        </a:xfrm>
      </p:grpSpPr>
      <p:pic>
        <p:nvPicPr>
          <p:cNvPr id="142" name="Google Shape;142;p2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43" name="Google Shape;143;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txBox="1"/>
          <p:nvPr>
            <p:ph type="title"/>
          </p:nvPr>
        </p:nvSpPr>
        <p:spPr>
          <a:xfrm>
            <a:off x="713224"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7" name="Google Shape;147;p25"/>
          <p:cNvSpPr txBox="1"/>
          <p:nvPr>
            <p:ph idx="1" type="subTitle"/>
          </p:nvPr>
        </p:nvSpPr>
        <p:spPr>
          <a:xfrm>
            <a:off x="713224"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25"/>
          <p:cNvSpPr txBox="1"/>
          <p:nvPr>
            <p:ph idx="2" type="title"/>
          </p:nvPr>
        </p:nvSpPr>
        <p:spPr>
          <a:xfrm>
            <a:off x="713224"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9" name="Google Shape;149;p25"/>
          <p:cNvSpPr txBox="1"/>
          <p:nvPr>
            <p:ph idx="3" type="subTitle"/>
          </p:nvPr>
        </p:nvSpPr>
        <p:spPr>
          <a:xfrm>
            <a:off x="713224"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5"/>
          <p:cNvSpPr txBox="1"/>
          <p:nvPr>
            <p:ph idx="4" type="title"/>
          </p:nvPr>
        </p:nvSpPr>
        <p:spPr>
          <a:xfrm>
            <a:off x="3419251"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 name="Google Shape;151;p25"/>
          <p:cNvSpPr txBox="1"/>
          <p:nvPr>
            <p:ph idx="5" type="subTitle"/>
          </p:nvPr>
        </p:nvSpPr>
        <p:spPr>
          <a:xfrm>
            <a:off x="3419251"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25"/>
          <p:cNvSpPr txBox="1"/>
          <p:nvPr>
            <p:ph idx="6" type="title"/>
          </p:nvPr>
        </p:nvSpPr>
        <p:spPr>
          <a:xfrm>
            <a:off x="3419251"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3" name="Google Shape;153;p25"/>
          <p:cNvSpPr txBox="1"/>
          <p:nvPr>
            <p:ph idx="7" type="subTitle"/>
          </p:nvPr>
        </p:nvSpPr>
        <p:spPr>
          <a:xfrm>
            <a:off x="3419251"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25"/>
          <p:cNvSpPr txBox="1"/>
          <p:nvPr>
            <p:ph hasCustomPrompt="1" idx="8" type="title"/>
          </p:nvPr>
        </p:nvSpPr>
        <p:spPr>
          <a:xfrm>
            <a:off x="1415374"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5" name="Google Shape;155;p25"/>
          <p:cNvSpPr txBox="1"/>
          <p:nvPr>
            <p:ph hasCustomPrompt="1" idx="9" type="title"/>
          </p:nvPr>
        </p:nvSpPr>
        <p:spPr>
          <a:xfrm>
            <a:off x="4121401"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25"/>
          <p:cNvSpPr txBox="1"/>
          <p:nvPr>
            <p:ph hasCustomPrompt="1" idx="13" type="title"/>
          </p:nvPr>
        </p:nvSpPr>
        <p:spPr>
          <a:xfrm>
            <a:off x="1415374"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25"/>
          <p:cNvSpPr txBox="1"/>
          <p:nvPr>
            <p:ph hasCustomPrompt="1" idx="14" type="title"/>
          </p:nvPr>
        </p:nvSpPr>
        <p:spPr>
          <a:xfrm>
            <a:off x="4121401"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25"/>
          <p:cNvSpPr txBox="1"/>
          <p:nvPr>
            <p:ph idx="15" type="title"/>
          </p:nvPr>
        </p:nvSpPr>
        <p:spPr>
          <a:xfrm>
            <a:off x="6125276"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 name="Google Shape;159;p25"/>
          <p:cNvSpPr txBox="1"/>
          <p:nvPr>
            <p:ph idx="16" type="subTitle"/>
          </p:nvPr>
        </p:nvSpPr>
        <p:spPr>
          <a:xfrm>
            <a:off x="6125276"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5"/>
          <p:cNvSpPr txBox="1"/>
          <p:nvPr>
            <p:ph idx="17" type="title"/>
          </p:nvPr>
        </p:nvSpPr>
        <p:spPr>
          <a:xfrm>
            <a:off x="6125276"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25"/>
          <p:cNvSpPr txBox="1"/>
          <p:nvPr>
            <p:ph idx="18" type="subTitle"/>
          </p:nvPr>
        </p:nvSpPr>
        <p:spPr>
          <a:xfrm>
            <a:off x="6125276"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25"/>
          <p:cNvSpPr txBox="1"/>
          <p:nvPr>
            <p:ph hasCustomPrompt="1" idx="19" type="title"/>
          </p:nvPr>
        </p:nvSpPr>
        <p:spPr>
          <a:xfrm>
            <a:off x="6827426"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25"/>
          <p:cNvSpPr txBox="1"/>
          <p:nvPr>
            <p:ph hasCustomPrompt="1" idx="20" type="title"/>
          </p:nvPr>
        </p:nvSpPr>
        <p:spPr>
          <a:xfrm>
            <a:off x="6827426"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64" name="Google Shape;164;p25"/>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65" name="Google Shape;165;p25"/>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66" name="Google Shape;166;p25"/>
          <p:cNvSpPr txBox="1"/>
          <p:nvPr>
            <p:ph idx="21"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67" name="Shape 167"/>
        <p:cNvGrpSpPr/>
        <p:nvPr/>
      </p:nvGrpSpPr>
      <p:grpSpPr>
        <a:xfrm>
          <a:off x="0" y="0"/>
          <a:ext cx="0" cy="0"/>
          <a:chOff x="0" y="0"/>
          <a:chExt cx="0" cy="0"/>
        </a:xfrm>
      </p:grpSpPr>
      <p:pic>
        <p:nvPicPr>
          <p:cNvPr id="168" name="Google Shape;168;p2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69" name="Google Shape;169;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ph type="title"/>
          </p:nvPr>
        </p:nvSpPr>
        <p:spPr>
          <a:xfrm>
            <a:off x="1486024" y="3068248"/>
            <a:ext cx="6172200" cy="446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2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73" name="Google Shape;173;p26"/>
          <p:cNvSpPr txBox="1"/>
          <p:nvPr>
            <p:ph idx="1" type="subTitle"/>
          </p:nvPr>
        </p:nvSpPr>
        <p:spPr>
          <a:xfrm>
            <a:off x="1485800" y="1628863"/>
            <a:ext cx="6172200" cy="14982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Clr>
                <a:schemeClr val="lt1"/>
              </a:buClr>
              <a:buSzPts val="2500"/>
              <a:buNone/>
              <a:defRPr sz="2600">
                <a:solidFill>
                  <a:schemeClr val="lt1"/>
                </a:solidFill>
              </a:defRPr>
            </a:lvl1pPr>
            <a:lvl2pPr lvl="1" rtl="0" algn="ctr">
              <a:lnSpc>
                <a:spcPct val="100000"/>
              </a:lnSpc>
              <a:spcBef>
                <a:spcPts val="0"/>
              </a:spcBef>
              <a:spcAft>
                <a:spcPts val="0"/>
              </a:spcAft>
              <a:buClr>
                <a:schemeClr val="lt1"/>
              </a:buClr>
              <a:buSzPts val="2500"/>
              <a:buNone/>
              <a:defRPr sz="2500">
                <a:solidFill>
                  <a:schemeClr val="lt1"/>
                </a:solidFill>
              </a:defRPr>
            </a:lvl2pPr>
            <a:lvl3pPr lvl="2" rtl="0" algn="ctr">
              <a:lnSpc>
                <a:spcPct val="100000"/>
              </a:lnSpc>
              <a:spcBef>
                <a:spcPts val="0"/>
              </a:spcBef>
              <a:spcAft>
                <a:spcPts val="0"/>
              </a:spcAft>
              <a:buClr>
                <a:schemeClr val="lt1"/>
              </a:buClr>
              <a:buSzPts val="2500"/>
              <a:buNone/>
              <a:defRPr sz="2500">
                <a:solidFill>
                  <a:schemeClr val="lt1"/>
                </a:solidFill>
              </a:defRPr>
            </a:lvl3pPr>
            <a:lvl4pPr lvl="3" rtl="0" algn="ctr">
              <a:lnSpc>
                <a:spcPct val="100000"/>
              </a:lnSpc>
              <a:spcBef>
                <a:spcPts val="0"/>
              </a:spcBef>
              <a:spcAft>
                <a:spcPts val="0"/>
              </a:spcAft>
              <a:buClr>
                <a:schemeClr val="lt1"/>
              </a:buClr>
              <a:buSzPts val="2500"/>
              <a:buNone/>
              <a:defRPr sz="2500">
                <a:solidFill>
                  <a:schemeClr val="lt1"/>
                </a:solidFill>
              </a:defRPr>
            </a:lvl4pPr>
            <a:lvl5pPr lvl="4" rtl="0" algn="ctr">
              <a:lnSpc>
                <a:spcPct val="100000"/>
              </a:lnSpc>
              <a:spcBef>
                <a:spcPts val="0"/>
              </a:spcBef>
              <a:spcAft>
                <a:spcPts val="0"/>
              </a:spcAft>
              <a:buClr>
                <a:schemeClr val="lt1"/>
              </a:buClr>
              <a:buSzPts val="2500"/>
              <a:buNone/>
              <a:defRPr sz="2500">
                <a:solidFill>
                  <a:schemeClr val="lt1"/>
                </a:solidFill>
              </a:defRPr>
            </a:lvl5pPr>
            <a:lvl6pPr lvl="5" rtl="0" algn="ctr">
              <a:lnSpc>
                <a:spcPct val="100000"/>
              </a:lnSpc>
              <a:spcBef>
                <a:spcPts val="0"/>
              </a:spcBef>
              <a:spcAft>
                <a:spcPts val="0"/>
              </a:spcAft>
              <a:buClr>
                <a:schemeClr val="lt1"/>
              </a:buClr>
              <a:buSzPts val="2500"/>
              <a:buNone/>
              <a:defRPr sz="2500">
                <a:solidFill>
                  <a:schemeClr val="lt1"/>
                </a:solidFill>
              </a:defRPr>
            </a:lvl6pPr>
            <a:lvl7pPr lvl="6" rtl="0" algn="ctr">
              <a:lnSpc>
                <a:spcPct val="100000"/>
              </a:lnSpc>
              <a:spcBef>
                <a:spcPts val="0"/>
              </a:spcBef>
              <a:spcAft>
                <a:spcPts val="0"/>
              </a:spcAft>
              <a:buClr>
                <a:schemeClr val="lt1"/>
              </a:buClr>
              <a:buSzPts val="2500"/>
              <a:buNone/>
              <a:defRPr sz="2500">
                <a:solidFill>
                  <a:schemeClr val="lt1"/>
                </a:solidFill>
              </a:defRPr>
            </a:lvl7pPr>
            <a:lvl8pPr lvl="7" rtl="0" algn="ctr">
              <a:lnSpc>
                <a:spcPct val="100000"/>
              </a:lnSpc>
              <a:spcBef>
                <a:spcPts val="0"/>
              </a:spcBef>
              <a:spcAft>
                <a:spcPts val="0"/>
              </a:spcAft>
              <a:buClr>
                <a:schemeClr val="lt1"/>
              </a:buClr>
              <a:buSzPts val="2500"/>
              <a:buNone/>
              <a:defRPr sz="2500">
                <a:solidFill>
                  <a:schemeClr val="lt1"/>
                </a:solidFill>
              </a:defRPr>
            </a:lvl8pPr>
            <a:lvl9pPr lvl="8" rtl="0" algn="ctr">
              <a:lnSpc>
                <a:spcPct val="100000"/>
              </a:lnSpc>
              <a:spcBef>
                <a:spcPts val="0"/>
              </a:spcBef>
              <a:spcAft>
                <a:spcPts val="0"/>
              </a:spcAft>
              <a:buClr>
                <a:schemeClr val="lt1"/>
              </a:buClr>
              <a:buSzPts val="2500"/>
              <a:buNone/>
              <a:defRPr sz="2500">
                <a:solidFill>
                  <a:schemeClr val="lt1"/>
                </a:solidFill>
              </a:defRPr>
            </a:lvl9pPr>
          </a:lstStyle>
          <a:p/>
        </p:txBody>
      </p:sp>
      <p:pic>
        <p:nvPicPr>
          <p:cNvPr id="174" name="Google Shape;174;p26"/>
          <p:cNvPicPr preferRelativeResize="0"/>
          <p:nvPr/>
        </p:nvPicPr>
        <p:blipFill rotWithShape="1">
          <a:blip r:embed="rId3">
            <a:alphaModFix amt="75000"/>
          </a:blip>
          <a:srcRect b="0" l="0" r="0" t="0"/>
          <a:stretch/>
        </p:blipFill>
        <p:spPr>
          <a:xfrm>
            <a:off x="-1436100" y="-758750"/>
            <a:ext cx="6816174" cy="4220351"/>
          </a:xfrm>
          <a:prstGeom prst="rect">
            <a:avLst/>
          </a:prstGeom>
          <a:noFill/>
          <a:ln>
            <a:noFill/>
          </a:ln>
        </p:spPr>
      </p:pic>
      <p:pic>
        <p:nvPicPr>
          <p:cNvPr id="175" name="Google Shape;175;p26"/>
          <p:cNvPicPr preferRelativeResize="0"/>
          <p:nvPr/>
        </p:nvPicPr>
        <p:blipFill rotWithShape="1">
          <a:blip r:embed="rId3">
            <a:alphaModFix amt="75000"/>
          </a:blip>
          <a:srcRect b="0" l="-60" r="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2">
    <p:spTree>
      <p:nvGrpSpPr>
        <p:cNvPr id="176" name="Shape 176"/>
        <p:cNvGrpSpPr/>
        <p:nvPr/>
      </p:nvGrpSpPr>
      <p:grpSpPr>
        <a:xfrm>
          <a:off x="0" y="0"/>
          <a:ext cx="0" cy="0"/>
          <a:chOff x="0" y="0"/>
          <a:chExt cx="0" cy="0"/>
        </a:xfrm>
      </p:grpSpPr>
      <p:pic>
        <p:nvPicPr>
          <p:cNvPr id="177" name="Google Shape;177;p27"/>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78" name="Google Shape;178;p2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ph type="title"/>
          </p:nvPr>
        </p:nvSpPr>
        <p:spPr>
          <a:xfrm>
            <a:off x="964750" y="1536350"/>
            <a:ext cx="2947500" cy="55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27"/>
          <p:cNvSpPr txBox="1"/>
          <p:nvPr>
            <p:ph idx="1" type="subTitle"/>
          </p:nvPr>
        </p:nvSpPr>
        <p:spPr>
          <a:xfrm rot="350">
            <a:off x="964550" y="2381675"/>
            <a:ext cx="2947500" cy="14046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83" name="Google Shape;183;p27"/>
          <p:cNvPicPr preferRelativeResize="0"/>
          <p:nvPr/>
        </p:nvPicPr>
        <p:blipFill rotWithShape="1">
          <a:blip r:embed="rId3">
            <a:alphaModFix amt="75000"/>
          </a:blip>
          <a:srcRect b="0" l="20571" r="0" t="8875"/>
          <a:stretch/>
        </p:blipFill>
        <p:spPr>
          <a:xfrm rot="10800000">
            <a:off x="4713096" y="1967777"/>
            <a:ext cx="4497577" cy="3194774"/>
          </a:xfrm>
          <a:prstGeom prst="rect">
            <a:avLst/>
          </a:prstGeom>
          <a:noFill/>
          <a:ln>
            <a:noFill/>
          </a:ln>
        </p:spPr>
      </p:pic>
      <p:pic>
        <p:nvPicPr>
          <p:cNvPr id="184" name="Google Shape;184;p27"/>
          <p:cNvPicPr preferRelativeResize="0"/>
          <p:nvPr/>
        </p:nvPicPr>
        <p:blipFill rotWithShape="1">
          <a:blip r:embed="rId3">
            <a:alphaModFix amt="75000"/>
          </a:blip>
          <a:srcRect b="0" l="20886" r="0" t="8231"/>
          <a:stretch/>
        </p:blipFill>
        <p:spPr>
          <a:xfrm rot="4">
            <a:off x="-66675" y="-190497"/>
            <a:ext cx="4563850" cy="327786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
    <p:spTree>
      <p:nvGrpSpPr>
        <p:cNvPr id="185" name="Shape 185"/>
        <p:cNvGrpSpPr/>
        <p:nvPr/>
      </p:nvGrpSpPr>
      <p:grpSpPr>
        <a:xfrm>
          <a:off x="0" y="0"/>
          <a:ext cx="0" cy="0"/>
          <a:chOff x="0" y="0"/>
          <a:chExt cx="0" cy="0"/>
        </a:xfrm>
      </p:grpSpPr>
      <p:pic>
        <p:nvPicPr>
          <p:cNvPr id="186" name="Google Shape;186;p2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87" name="Google Shape;187;p2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txBox="1"/>
          <p:nvPr>
            <p:ph idx="1" type="body"/>
          </p:nvPr>
        </p:nvSpPr>
        <p:spPr>
          <a:xfrm>
            <a:off x="720000" y="1456400"/>
            <a:ext cx="7704000" cy="2594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dk2"/>
              </a:buClr>
              <a:buSzPts val="1200"/>
              <a:buChar char="●"/>
              <a:defRPr b="1" sz="1200"/>
            </a:lvl1pPr>
            <a:lvl2pPr indent="-317500" lvl="1" marL="914400" rtl="0">
              <a:spcBef>
                <a:spcPts val="0"/>
              </a:spcBef>
              <a:spcAft>
                <a:spcPts val="0"/>
              </a:spcAft>
              <a:buClr>
                <a:schemeClr val="lt1"/>
              </a:buClr>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1" name="Google Shape;191;p28"/>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92" name="Google Shape;192;p28"/>
          <p:cNvPicPr preferRelativeResize="0"/>
          <p:nvPr/>
        </p:nvPicPr>
        <p:blipFill rotWithShape="1">
          <a:blip r:embed="rId3">
            <a:alphaModFix amt="75000"/>
          </a:blip>
          <a:srcRect b="0" l="0" r="0" t="0"/>
          <a:stretch/>
        </p:blipFill>
        <p:spPr>
          <a:xfrm rot="5400000">
            <a:off x="5369415" y="-442041"/>
            <a:ext cx="5662423" cy="3506001"/>
          </a:xfrm>
          <a:prstGeom prst="rect">
            <a:avLst/>
          </a:prstGeom>
          <a:noFill/>
          <a:ln>
            <a:noFill/>
          </a:ln>
        </p:spPr>
      </p:pic>
      <p:pic>
        <p:nvPicPr>
          <p:cNvPr id="193" name="Google Shape;193;p28"/>
          <p:cNvPicPr preferRelativeResize="0"/>
          <p:nvPr/>
        </p:nvPicPr>
        <p:blipFill rotWithShape="1">
          <a:blip r:embed="rId3">
            <a:alphaModFix amt="75000"/>
          </a:blip>
          <a:srcRect b="0" l="-60" r="0" t="537"/>
          <a:stretch/>
        </p:blipFill>
        <p:spPr>
          <a:xfrm rot="-5399997">
            <a:off x="-1828923" y="1781179"/>
            <a:ext cx="5772273" cy="35528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2">
    <p:spTree>
      <p:nvGrpSpPr>
        <p:cNvPr id="194" name="Shape 194"/>
        <p:cNvGrpSpPr/>
        <p:nvPr/>
      </p:nvGrpSpPr>
      <p:grpSpPr>
        <a:xfrm>
          <a:off x="0" y="0"/>
          <a:ext cx="0" cy="0"/>
          <a:chOff x="0" y="0"/>
          <a:chExt cx="0" cy="0"/>
        </a:xfrm>
      </p:grpSpPr>
      <p:pic>
        <p:nvPicPr>
          <p:cNvPr id="195" name="Google Shape;195;p29"/>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96" name="Google Shape;196;p2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txBox="1"/>
          <p:nvPr>
            <p:ph idx="1" type="body"/>
          </p:nvPr>
        </p:nvSpPr>
        <p:spPr>
          <a:xfrm>
            <a:off x="713225" y="1475125"/>
            <a:ext cx="7717500" cy="3128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0" name="Google Shape;200;p29"/>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1" name="Google Shape;201;p29"/>
          <p:cNvPicPr preferRelativeResize="0"/>
          <p:nvPr/>
        </p:nvPicPr>
        <p:blipFill rotWithShape="1">
          <a:blip r:embed="rId3">
            <a:alphaModFix amt="75000"/>
          </a:blip>
          <a:srcRect b="73705" l="-60" r="0" t="535"/>
          <a:stretch/>
        </p:blipFill>
        <p:spPr>
          <a:xfrm rot="5400003">
            <a:off x="-2495438" y="2110890"/>
            <a:ext cx="5461376" cy="870545"/>
          </a:xfrm>
          <a:prstGeom prst="rect">
            <a:avLst/>
          </a:prstGeom>
          <a:noFill/>
          <a:ln>
            <a:noFill/>
          </a:ln>
        </p:spPr>
      </p:pic>
      <p:pic>
        <p:nvPicPr>
          <p:cNvPr id="202" name="Google Shape;202;p29"/>
          <p:cNvPicPr preferRelativeResize="0"/>
          <p:nvPr/>
        </p:nvPicPr>
        <p:blipFill rotWithShape="1">
          <a:blip r:embed="rId3">
            <a:alphaModFix amt="75000"/>
          </a:blip>
          <a:srcRect b="73705" l="-60" r="0" t="535"/>
          <a:stretch/>
        </p:blipFill>
        <p:spPr>
          <a:xfrm rot="-5399997">
            <a:off x="6178013" y="2110891"/>
            <a:ext cx="5461376" cy="87054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203" name="Shape 203"/>
        <p:cNvGrpSpPr/>
        <p:nvPr/>
      </p:nvGrpSpPr>
      <p:grpSpPr>
        <a:xfrm>
          <a:off x="0" y="0"/>
          <a:ext cx="0" cy="0"/>
          <a:chOff x="0" y="0"/>
          <a:chExt cx="0" cy="0"/>
        </a:xfrm>
      </p:grpSpPr>
      <p:pic>
        <p:nvPicPr>
          <p:cNvPr id="204" name="Google Shape;204;p30"/>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05" name="Google Shape;205;p3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txBox="1"/>
          <p:nvPr>
            <p:ph type="title"/>
          </p:nvPr>
        </p:nvSpPr>
        <p:spPr>
          <a:xfrm rot="-1114">
            <a:off x="726775" y="2183450"/>
            <a:ext cx="2778300" cy="8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7" name="Google Shape;207;p30"/>
          <p:cNvSpPr txBox="1"/>
          <p:nvPr>
            <p:ph idx="1" type="subTitle"/>
          </p:nvPr>
        </p:nvSpPr>
        <p:spPr>
          <a:xfrm rot="371">
            <a:off x="726775" y="2991552"/>
            <a:ext cx="2778300" cy="4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30"/>
          <p:cNvSpPr txBox="1"/>
          <p:nvPr>
            <p:ph idx="2" type="title"/>
          </p:nvPr>
        </p:nvSpPr>
        <p:spPr>
          <a:xfrm>
            <a:off x="3189587" y="3304275"/>
            <a:ext cx="27783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9" name="Google Shape;209;p30"/>
          <p:cNvSpPr txBox="1"/>
          <p:nvPr>
            <p:ph idx="3" type="subTitle"/>
          </p:nvPr>
        </p:nvSpPr>
        <p:spPr>
          <a:xfrm>
            <a:off x="3189587" y="4114925"/>
            <a:ext cx="27783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30"/>
          <p:cNvSpPr txBox="1"/>
          <p:nvPr>
            <p:ph idx="4" type="title"/>
          </p:nvPr>
        </p:nvSpPr>
        <p:spPr>
          <a:xfrm>
            <a:off x="5652399" y="2182150"/>
            <a:ext cx="27783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1" name="Google Shape;211;p30"/>
          <p:cNvSpPr txBox="1"/>
          <p:nvPr>
            <p:ph idx="5" type="subTitle"/>
          </p:nvPr>
        </p:nvSpPr>
        <p:spPr>
          <a:xfrm>
            <a:off x="5652399" y="2991875"/>
            <a:ext cx="2778300" cy="4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3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30"/>
          <p:cNvPicPr preferRelativeResize="0"/>
          <p:nvPr/>
        </p:nvPicPr>
        <p:blipFill rotWithShape="1">
          <a:blip r:embed="rId3">
            <a:alphaModFix amt="75000"/>
          </a:blip>
          <a:srcRect b="0" l="16597" r="0" t="23395"/>
          <a:stretch/>
        </p:blipFill>
        <p:spPr>
          <a:xfrm rot="-5400000">
            <a:off x="-1349762" y="941737"/>
            <a:ext cx="5684874" cy="3233001"/>
          </a:xfrm>
          <a:prstGeom prst="rect">
            <a:avLst/>
          </a:prstGeom>
          <a:noFill/>
          <a:ln>
            <a:noFill/>
          </a:ln>
        </p:spPr>
      </p:pic>
      <p:pic>
        <p:nvPicPr>
          <p:cNvPr id="215" name="Google Shape;215;p30"/>
          <p:cNvPicPr preferRelativeResize="0"/>
          <p:nvPr/>
        </p:nvPicPr>
        <p:blipFill rotWithShape="1">
          <a:blip r:embed="rId3">
            <a:alphaModFix amt="75000"/>
          </a:blip>
          <a:srcRect b="0" l="23059" r="0" t="16268"/>
          <a:stretch/>
        </p:blipFill>
        <p:spPr>
          <a:xfrm rot="5400004">
            <a:off x="5600637" y="400113"/>
            <a:ext cx="4438774" cy="2990847"/>
          </a:xfrm>
          <a:prstGeom prst="rect">
            <a:avLst/>
          </a:prstGeom>
          <a:noFill/>
          <a:ln>
            <a:noFill/>
          </a:ln>
        </p:spPr>
      </p:pic>
      <p:sp>
        <p:nvSpPr>
          <p:cNvPr id="216" name="Google Shape;216;p30"/>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217" name="Shape 217"/>
        <p:cNvGrpSpPr/>
        <p:nvPr/>
      </p:nvGrpSpPr>
      <p:grpSpPr>
        <a:xfrm>
          <a:off x="0" y="0"/>
          <a:ext cx="0" cy="0"/>
          <a:chOff x="0" y="0"/>
          <a:chExt cx="0" cy="0"/>
        </a:xfrm>
      </p:grpSpPr>
      <p:pic>
        <p:nvPicPr>
          <p:cNvPr id="218" name="Google Shape;218;p31"/>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19" name="Google Shape;219;p3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
          <p:cNvSpPr txBox="1"/>
          <p:nvPr>
            <p:ph type="title"/>
          </p:nvPr>
        </p:nvSpPr>
        <p:spPr>
          <a:xfrm>
            <a:off x="1600200" y="1345325"/>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3" name="Google Shape;223;p31"/>
          <p:cNvSpPr txBox="1"/>
          <p:nvPr>
            <p:ph idx="1" type="subTitle"/>
          </p:nvPr>
        </p:nvSpPr>
        <p:spPr>
          <a:xfrm>
            <a:off x="1600200" y="1576824"/>
            <a:ext cx="5943600" cy="76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31"/>
          <p:cNvSpPr txBox="1"/>
          <p:nvPr>
            <p:ph idx="2" type="title"/>
          </p:nvPr>
        </p:nvSpPr>
        <p:spPr>
          <a:xfrm>
            <a:off x="1600200" y="2491787"/>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5" name="Google Shape;225;p31"/>
          <p:cNvSpPr txBox="1"/>
          <p:nvPr>
            <p:ph idx="3" type="subTitle"/>
          </p:nvPr>
        </p:nvSpPr>
        <p:spPr>
          <a:xfrm>
            <a:off x="1600200" y="2721226"/>
            <a:ext cx="5943600" cy="78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31"/>
          <p:cNvSpPr txBox="1"/>
          <p:nvPr>
            <p:ph idx="4" type="title"/>
          </p:nvPr>
        </p:nvSpPr>
        <p:spPr>
          <a:xfrm>
            <a:off x="1593425" y="3636142"/>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7" name="Google Shape;227;p31"/>
          <p:cNvSpPr txBox="1"/>
          <p:nvPr>
            <p:ph idx="5" type="subTitle"/>
          </p:nvPr>
        </p:nvSpPr>
        <p:spPr>
          <a:xfrm>
            <a:off x="1593425" y="3867801"/>
            <a:ext cx="5943600" cy="76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28" name="Google Shape;228;p31"/>
          <p:cNvPicPr preferRelativeResize="0"/>
          <p:nvPr/>
        </p:nvPicPr>
        <p:blipFill rotWithShape="1">
          <a:blip r:embed="rId3">
            <a:alphaModFix amt="75000"/>
          </a:blip>
          <a:srcRect b="66797" l="-60" r="0" t="535"/>
          <a:stretch/>
        </p:blipFill>
        <p:spPr>
          <a:xfrm rot="-5399997">
            <a:off x="5922077" y="1921653"/>
            <a:ext cx="5772273" cy="1166871"/>
          </a:xfrm>
          <a:prstGeom prst="rect">
            <a:avLst/>
          </a:prstGeom>
          <a:noFill/>
          <a:ln>
            <a:noFill/>
          </a:ln>
        </p:spPr>
      </p:pic>
      <p:pic>
        <p:nvPicPr>
          <p:cNvPr id="229" name="Google Shape;229;p31"/>
          <p:cNvPicPr preferRelativeResize="0"/>
          <p:nvPr/>
        </p:nvPicPr>
        <p:blipFill rotWithShape="1">
          <a:blip r:embed="rId3">
            <a:alphaModFix amt="75000"/>
          </a:blip>
          <a:srcRect b="66797" l="-60" r="0" t="535"/>
          <a:stretch/>
        </p:blipFill>
        <p:spPr>
          <a:xfrm rot="5400003">
            <a:off x="-2553948" y="1988316"/>
            <a:ext cx="5772273" cy="1166871"/>
          </a:xfrm>
          <a:prstGeom prst="rect">
            <a:avLst/>
          </a:prstGeom>
          <a:noFill/>
          <a:ln>
            <a:noFill/>
          </a:ln>
        </p:spPr>
      </p:pic>
      <p:sp>
        <p:nvSpPr>
          <p:cNvPr id="230" name="Google Shape;230;p31"/>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2">
    <p:spTree>
      <p:nvGrpSpPr>
        <p:cNvPr id="231" name="Shape 231"/>
        <p:cNvGrpSpPr/>
        <p:nvPr/>
      </p:nvGrpSpPr>
      <p:grpSpPr>
        <a:xfrm>
          <a:off x="0" y="0"/>
          <a:ext cx="0" cy="0"/>
          <a:chOff x="0" y="0"/>
          <a:chExt cx="0" cy="0"/>
        </a:xfrm>
      </p:grpSpPr>
      <p:pic>
        <p:nvPicPr>
          <p:cNvPr id="232" name="Google Shape;232;p32"/>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33" name="Google Shape;233;p3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2"/>
          <p:cNvSpPr txBox="1"/>
          <p:nvPr>
            <p:ph idx="1" type="subTitle"/>
          </p:nvPr>
        </p:nvSpPr>
        <p:spPr>
          <a:xfrm>
            <a:off x="2109048" y="1553404"/>
            <a:ext cx="2315400" cy="457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237" name="Google Shape;237;p32"/>
          <p:cNvSpPr txBox="1"/>
          <p:nvPr>
            <p:ph idx="2" type="subTitle"/>
          </p:nvPr>
        </p:nvSpPr>
        <p:spPr>
          <a:xfrm>
            <a:off x="2109047" y="1915655"/>
            <a:ext cx="2315400" cy="48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38" name="Google Shape;238;p32"/>
          <p:cNvSpPr txBox="1"/>
          <p:nvPr>
            <p:ph idx="3" type="subTitle"/>
          </p:nvPr>
        </p:nvSpPr>
        <p:spPr>
          <a:xfrm>
            <a:off x="4708749" y="1553404"/>
            <a:ext cx="2326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2000">
                <a:solidFill>
                  <a:schemeClr val="accent1"/>
                </a:solidFill>
                <a:latin typeface="Audiowide"/>
                <a:ea typeface="Audiowide"/>
                <a:cs typeface="Audiowide"/>
                <a:sym typeface="Audiowide"/>
              </a:defRPr>
            </a:lvl1pPr>
            <a:lvl2pPr lvl="1" rtl="0" algn="r">
              <a:spcBef>
                <a:spcPts val="0"/>
              </a:spcBef>
              <a:spcAft>
                <a:spcPts val="0"/>
              </a:spcAft>
              <a:buNone/>
              <a:defRPr sz="2000">
                <a:solidFill>
                  <a:schemeClr val="accent1"/>
                </a:solidFill>
                <a:latin typeface="Audiowide"/>
                <a:ea typeface="Audiowide"/>
                <a:cs typeface="Audiowide"/>
                <a:sym typeface="Audiowide"/>
              </a:defRPr>
            </a:lvl2pPr>
            <a:lvl3pPr lvl="2" rtl="0" algn="r">
              <a:spcBef>
                <a:spcPts val="0"/>
              </a:spcBef>
              <a:spcAft>
                <a:spcPts val="0"/>
              </a:spcAft>
              <a:buNone/>
              <a:defRPr sz="2000">
                <a:solidFill>
                  <a:schemeClr val="accent1"/>
                </a:solidFill>
                <a:latin typeface="Audiowide"/>
                <a:ea typeface="Audiowide"/>
                <a:cs typeface="Audiowide"/>
                <a:sym typeface="Audiowide"/>
              </a:defRPr>
            </a:lvl3pPr>
            <a:lvl4pPr lvl="3" rtl="0" algn="r">
              <a:spcBef>
                <a:spcPts val="0"/>
              </a:spcBef>
              <a:spcAft>
                <a:spcPts val="0"/>
              </a:spcAft>
              <a:buNone/>
              <a:defRPr sz="2000">
                <a:solidFill>
                  <a:schemeClr val="accent1"/>
                </a:solidFill>
                <a:latin typeface="Audiowide"/>
                <a:ea typeface="Audiowide"/>
                <a:cs typeface="Audiowide"/>
                <a:sym typeface="Audiowide"/>
              </a:defRPr>
            </a:lvl4pPr>
            <a:lvl5pPr lvl="4" rtl="0" algn="r">
              <a:spcBef>
                <a:spcPts val="0"/>
              </a:spcBef>
              <a:spcAft>
                <a:spcPts val="0"/>
              </a:spcAft>
              <a:buNone/>
              <a:defRPr sz="2000">
                <a:solidFill>
                  <a:schemeClr val="accent1"/>
                </a:solidFill>
                <a:latin typeface="Audiowide"/>
                <a:ea typeface="Audiowide"/>
                <a:cs typeface="Audiowide"/>
                <a:sym typeface="Audiowide"/>
              </a:defRPr>
            </a:lvl5pPr>
            <a:lvl6pPr lvl="5" rtl="0" algn="r">
              <a:spcBef>
                <a:spcPts val="0"/>
              </a:spcBef>
              <a:spcAft>
                <a:spcPts val="0"/>
              </a:spcAft>
              <a:buNone/>
              <a:defRPr sz="2000">
                <a:solidFill>
                  <a:schemeClr val="accent1"/>
                </a:solidFill>
                <a:latin typeface="Audiowide"/>
                <a:ea typeface="Audiowide"/>
                <a:cs typeface="Audiowide"/>
                <a:sym typeface="Audiowide"/>
              </a:defRPr>
            </a:lvl6pPr>
            <a:lvl7pPr lvl="6" rtl="0" algn="r">
              <a:spcBef>
                <a:spcPts val="0"/>
              </a:spcBef>
              <a:spcAft>
                <a:spcPts val="0"/>
              </a:spcAft>
              <a:buNone/>
              <a:defRPr sz="2000">
                <a:solidFill>
                  <a:schemeClr val="accent1"/>
                </a:solidFill>
                <a:latin typeface="Audiowide"/>
                <a:ea typeface="Audiowide"/>
                <a:cs typeface="Audiowide"/>
                <a:sym typeface="Audiowide"/>
              </a:defRPr>
            </a:lvl7pPr>
            <a:lvl8pPr lvl="7" rtl="0" algn="r">
              <a:spcBef>
                <a:spcPts val="0"/>
              </a:spcBef>
              <a:spcAft>
                <a:spcPts val="0"/>
              </a:spcAft>
              <a:buNone/>
              <a:defRPr sz="2000">
                <a:solidFill>
                  <a:schemeClr val="accent1"/>
                </a:solidFill>
                <a:latin typeface="Audiowide"/>
                <a:ea typeface="Audiowide"/>
                <a:cs typeface="Audiowide"/>
                <a:sym typeface="Audiowide"/>
              </a:defRPr>
            </a:lvl8pPr>
            <a:lvl9pPr lvl="8" rtl="0" algn="r">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239" name="Google Shape;239;p32"/>
          <p:cNvSpPr txBox="1"/>
          <p:nvPr>
            <p:ph idx="4" type="subTitle"/>
          </p:nvPr>
        </p:nvSpPr>
        <p:spPr>
          <a:xfrm>
            <a:off x="4708753" y="1915655"/>
            <a:ext cx="2326200" cy="484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lt1"/>
                </a:solidFill>
              </a:defRPr>
            </a:lvl1pPr>
            <a:lvl2pPr lvl="1" rtl="0" algn="r">
              <a:spcBef>
                <a:spcPts val="0"/>
              </a:spcBef>
              <a:spcAft>
                <a:spcPts val="0"/>
              </a:spcAft>
              <a:buNone/>
              <a:defRPr>
                <a:solidFill>
                  <a:schemeClr val="lt1"/>
                </a:solidFill>
              </a:defRPr>
            </a:lvl2pPr>
            <a:lvl3pPr lvl="2" rtl="0" algn="r">
              <a:spcBef>
                <a:spcPts val="0"/>
              </a:spcBef>
              <a:spcAft>
                <a:spcPts val="0"/>
              </a:spcAft>
              <a:buNone/>
              <a:defRPr>
                <a:solidFill>
                  <a:schemeClr val="lt1"/>
                </a:solidFill>
              </a:defRPr>
            </a:lvl3pPr>
            <a:lvl4pPr lvl="3" rtl="0" algn="r">
              <a:spcBef>
                <a:spcPts val="0"/>
              </a:spcBef>
              <a:spcAft>
                <a:spcPts val="0"/>
              </a:spcAft>
              <a:buNone/>
              <a:defRPr>
                <a:solidFill>
                  <a:schemeClr val="lt1"/>
                </a:solidFill>
              </a:defRPr>
            </a:lvl4pPr>
            <a:lvl5pPr lvl="4" rtl="0" algn="r">
              <a:spcBef>
                <a:spcPts val="0"/>
              </a:spcBef>
              <a:spcAft>
                <a:spcPts val="0"/>
              </a:spcAft>
              <a:buNone/>
              <a:defRPr>
                <a:solidFill>
                  <a:schemeClr val="lt1"/>
                </a:solidFill>
              </a:defRPr>
            </a:lvl5pPr>
            <a:lvl6pPr lvl="5" rtl="0" algn="r">
              <a:spcBef>
                <a:spcPts val="0"/>
              </a:spcBef>
              <a:spcAft>
                <a:spcPts val="0"/>
              </a:spcAft>
              <a:buNone/>
              <a:defRPr>
                <a:solidFill>
                  <a:schemeClr val="lt1"/>
                </a:solidFill>
              </a:defRPr>
            </a:lvl6pPr>
            <a:lvl7pPr lvl="6" rtl="0" algn="r">
              <a:spcBef>
                <a:spcPts val="0"/>
              </a:spcBef>
              <a:spcAft>
                <a:spcPts val="0"/>
              </a:spcAft>
              <a:buNone/>
              <a:defRPr>
                <a:solidFill>
                  <a:schemeClr val="lt1"/>
                </a:solidFill>
              </a:defRPr>
            </a:lvl7pPr>
            <a:lvl8pPr lvl="7" rtl="0" algn="r">
              <a:spcBef>
                <a:spcPts val="0"/>
              </a:spcBef>
              <a:spcAft>
                <a:spcPts val="0"/>
              </a:spcAft>
              <a:buNone/>
              <a:defRPr>
                <a:solidFill>
                  <a:schemeClr val="lt1"/>
                </a:solidFill>
              </a:defRPr>
            </a:lvl8pPr>
            <a:lvl9pPr lvl="8" rtl="0" algn="r">
              <a:spcBef>
                <a:spcPts val="0"/>
              </a:spcBef>
              <a:spcAft>
                <a:spcPts val="0"/>
              </a:spcAft>
              <a:buNone/>
              <a:defRPr>
                <a:solidFill>
                  <a:schemeClr val="lt1"/>
                </a:solidFill>
              </a:defRPr>
            </a:lvl9pPr>
          </a:lstStyle>
          <a:p/>
        </p:txBody>
      </p:sp>
      <p:sp>
        <p:nvSpPr>
          <p:cNvPr id="240" name="Google Shape;240;p32"/>
          <p:cNvSpPr txBox="1"/>
          <p:nvPr>
            <p:ph idx="5" type="subTitle"/>
          </p:nvPr>
        </p:nvSpPr>
        <p:spPr>
          <a:xfrm>
            <a:off x="2109048" y="3102807"/>
            <a:ext cx="2313300" cy="457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241" name="Google Shape;241;p32"/>
          <p:cNvSpPr txBox="1"/>
          <p:nvPr>
            <p:ph idx="6" type="subTitle"/>
          </p:nvPr>
        </p:nvSpPr>
        <p:spPr>
          <a:xfrm>
            <a:off x="2109047" y="3462836"/>
            <a:ext cx="2313300" cy="48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42" name="Google Shape;242;p32"/>
          <p:cNvSpPr txBox="1"/>
          <p:nvPr>
            <p:ph idx="7" type="subTitle"/>
          </p:nvPr>
        </p:nvSpPr>
        <p:spPr>
          <a:xfrm>
            <a:off x="4708750" y="3102806"/>
            <a:ext cx="2326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2000">
                <a:solidFill>
                  <a:schemeClr val="accent1"/>
                </a:solidFill>
                <a:latin typeface="Audiowide"/>
                <a:ea typeface="Audiowide"/>
                <a:cs typeface="Audiowide"/>
                <a:sym typeface="Audiowide"/>
              </a:defRPr>
            </a:lvl1pPr>
            <a:lvl2pPr lvl="1" rtl="0" algn="r">
              <a:spcBef>
                <a:spcPts val="0"/>
              </a:spcBef>
              <a:spcAft>
                <a:spcPts val="0"/>
              </a:spcAft>
              <a:buNone/>
              <a:defRPr sz="2000">
                <a:solidFill>
                  <a:schemeClr val="accent1"/>
                </a:solidFill>
                <a:latin typeface="Audiowide"/>
                <a:ea typeface="Audiowide"/>
                <a:cs typeface="Audiowide"/>
                <a:sym typeface="Audiowide"/>
              </a:defRPr>
            </a:lvl2pPr>
            <a:lvl3pPr lvl="2" rtl="0" algn="r">
              <a:spcBef>
                <a:spcPts val="0"/>
              </a:spcBef>
              <a:spcAft>
                <a:spcPts val="0"/>
              </a:spcAft>
              <a:buNone/>
              <a:defRPr sz="2000">
                <a:solidFill>
                  <a:schemeClr val="accent1"/>
                </a:solidFill>
                <a:latin typeface="Audiowide"/>
                <a:ea typeface="Audiowide"/>
                <a:cs typeface="Audiowide"/>
                <a:sym typeface="Audiowide"/>
              </a:defRPr>
            </a:lvl3pPr>
            <a:lvl4pPr lvl="3" rtl="0" algn="r">
              <a:spcBef>
                <a:spcPts val="0"/>
              </a:spcBef>
              <a:spcAft>
                <a:spcPts val="0"/>
              </a:spcAft>
              <a:buNone/>
              <a:defRPr sz="2000">
                <a:solidFill>
                  <a:schemeClr val="accent1"/>
                </a:solidFill>
                <a:latin typeface="Audiowide"/>
                <a:ea typeface="Audiowide"/>
                <a:cs typeface="Audiowide"/>
                <a:sym typeface="Audiowide"/>
              </a:defRPr>
            </a:lvl4pPr>
            <a:lvl5pPr lvl="4" rtl="0" algn="r">
              <a:spcBef>
                <a:spcPts val="0"/>
              </a:spcBef>
              <a:spcAft>
                <a:spcPts val="0"/>
              </a:spcAft>
              <a:buNone/>
              <a:defRPr sz="2000">
                <a:solidFill>
                  <a:schemeClr val="accent1"/>
                </a:solidFill>
                <a:latin typeface="Audiowide"/>
                <a:ea typeface="Audiowide"/>
                <a:cs typeface="Audiowide"/>
                <a:sym typeface="Audiowide"/>
              </a:defRPr>
            </a:lvl5pPr>
            <a:lvl6pPr lvl="5" rtl="0" algn="r">
              <a:spcBef>
                <a:spcPts val="0"/>
              </a:spcBef>
              <a:spcAft>
                <a:spcPts val="0"/>
              </a:spcAft>
              <a:buNone/>
              <a:defRPr sz="2000">
                <a:solidFill>
                  <a:schemeClr val="accent1"/>
                </a:solidFill>
                <a:latin typeface="Audiowide"/>
                <a:ea typeface="Audiowide"/>
                <a:cs typeface="Audiowide"/>
                <a:sym typeface="Audiowide"/>
              </a:defRPr>
            </a:lvl6pPr>
            <a:lvl7pPr lvl="6" rtl="0" algn="r">
              <a:spcBef>
                <a:spcPts val="0"/>
              </a:spcBef>
              <a:spcAft>
                <a:spcPts val="0"/>
              </a:spcAft>
              <a:buNone/>
              <a:defRPr sz="2000">
                <a:solidFill>
                  <a:schemeClr val="accent1"/>
                </a:solidFill>
                <a:latin typeface="Audiowide"/>
                <a:ea typeface="Audiowide"/>
                <a:cs typeface="Audiowide"/>
                <a:sym typeface="Audiowide"/>
              </a:defRPr>
            </a:lvl7pPr>
            <a:lvl8pPr lvl="7" rtl="0" algn="r">
              <a:spcBef>
                <a:spcPts val="0"/>
              </a:spcBef>
              <a:spcAft>
                <a:spcPts val="0"/>
              </a:spcAft>
              <a:buNone/>
              <a:defRPr sz="2000">
                <a:solidFill>
                  <a:schemeClr val="accent1"/>
                </a:solidFill>
                <a:latin typeface="Audiowide"/>
                <a:ea typeface="Audiowide"/>
                <a:cs typeface="Audiowide"/>
                <a:sym typeface="Audiowide"/>
              </a:defRPr>
            </a:lvl8pPr>
            <a:lvl9pPr lvl="8" rtl="0" algn="r">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243" name="Google Shape;243;p32"/>
          <p:cNvSpPr txBox="1"/>
          <p:nvPr>
            <p:ph idx="8" type="subTitle"/>
          </p:nvPr>
        </p:nvSpPr>
        <p:spPr>
          <a:xfrm>
            <a:off x="4708753" y="3462836"/>
            <a:ext cx="2326200" cy="484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lt1"/>
                </a:solidFill>
              </a:defRPr>
            </a:lvl1pPr>
            <a:lvl2pPr lvl="1" rtl="0" algn="r">
              <a:spcBef>
                <a:spcPts val="0"/>
              </a:spcBef>
              <a:spcAft>
                <a:spcPts val="0"/>
              </a:spcAft>
              <a:buNone/>
              <a:defRPr>
                <a:solidFill>
                  <a:schemeClr val="lt1"/>
                </a:solidFill>
              </a:defRPr>
            </a:lvl2pPr>
            <a:lvl3pPr lvl="2" rtl="0" algn="r">
              <a:spcBef>
                <a:spcPts val="0"/>
              </a:spcBef>
              <a:spcAft>
                <a:spcPts val="0"/>
              </a:spcAft>
              <a:buNone/>
              <a:defRPr>
                <a:solidFill>
                  <a:schemeClr val="lt1"/>
                </a:solidFill>
              </a:defRPr>
            </a:lvl3pPr>
            <a:lvl4pPr lvl="3" rtl="0" algn="r">
              <a:spcBef>
                <a:spcPts val="0"/>
              </a:spcBef>
              <a:spcAft>
                <a:spcPts val="0"/>
              </a:spcAft>
              <a:buNone/>
              <a:defRPr>
                <a:solidFill>
                  <a:schemeClr val="lt1"/>
                </a:solidFill>
              </a:defRPr>
            </a:lvl4pPr>
            <a:lvl5pPr lvl="4" rtl="0" algn="r">
              <a:spcBef>
                <a:spcPts val="0"/>
              </a:spcBef>
              <a:spcAft>
                <a:spcPts val="0"/>
              </a:spcAft>
              <a:buNone/>
              <a:defRPr>
                <a:solidFill>
                  <a:schemeClr val="lt1"/>
                </a:solidFill>
              </a:defRPr>
            </a:lvl5pPr>
            <a:lvl6pPr lvl="5" rtl="0" algn="r">
              <a:spcBef>
                <a:spcPts val="0"/>
              </a:spcBef>
              <a:spcAft>
                <a:spcPts val="0"/>
              </a:spcAft>
              <a:buNone/>
              <a:defRPr>
                <a:solidFill>
                  <a:schemeClr val="lt1"/>
                </a:solidFill>
              </a:defRPr>
            </a:lvl6pPr>
            <a:lvl7pPr lvl="6" rtl="0" algn="r">
              <a:spcBef>
                <a:spcPts val="0"/>
              </a:spcBef>
              <a:spcAft>
                <a:spcPts val="0"/>
              </a:spcAft>
              <a:buNone/>
              <a:defRPr>
                <a:solidFill>
                  <a:schemeClr val="lt1"/>
                </a:solidFill>
              </a:defRPr>
            </a:lvl7pPr>
            <a:lvl8pPr lvl="7" rtl="0" algn="r">
              <a:spcBef>
                <a:spcPts val="0"/>
              </a:spcBef>
              <a:spcAft>
                <a:spcPts val="0"/>
              </a:spcAft>
              <a:buNone/>
              <a:defRPr>
                <a:solidFill>
                  <a:schemeClr val="lt1"/>
                </a:solidFill>
              </a:defRPr>
            </a:lvl8pPr>
            <a:lvl9pPr lvl="8" rtl="0" algn="r">
              <a:spcBef>
                <a:spcPts val="0"/>
              </a:spcBef>
              <a:spcAft>
                <a:spcPts val="0"/>
              </a:spcAft>
              <a:buNone/>
              <a:defRPr>
                <a:solidFill>
                  <a:schemeClr val="lt1"/>
                </a:solidFill>
              </a:defRPr>
            </a:lvl9pPr>
          </a:lstStyle>
          <a:p/>
        </p:txBody>
      </p:sp>
      <p:sp>
        <p:nvSpPr>
          <p:cNvPr id="244" name="Google Shape;244;p32"/>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45" name="Google Shape;245;p32"/>
          <p:cNvPicPr preferRelativeResize="0"/>
          <p:nvPr/>
        </p:nvPicPr>
        <p:blipFill rotWithShape="1">
          <a:blip r:embed="rId3">
            <a:alphaModFix amt="75000"/>
          </a:blip>
          <a:srcRect b="0" l="23664" r="0" t="13299"/>
          <a:stretch/>
        </p:blipFill>
        <p:spPr>
          <a:xfrm>
            <a:off x="-142875" y="-308600"/>
            <a:ext cx="4171950" cy="2933699"/>
          </a:xfrm>
          <a:prstGeom prst="rect">
            <a:avLst/>
          </a:prstGeom>
          <a:noFill/>
          <a:ln>
            <a:noFill/>
          </a:ln>
        </p:spPr>
      </p:pic>
      <p:pic>
        <p:nvPicPr>
          <p:cNvPr id="246" name="Google Shape;246;p32"/>
          <p:cNvPicPr preferRelativeResize="0"/>
          <p:nvPr/>
        </p:nvPicPr>
        <p:blipFill rotWithShape="1">
          <a:blip r:embed="rId3">
            <a:alphaModFix amt="75000"/>
          </a:blip>
          <a:srcRect b="0" l="21334" r="0"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47" name="Shape 247"/>
        <p:cNvGrpSpPr/>
        <p:nvPr/>
      </p:nvGrpSpPr>
      <p:grpSpPr>
        <a:xfrm>
          <a:off x="0" y="0"/>
          <a:ext cx="0" cy="0"/>
          <a:chOff x="0" y="0"/>
          <a:chExt cx="0" cy="0"/>
        </a:xfrm>
      </p:grpSpPr>
      <p:pic>
        <p:nvPicPr>
          <p:cNvPr id="248" name="Google Shape;248;p3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49" name="Google Shape;249;p3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3"/>
          <p:cNvSpPr txBox="1"/>
          <p:nvPr>
            <p:ph type="title"/>
          </p:nvPr>
        </p:nvSpPr>
        <p:spPr>
          <a:xfrm>
            <a:off x="720000"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53" name="Google Shape;253;p33"/>
          <p:cNvSpPr txBox="1"/>
          <p:nvPr>
            <p:ph idx="1" type="subTitle"/>
          </p:nvPr>
        </p:nvSpPr>
        <p:spPr>
          <a:xfrm>
            <a:off x="720204"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4" name="Google Shape;254;p33"/>
          <p:cNvSpPr txBox="1"/>
          <p:nvPr>
            <p:ph idx="2" type="title"/>
          </p:nvPr>
        </p:nvSpPr>
        <p:spPr>
          <a:xfrm>
            <a:off x="3368276"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55" name="Google Shape;255;p33"/>
          <p:cNvSpPr txBox="1"/>
          <p:nvPr>
            <p:ph idx="3" type="subTitle"/>
          </p:nvPr>
        </p:nvSpPr>
        <p:spPr>
          <a:xfrm>
            <a:off x="3368275"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33"/>
          <p:cNvSpPr txBox="1"/>
          <p:nvPr>
            <p:ph idx="4" type="title"/>
          </p:nvPr>
        </p:nvSpPr>
        <p:spPr>
          <a:xfrm>
            <a:off x="720204" y="323737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57" name="Google Shape;257;p33"/>
          <p:cNvSpPr txBox="1"/>
          <p:nvPr>
            <p:ph idx="5" type="subTitle"/>
          </p:nvPr>
        </p:nvSpPr>
        <p:spPr>
          <a:xfrm>
            <a:off x="720204"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8" name="Google Shape;258;p33"/>
          <p:cNvSpPr txBox="1"/>
          <p:nvPr>
            <p:ph idx="6" type="title"/>
          </p:nvPr>
        </p:nvSpPr>
        <p:spPr>
          <a:xfrm>
            <a:off x="3368276" y="323737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59" name="Google Shape;259;p33"/>
          <p:cNvSpPr txBox="1"/>
          <p:nvPr>
            <p:ph idx="7" type="subTitle"/>
          </p:nvPr>
        </p:nvSpPr>
        <p:spPr>
          <a:xfrm>
            <a:off x="3368275"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33"/>
          <p:cNvSpPr txBox="1"/>
          <p:nvPr>
            <p:ph idx="8" type="title"/>
          </p:nvPr>
        </p:nvSpPr>
        <p:spPr>
          <a:xfrm>
            <a:off x="6000876"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1" name="Google Shape;261;p33"/>
          <p:cNvSpPr txBox="1"/>
          <p:nvPr>
            <p:ph idx="9" type="subTitle"/>
          </p:nvPr>
        </p:nvSpPr>
        <p:spPr>
          <a:xfrm>
            <a:off x="6000875"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33"/>
          <p:cNvSpPr txBox="1"/>
          <p:nvPr>
            <p:ph idx="13" type="title"/>
          </p:nvPr>
        </p:nvSpPr>
        <p:spPr>
          <a:xfrm>
            <a:off x="6000876" y="3237376"/>
            <a:ext cx="2423100" cy="426900"/>
          </a:xfrm>
          <a:prstGeom prst="rect">
            <a:avLst/>
          </a:prstGeom>
        </p:spPr>
        <p:txBody>
          <a:bodyPr anchorCtr="0" anchor="b" bIns="91425" lIns="91425" spcFirstLastPara="1" rIns="91425" wrap="square" tIns="91425">
            <a:noAutofit/>
          </a:bodyPr>
          <a:lstStyle>
            <a:lvl1pPr lvl="0" rtl="0" algn="ctr">
              <a:lnSpc>
                <a:spcPct val="132352"/>
              </a:lnSpc>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3" name="Google Shape;263;p33"/>
          <p:cNvSpPr txBox="1"/>
          <p:nvPr>
            <p:ph idx="14" type="subTitle"/>
          </p:nvPr>
        </p:nvSpPr>
        <p:spPr>
          <a:xfrm>
            <a:off x="6000875"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33"/>
          <p:cNvSpPr txBox="1"/>
          <p:nvPr>
            <p:ph idx="15"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65" name="Google Shape;265;p33"/>
          <p:cNvPicPr preferRelativeResize="0"/>
          <p:nvPr/>
        </p:nvPicPr>
        <p:blipFill rotWithShape="1">
          <a:blip r:embed="rId3">
            <a:alphaModFix amt="75000"/>
          </a:blip>
          <a:srcRect b="0" l="23147" r="0" t="15754"/>
          <a:stretch/>
        </p:blipFill>
        <p:spPr>
          <a:xfrm rot="5400000">
            <a:off x="5748539" y="489536"/>
            <a:ext cx="4351724" cy="2953549"/>
          </a:xfrm>
          <a:prstGeom prst="rect">
            <a:avLst/>
          </a:prstGeom>
          <a:noFill/>
          <a:ln>
            <a:noFill/>
          </a:ln>
        </p:spPr>
      </p:pic>
      <p:pic>
        <p:nvPicPr>
          <p:cNvPr id="266" name="Google Shape;266;p33"/>
          <p:cNvPicPr preferRelativeResize="0"/>
          <p:nvPr/>
        </p:nvPicPr>
        <p:blipFill rotWithShape="1">
          <a:blip r:embed="rId3">
            <a:alphaModFix amt="75000"/>
          </a:blip>
          <a:srcRect b="0" l="19672" r="0" t="17471"/>
          <a:stretch/>
        </p:blipFill>
        <p:spPr>
          <a:xfrm rot="-5399996">
            <a:off x="-957325" y="1514479"/>
            <a:ext cx="4633974" cy="294791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spTree>
      <p:nvGrpSpPr>
        <p:cNvPr id="267" name="Shape 267"/>
        <p:cNvGrpSpPr/>
        <p:nvPr/>
      </p:nvGrpSpPr>
      <p:grpSpPr>
        <a:xfrm>
          <a:off x="0" y="0"/>
          <a:ext cx="0" cy="0"/>
          <a:chOff x="0" y="0"/>
          <a:chExt cx="0" cy="0"/>
        </a:xfrm>
      </p:grpSpPr>
      <p:pic>
        <p:nvPicPr>
          <p:cNvPr id="268" name="Google Shape;268;p3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69" name="Google Shape;269;p3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txBox="1"/>
          <p:nvPr>
            <p:ph type="title"/>
          </p:nvPr>
        </p:nvSpPr>
        <p:spPr>
          <a:xfrm>
            <a:off x="867750"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3" name="Google Shape;273;p34"/>
          <p:cNvSpPr txBox="1"/>
          <p:nvPr>
            <p:ph idx="1" type="subTitle"/>
          </p:nvPr>
        </p:nvSpPr>
        <p:spPr>
          <a:xfrm>
            <a:off x="867750"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34"/>
          <p:cNvSpPr txBox="1"/>
          <p:nvPr>
            <p:ph idx="2" type="title"/>
          </p:nvPr>
        </p:nvSpPr>
        <p:spPr>
          <a:xfrm>
            <a:off x="3651596"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5" name="Google Shape;275;p34"/>
          <p:cNvSpPr txBox="1"/>
          <p:nvPr>
            <p:ph idx="3" type="subTitle"/>
          </p:nvPr>
        </p:nvSpPr>
        <p:spPr>
          <a:xfrm>
            <a:off x="3651596"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 name="Google Shape;276;p34"/>
          <p:cNvSpPr txBox="1"/>
          <p:nvPr>
            <p:ph idx="4" type="title"/>
          </p:nvPr>
        </p:nvSpPr>
        <p:spPr>
          <a:xfrm>
            <a:off x="6434843"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7" name="Google Shape;277;p34"/>
          <p:cNvSpPr txBox="1"/>
          <p:nvPr>
            <p:ph idx="5" type="subTitle"/>
          </p:nvPr>
        </p:nvSpPr>
        <p:spPr>
          <a:xfrm>
            <a:off x="6434843"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34"/>
          <p:cNvSpPr txBox="1"/>
          <p:nvPr>
            <p:ph hasCustomPrompt="1" idx="6" type="title"/>
          </p:nvPr>
        </p:nvSpPr>
        <p:spPr>
          <a:xfrm>
            <a:off x="131685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9" name="Google Shape;279;p34"/>
          <p:cNvSpPr txBox="1"/>
          <p:nvPr>
            <p:ph hasCustomPrompt="1" idx="7" type="title"/>
          </p:nvPr>
        </p:nvSpPr>
        <p:spPr>
          <a:xfrm>
            <a:off x="410040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80" name="Google Shape;280;p34"/>
          <p:cNvSpPr txBox="1"/>
          <p:nvPr>
            <p:ph hasCustomPrompt="1" idx="8" type="title"/>
          </p:nvPr>
        </p:nvSpPr>
        <p:spPr>
          <a:xfrm>
            <a:off x="6883943"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81" name="Google Shape;281;p34"/>
          <p:cNvSpPr txBox="1"/>
          <p:nvPr>
            <p:ph idx="9"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82" name="Google Shape;282;p34"/>
          <p:cNvPicPr preferRelativeResize="0"/>
          <p:nvPr/>
        </p:nvPicPr>
        <p:blipFill rotWithShape="1">
          <a:blip r:embed="rId3">
            <a:alphaModFix amt="75000"/>
          </a:blip>
          <a:srcRect b="0" l="23312" r="0" t="17389"/>
          <a:stretch/>
        </p:blipFill>
        <p:spPr>
          <a:xfrm rot="5400000">
            <a:off x="5724725" y="522874"/>
            <a:ext cx="4342200" cy="2896400"/>
          </a:xfrm>
          <a:prstGeom prst="rect">
            <a:avLst/>
          </a:prstGeom>
          <a:noFill/>
          <a:ln>
            <a:noFill/>
          </a:ln>
        </p:spPr>
      </p:pic>
      <p:pic>
        <p:nvPicPr>
          <p:cNvPr id="283" name="Google Shape;283;p34"/>
          <p:cNvPicPr preferRelativeResize="0"/>
          <p:nvPr/>
        </p:nvPicPr>
        <p:blipFill rotWithShape="1">
          <a:blip r:embed="rId3">
            <a:alphaModFix amt="75000"/>
          </a:blip>
          <a:srcRect b="0" l="21488" r="0" t="20407"/>
          <a:stretch/>
        </p:blipFill>
        <p:spPr>
          <a:xfrm rot="-5399996">
            <a:off x="-852549" y="1514479"/>
            <a:ext cx="4529198" cy="2843144"/>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84" name="Shape 284"/>
        <p:cNvGrpSpPr/>
        <p:nvPr/>
      </p:nvGrpSpPr>
      <p:grpSpPr>
        <a:xfrm>
          <a:off x="0" y="0"/>
          <a:ext cx="0" cy="0"/>
          <a:chOff x="0" y="0"/>
          <a:chExt cx="0" cy="0"/>
        </a:xfrm>
      </p:grpSpPr>
      <p:pic>
        <p:nvPicPr>
          <p:cNvPr id="285" name="Google Shape;285;p3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86" name="Google Shape;286;p3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txBox="1"/>
          <p:nvPr>
            <p:ph type="title"/>
          </p:nvPr>
        </p:nvSpPr>
        <p:spPr>
          <a:xfrm>
            <a:off x="721575" y="540775"/>
            <a:ext cx="7704000" cy="57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90" name="Google Shape;290;p35"/>
          <p:cNvPicPr preferRelativeResize="0"/>
          <p:nvPr/>
        </p:nvPicPr>
        <p:blipFill rotWithShape="1">
          <a:blip r:embed="rId3">
            <a:alphaModFix amt="75000"/>
          </a:blip>
          <a:srcRect b="0" l="26204" r="0" t="0"/>
          <a:stretch/>
        </p:blipFill>
        <p:spPr>
          <a:xfrm rot="-5400000">
            <a:off x="-785911" y="1937192"/>
            <a:ext cx="3611223" cy="3030000"/>
          </a:xfrm>
          <a:prstGeom prst="rect">
            <a:avLst/>
          </a:prstGeom>
          <a:noFill/>
          <a:ln>
            <a:noFill/>
          </a:ln>
        </p:spPr>
      </p:pic>
      <p:pic>
        <p:nvPicPr>
          <p:cNvPr id="291" name="Google Shape;291;p35"/>
          <p:cNvPicPr preferRelativeResize="0"/>
          <p:nvPr/>
        </p:nvPicPr>
        <p:blipFill rotWithShape="1">
          <a:blip r:embed="rId3">
            <a:alphaModFix amt="75000"/>
          </a:blip>
          <a:srcRect b="0" l="26335" r="0" t="537"/>
          <a:stretch/>
        </p:blipFill>
        <p:spPr>
          <a:xfrm rot="5400005">
            <a:off x="6372987" y="109689"/>
            <a:ext cx="3429100" cy="286682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92" name="Shape 292"/>
        <p:cNvGrpSpPr/>
        <p:nvPr/>
      </p:nvGrpSpPr>
      <p:grpSpPr>
        <a:xfrm>
          <a:off x="0" y="0"/>
          <a:ext cx="0" cy="0"/>
          <a:chOff x="0" y="0"/>
          <a:chExt cx="0" cy="0"/>
        </a:xfrm>
      </p:grpSpPr>
      <p:pic>
        <p:nvPicPr>
          <p:cNvPr id="293" name="Google Shape;293;p3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94" name="Google Shape;294;p3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txBox="1"/>
          <p:nvPr>
            <p:ph type="ctrTitle"/>
          </p:nvPr>
        </p:nvSpPr>
        <p:spPr>
          <a:xfrm>
            <a:off x="2243613" y="573100"/>
            <a:ext cx="4661700" cy="115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8" name="Google Shape;298;p36"/>
          <p:cNvSpPr txBox="1"/>
          <p:nvPr>
            <p:ph idx="1" type="subTitle"/>
          </p:nvPr>
        </p:nvSpPr>
        <p:spPr>
          <a:xfrm>
            <a:off x="2243625" y="1723300"/>
            <a:ext cx="4661700" cy="115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299" name="Google Shape;299;p36"/>
          <p:cNvSpPr txBox="1"/>
          <p:nvPr/>
        </p:nvSpPr>
        <p:spPr>
          <a:xfrm>
            <a:off x="2072100" y="4182850"/>
            <a:ext cx="4999800" cy="420600"/>
          </a:xfrm>
          <a:prstGeom prst="rect">
            <a:avLst/>
          </a:prstGeom>
          <a:noFill/>
          <a:ln>
            <a:noFill/>
          </a:ln>
        </p:spPr>
        <p:txBody>
          <a:bodyPr anchorCtr="0" anchor="b" bIns="0" lIns="91425" spcFirstLastPara="1" rIns="0" wrap="square" tIns="0">
            <a:noAutofit/>
          </a:bodyPr>
          <a:lstStyle/>
          <a:p>
            <a:pPr indent="0" lvl="0" marL="0" rtl="0" algn="ctr">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b="1" lang="en" sz="1200">
                <a:solidFill>
                  <a:schemeClr val="lt1"/>
                </a:solidFill>
                <a:uFill>
                  <a:noFill/>
                </a:uFill>
                <a:latin typeface="Karla"/>
                <a:ea typeface="Karla"/>
                <a:cs typeface="Karla"/>
                <a:sym typeface="Karla"/>
                <a:hlinkClick r:id="rId3">
                  <a:extLst>
                    <a:ext uri="{A12FA001-AC4F-418D-AE19-62706E023703}">
                      <ahyp:hlinkClr val="tx"/>
                    </a:ext>
                  </a:extLst>
                </a:hlinkClick>
              </a:rPr>
              <a:t>Slidesgo</a:t>
            </a:r>
            <a:r>
              <a:rPr lang="en" sz="1200">
                <a:solidFill>
                  <a:schemeClr val="lt1"/>
                </a:solidFill>
                <a:latin typeface="Karla"/>
                <a:ea typeface="Karla"/>
                <a:cs typeface="Karla"/>
                <a:sym typeface="Karla"/>
              </a:rPr>
              <a:t>, and includes icons by </a:t>
            </a:r>
            <a:r>
              <a:rPr b="1" lang="en" sz="1200">
                <a:solidFill>
                  <a:schemeClr val="lt1"/>
                </a:solidFill>
                <a:uFill>
                  <a:noFill/>
                </a:uFill>
                <a:latin typeface="Karla"/>
                <a:ea typeface="Karla"/>
                <a:cs typeface="Karla"/>
                <a:sym typeface="Karla"/>
                <a:hlinkClick r:id="rId4">
                  <a:extLst>
                    <a:ext uri="{A12FA001-AC4F-418D-AE19-62706E023703}">
                      <ahyp:hlinkClr val="tx"/>
                    </a:ext>
                  </a:extLst>
                </a:hlinkClick>
              </a:rPr>
              <a:t>Flaticon</a:t>
            </a:r>
            <a:r>
              <a:rPr lang="en" sz="1200">
                <a:solidFill>
                  <a:schemeClr val="lt1"/>
                </a:solidFill>
                <a:latin typeface="Karla"/>
                <a:ea typeface="Karla"/>
                <a:cs typeface="Karla"/>
                <a:sym typeface="Karla"/>
              </a:rPr>
              <a:t> and infographics &amp; images by </a:t>
            </a:r>
            <a:r>
              <a:rPr b="1" lang="en" sz="1200">
                <a:solidFill>
                  <a:schemeClr val="lt1"/>
                </a:solidFill>
                <a:uFill>
                  <a:noFill/>
                </a:uFill>
                <a:latin typeface="Karla"/>
                <a:ea typeface="Karla"/>
                <a:cs typeface="Karla"/>
                <a:sym typeface="Karla"/>
                <a:hlinkClick r:id="rId5">
                  <a:extLst>
                    <a:ext uri="{A12FA001-AC4F-418D-AE19-62706E023703}">
                      <ahyp:hlinkClr val="tx"/>
                    </a:ext>
                  </a:extLst>
                </a:hlinkClick>
              </a:rPr>
              <a:t>Freepik</a:t>
            </a:r>
            <a:endParaRPr b="1" sz="1200">
              <a:solidFill>
                <a:schemeClr val="lt1"/>
              </a:solidFill>
              <a:latin typeface="Karla"/>
              <a:ea typeface="Karla"/>
              <a:cs typeface="Karla"/>
              <a:sym typeface="Karla"/>
            </a:endParaRPr>
          </a:p>
        </p:txBody>
      </p:sp>
      <p:pic>
        <p:nvPicPr>
          <p:cNvPr id="300" name="Google Shape;300;p36"/>
          <p:cNvPicPr preferRelativeResize="0"/>
          <p:nvPr/>
        </p:nvPicPr>
        <p:blipFill rotWithShape="1">
          <a:blip r:embed="rId6">
            <a:alphaModFix amt="75000"/>
          </a:blip>
          <a:srcRect b="0" l="18320" r="0" t="0"/>
          <a:stretch/>
        </p:blipFill>
        <p:spPr>
          <a:xfrm rot="5400000">
            <a:off x="5077976" y="347474"/>
            <a:ext cx="5076823" cy="3848475"/>
          </a:xfrm>
          <a:prstGeom prst="rect">
            <a:avLst/>
          </a:prstGeom>
          <a:noFill/>
          <a:ln>
            <a:noFill/>
          </a:ln>
        </p:spPr>
      </p:pic>
      <p:pic>
        <p:nvPicPr>
          <p:cNvPr id="301" name="Google Shape;301;p36"/>
          <p:cNvPicPr preferRelativeResize="0"/>
          <p:nvPr/>
        </p:nvPicPr>
        <p:blipFill rotWithShape="1">
          <a:blip r:embed="rId6">
            <a:alphaModFix amt="75000"/>
          </a:blip>
          <a:srcRect b="0" l="14258" r="0" t="537"/>
          <a:stretch/>
        </p:blipFill>
        <p:spPr>
          <a:xfrm rot="-5399997">
            <a:off x="-1076912" y="756716"/>
            <a:ext cx="5372099" cy="385867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302" name="Shape 302"/>
        <p:cNvGrpSpPr/>
        <p:nvPr/>
      </p:nvGrpSpPr>
      <p:grpSpPr>
        <a:xfrm>
          <a:off x="0" y="0"/>
          <a:ext cx="0" cy="0"/>
          <a:chOff x="0" y="0"/>
          <a:chExt cx="0" cy="0"/>
        </a:xfrm>
      </p:grpSpPr>
      <p:pic>
        <p:nvPicPr>
          <p:cNvPr id="303" name="Google Shape;303;p37"/>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304" name="Google Shape;304;p3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37"/>
          <p:cNvPicPr preferRelativeResize="0"/>
          <p:nvPr/>
        </p:nvPicPr>
        <p:blipFill rotWithShape="1">
          <a:blip r:embed="rId3">
            <a:alphaModFix amt="75000"/>
          </a:blip>
          <a:srcRect b="0" l="23664" r="0" t="13299"/>
          <a:stretch/>
        </p:blipFill>
        <p:spPr>
          <a:xfrm>
            <a:off x="9525" y="-156200"/>
            <a:ext cx="4171950" cy="2933699"/>
          </a:xfrm>
          <a:prstGeom prst="rect">
            <a:avLst/>
          </a:prstGeom>
          <a:noFill/>
          <a:ln>
            <a:noFill/>
          </a:ln>
        </p:spPr>
      </p:pic>
      <p:pic>
        <p:nvPicPr>
          <p:cNvPr id="308" name="Google Shape;308;p37"/>
          <p:cNvPicPr preferRelativeResize="0"/>
          <p:nvPr/>
        </p:nvPicPr>
        <p:blipFill rotWithShape="1">
          <a:blip r:embed="rId3">
            <a:alphaModFix amt="75000"/>
          </a:blip>
          <a:srcRect b="0" l="21334" r="0"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_1">
    <p:spTree>
      <p:nvGrpSpPr>
        <p:cNvPr id="309" name="Shape 309"/>
        <p:cNvGrpSpPr/>
        <p:nvPr/>
      </p:nvGrpSpPr>
      <p:grpSpPr>
        <a:xfrm>
          <a:off x="0" y="0"/>
          <a:ext cx="0" cy="0"/>
          <a:chOff x="0" y="0"/>
          <a:chExt cx="0" cy="0"/>
        </a:xfrm>
      </p:grpSpPr>
      <p:pic>
        <p:nvPicPr>
          <p:cNvPr id="310" name="Google Shape;310;p3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311" name="Google Shape;311;p3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38"/>
          <p:cNvPicPr preferRelativeResize="0"/>
          <p:nvPr/>
        </p:nvPicPr>
        <p:blipFill rotWithShape="1">
          <a:blip r:embed="rId3">
            <a:alphaModFix amt="75000"/>
          </a:blip>
          <a:srcRect b="0" l="20356" r="0" t="0"/>
          <a:stretch/>
        </p:blipFill>
        <p:spPr>
          <a:xfrm rot="5400000">
            <a:off x="4631025" y="510125"/>
            <a:ext cx="5524500" cy="4294700"/>
          </a:xfrm>
          <a:prstGeom prst="rect">
            <a:avLst/>
          </a:prstGeom>
          <a:noFill/>
          <a:ln>
            <a:noFill/>
          </a:ln>
        </p:spPr>
      </p:pic>
      <p:pic>
        <p:nvPicPr>
          <p:cNvPr id="315" name="Google Shape;315;p38"/>
          <p:cNvPicPr preferRelativeResize="0"/>
          <p:nvPr/>
        </p:nvPicPr>
        <p:blipFill rotWithShape="1">
          <a:blip r:embed="rId3">
            <a:alphaModFix amt="75000"/>
          </a:blip>
          <a:srcRect b="0" l="16645" r="0" t="537"/>
          <a:stretch/>
        </p:blipFill>
        <p:spPr>
          <a:xfrm rot="-5399997">
            <a:off x="-1058539" y="294014"/>
            <a:ext cx="5654502" cy="417781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theme" Target="../theme/theme2.xml"/><Relationship Id="rId25" Type="http://schemas.openxmlformats.org/officeDocument/2006/relationships/slideLayout" Target="../slideLayouts/slideLayout36.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37000">
              <a:schemeClr val="dk1"/>
            </a:gs>
            <a:gs pos="63000">
              <a:schemeClr val="dk1"/>
            </a:gs>
            <a:gs pos="100000">
              <a:schemeClr val="dk2"/>
            </a:gs>
          </a:gsLst>
          <a:lin ang="540001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2475" y="540000"/>
            <a:ext cx="77040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p:txBody>
      </p:sp>
      <p:sp>
        <p:nvSpPr>
          <p:cNvPr id="52" name="Google Shape;52;p13"/>
          <p:cNvSpPr txBox="1"/>
          <p:nvPr>
            <p:ph idx="1" type="body"/>
          </p:nvPr>
        </p:nvSpPr>
        <p:spPr>
          <a:xfrm>
            <a:off x="782475" y="1152475"/>
            <a:ext cx="77040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indent="-317500" lvl="1" marL="9144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indent="-317500" lvl="2" marL="13716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indent="-317500" lvl="3" marL="18288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indent="-317500" lvl="4" marL="22860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indent="-317500" lvl="5" marL="27432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indent="-317500" lvl="6" marL="32004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indent="-317500" lvl="7" marL="36576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indent="-317500" lvl="8" marL="41148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p:nvPr/>
        </p:nvSpPr>
        <p:spPr>
          <a:xfrm>
            <a:off x="1295400" y="1623050"/>
            <a:ext cx="6902100" cy="20820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21" name="Google Shape;321;p39"/>
          <p:cNvSpPr txBox="1"/>
          <p:nvPr>
            <p:ph type="ctrTitle"/>
          </p:nvPr>
        </p:nvSpPr>
        <p:spPr>
          <a:xfrm>
            <a:off x="1345850" y="1713613"/>
            <a:ext cx="6785400" cy="196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Times New Roman"/>
                <a:ea typeface="Times New Roman"/>
                <a:cs typeface="Times New Roman"/>
                <a:sym typeface="Times New Roman"/>
              </a:rPr>
              <a:t>Leveraging Natural Language Processing for Engineering Student Guidance: </a:t>
            </a:r>
            <a:endParaRPr sz="2600">
              <a:latin typeface="Times New Roman"/>
              <a:ea typeface="Times New Roman"/>
              <a:cs typeface="Times New Roman"/>
              <a:sym typeface="Times New Roman"/>
            </a:endParaRPr>
          </a:p>
          <a:p>
            <a:pPr indent="0" lvl="0" marL="0" rtl="0" algn="ctr">
              <a:spcBef>
                <a:spcPts val="0"/>
              </a:spcBef>
              <a:spcAft>
                <a:spcPts val="0"/>
              </a:spcAft>
              <a:buNone/>
            </a:pPr>
            <a:r>
              <a:rPr lang="en" sz="2600">
                <a:latin typeface="Times New Roman"/>
                <a:ea typeface="Times New Roman"/>
                <a:cs typeface="Times New Roman"/>
                <a:sym typeface="Times New Roman"/>
              </a:rPr>
              <a:t>An Interactive Chatbot Approach</a:t>
            </a:r>
            <a:endParaRPr sz="2600">
              <a:latin typeface="Times New Roman"/>
              <a:ea typeface="Times New Roman"/>
              <a:cs typeface="Times New Roman"/>
              <a:sym typeface="Times New Roman"/>
            </a:endParaRPr>
          </a:p>
          <a:p>
            <a:pPr indent="0" lvl="0" marL="0" rtl="0" algn="ctr">
              <a:spcBef>
                <a:spcPts val="0"/>
              </a:spcBef>
              <a:spcAft>
                <a:spcPts val="0"/>
              </a:spcAft>
              <a:buNone/>
            </a:pPr>
            <a:r>
              <a:t/>
            </a:r>
            <a:endParaRPr sz="2600">
              <a:latin typeface="Times New Roman"/>
              <a:ea typeface="Times New Roman"/>
              <a:cs typeface="Times New Roman"/>
              <a:sym typeface="Times New Roman"/>
            </a:endParaRPr>
          </a:p>
          <a:p>
            <a:pPr indent="0" lvl="0" marL="0" rtl="0" algn="ctr">
              <a:spcBef>
                <a:spcPts val="0"/>
              </a:spcBef>
              <a:spcAft>
                <a:spcPts val="0"/>
              </a:spcAft>
              <a:buNone/>
            </a:pPr>
            <a:r>
              <a:rPr lang="en" sz="2100">
                <a:latin typeface="Times New Roman"/>
                <a:ea typeface="Times New Roman"/>
                <a:cs typeface="Times New Roman"/>
                <a:sym typeface="Times New Roman"/>
              </a:rPr>
              <a:t>~TY MINI PROJECT~</a:t>
            </a:r>
            <a:endParaRPr sz="2100">
              <a:latin typeface="Times New Roman"/>
              <a:ea typeface="Times New Roman"/>
              <a:cs typeface="Times New Roman"/>
              <a:sym typeface="Times New Roman"/>
            </a:endParaRPr>
          </a:p>
        </p:txBody>
      </p:sp>
      <p:sp>
        <p:nvSpPr>
          <p:cNvPr id="322" name="Google Shape;322;p39"/>
          <p:cNvSpPr txBox="1"/>
          <p:nvPr>
            <p:ph idx="1" type="subTitle"/>
          </p:nvPr>
        </p:nvSpPr>
        <p:spPr>
          <a:xfrm>
            <a:off x="1625850" y="3778500"/>
            <a:ext cx="5892300" cy="47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Submitted to: Dr. Ranjana Agrawal</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grpSp>
        <p:nvGrpSpPr>
          <p:cNvPr id="323" name="Google Shape;323;p39"/>
          <p:cNvGrpSpPr/>
          <p:nvPr/>
        </p:nvGrpSpPr>
        <p:grpSpPr>
          <a:xfrm>
            <a:off x="1006807" y="487596"/>
            <a:ext cx="288601" cy="1096693"/>
            <a:chOff x="1006700" y="2603975"/>
            <a:chExt cx="55450" cy="210700"/>
          </a:xfrm>
        </p:grpSpPr>
        <p:sp>
          <p:nvSpPr>
            <p:cNvPr id="324" name="Google Shape;324;p39"/>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25" name="Google Shape;325;p39"/>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26" name="Google Shape;326;p39"/>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27" name="Google Shape;327;p39"/>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28" name="Google Shape;328;p39"/>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29" name="Google Shape;329;p39"/>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grpSp>
      <p:grpSp>
        <p:nvGrpSpPr>
          <p:cNvPr id="330" name="Google Shape;330;p39"/>
          <p:cNvGrpSpPr/>
          <p:nvPr/>
        </p:nvGrpSpPr>
        <p:grpSpPr>
          <a:xfrm rot="5400000">
            <a:off x="7769557" y="3906771"/>
            <a:ext cx="288601" cy="1096693"/>
            <a:chOff x="1006700" y="2603975"/>
            <a:chExt cx="55450" cy="210700"/>
          </a:xfrm>
        </p:grpSpPr>
        <p:sp>
          <p:nvSpPr>
            <p:cNvPr id="331" name="Google Shape;331;p39"/>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32" name="Google Shape;332;p39"/>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33" name="Google Shape;333;p39"/>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34" name="Google Shape;334;p39"/>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35" name="Google Shape;335;p39"/>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36" name="Google Shape;336;p39"/>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grpSp>
      <p:grpSp>
        <p:nvGrpSpPr>
          <p:cNvPr id="337" name="Google Shape;337;p39"/>
          <p:cNvGrpSpPr/>
          <p:nvPr/>
        </p:nvGrpSpPr>
        <p:grpSpPr>
          <a:xfrm>
            <a:off x="551124" y="3629702"/>
            <a:ext cx="1178637" cy="1096691"/>
            <a:chOff x="827350" y="3629733"/>
            <a:chExt cx="1431600" cy="1332067"/>
          </a:xfrm>
        </p:grpSpPr>
        <p:sp>
          <p:nvSpPr>
            <p:cNvPr id="338" name="Google Shape;338;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39" name="Google Shape;339;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40" name="Google Shape;340;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grpSp>
      <p:grpSp>
        <p:nvGrpSpPr>
          <p:cNvPr id="341" name="Google Shape;341;p39"/>
          <p:cNvGrpSpPr/>
          <p:nvPr/>
        </p:nvGrpSpPr>
        <p:grpSpPr>
          <a:xfrm>
            <a:off x="322602" y="2902809"/>
            <a:ext cx="781224" cy="726909"/>
            <a:chOff x="827350" y="3629733"/>
            <a:chExt cx="1431600" cy="1332067"/>
          </a:xfrm>
        </p:grpSpPr>
        <p:sp>
          <p:nvSpPr>
            <p:cNvPr id="342" name="Google Shape;342;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43" name="Google Shape;343;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44" name="Google Shape;344;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grpSp>
      <p:grpSp>
        <p:nvGrpSpPr>
          <p:cNvPr id="345" name="Google Shape;345;p39"/>
          <p:cNvGrpSpPr/>
          <p:nvPr/>
        </p:nvGrpSpPr>
        <p:grpSpPr>
          <a:xfrm>
            <a:off x="1816189" y="4394848"/>
            <a:ext cx="356325" cy="331552"/>
            <a:chOff x="827350" y="3629733"/>
            <a:chExt cx="1431600" cy="1332067"/>
          </a:xfrm>
        </p:grpSpPr>
        <p:sp>
          <p:nvSpPr>
            <p:cNvPr id="346" name="Google Shape;346;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47" name="Google Shape;347;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48" name="Google Shape;348;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grpSp>
      <p:grpSp>
        <p:nvGrpSpPr>
          <p:cNvPr id="349" name="Google Shape;349;p39"/>
          <p:cNvGrpSpPr/>
          <p:nvPr/>
        </p:nvGrpSpPr>
        <p:grpSpPr>
          <a:xfrm>
            <a:off x="7466251" y="219713"/>
            <a:ext cx="895180" cy="832942"/>
            <a:chOff x="827350" y="3629733"/>
            <a:chExt cx="1431600" cy="1332067"/>
          </a:xfrm>
        </p:grpSpPr>
        <p:sp>
          <p:nvSpPr>
            <p:cNvPr id="350" name="Google Shape;350;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1" name="Google Shape;351;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2" name="Google Shape;352;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grpSp>
      <p:grpSp>
        <p:nvGrpSpPr>
          <p:cNvPr id="353" name="Google Shape;353;p39"/>
          <p:cNvGrpSpPr/>
          <p:nvPr/>
        </p:nvGrpSpPr>
        <p:grpSpPr>
          <a:xfrm>
            <a:off x="8131283" y="1065715"/>
            <a:ext cx="598982" cy="557337"/>
            <a:chOff x="827350" y="3629733"/>
            <a:chExt cx="1431600" cy="1332067"/>
          </a:xfrm>
        </p:grpSpPr>
        <p:sp>
          <p:nvSpPr>
            <p:cNvPr id="354" name="Google Shape;354;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5" name="Google Shape;355;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6" name="Google Shape;356;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grpSp>
      <p:grpSp>
        <p:nvGrpSpPr>
          <p:cNvPr id="357" name="Google Shape;357;p39"/>
          <p:cNvGrpSpPr/>
          <p:nvPr/>
        </p:nvGrpSpPr>
        <p:grpSpPr>
          <a:xfrm>
            <a:off x="6901231" y="620669"/>
            <a:ext cx="464268" cy="431989"/>
            <a:chOff x="827350" y="3629733"/>
            <a:chExt cx="1431600" cy="1332067"/>
          </a:xfrm>
        </p:grpSpPr>
        <p:sp>
          <p:nvSpPr>
            <p:cNvPr id="358" name="Google Shape;358;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9" name="Google Shape;359;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60" name="Google Shape;360;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grpSp>
      <p:sp>
        <p:nvSpPr>
          <p:cNvPr id="361" name="Google Shape;361;p39"/>
          <p:cNvSpPr txBox="1"/>
          <p:nvPr/>
        </p:nvSpPr>
        <p:spPr>
          <a:xfrm>
            <a:off x="6413838" y="4006525"/>
            <a:ext cx="3000000" cy="1108200"/>
          </a:xfrm>
          <a:prstGeom prst="rect">
            <a:avLst/>
          </a:prstGeom>
          <a:solidFill>
            <a:schemeClr val="dk2"/>
          </a:solidFill>
          <a:ln>
            <a:noFill/>
          </a:ln>
          <a:effectLst>
            <a:outerShdw blurRad="57150" rotWithShape="0" algn="bl">
              <a:schemeClr val="dk2"/>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Times New Roman"/>
                <a:ea typeface="Times New Roman"/>
                <a:cs typeface="Times New Roman"/>
                <a:sym typeface="Times New Roman"/>
              </a:rPr>
              <a:t>By: Divyam Dholwani (PA-01)</a:t>
            </a:r>
            <a:endParaRPr sz="12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lt1"/>
                </a:solidFill>
                <a:latin typeface="Times New Roman"/>
                <a:ea typeface="Times New Roman"/>
                <a:cs typeface="Times New Roman"/>
                <a:sym typeface="Times New Roman"/>
              </a:rPr>
              <a:t>Soham Jadhav (PA-11)</a:t>
            </a:r>
            <a:endParaRPr sz="12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lt1"/>
                </a:solidFill>
                <a:latin typeface="Times New Roman"/>
                <a:ea typeface="Times New Roman"/>
                <a:cs typeface="Times New Roman"/>
                <a:sym typeface="Times New Roman"/>
              </a:rPr>
              <a:t>Shashwat Singhal (PA-12)</a:t>
            </a:r>
            <a:endParaRPr sz="12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lt1"/>
                </a:solidFill>
                <a:latin typeface="Times New Roman"/>
                <a:ea typeface="Times New Roman"/>
                <a:cs typeface="Times New Roman"/>
                <a:sym typeface="Times New Roman"/>
              </a:rPr>
              <a:t>Ayan Bhaskar (PA-25)</a:t>
            </a:r>
            <a:endParaRPr sz="12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lt1"/>
                </a:solidFill>
                <a:latin typeface="Times New Roman"/>
                <a:ea typeface="Times New Roman"/>
                <a:cs typeface="Times New Roman"/>
                <a:sym typeface="Times New Roman"/>
              </a:rPr>
              <a:t>Amaan Shaikh (PA-55)</a:t>
            </a:r>
            <a:endParaRPr sz="1200">
              <a:solidFill>
                <a:schemeClr val="lt1"/>
              </a:solidFill>
              <a:latin typeface="Times New Roman"/>
              <a:ea typeface="Times New Roman"/>
              <a:cs typeface="Times New Roman"/>
              <a:sym typeface="Times New Roman"/>
            </a:endParaRPr>
          </a:p>
        </p:txBody>
      </p:sp>
      <p:pic>
        <p:nvPicPr>
          <p:cNvPr id="362" name="Google Shape;362;p39"/>
          <p:cNvPicPr preferRelativeResize="0"/>
          <p:nvPr/>
        </p:nvPicPr>
        <p:blipFill>
          <a:blip r:embed="rId3">
            <a:alphaModFix/>
          </a:blip>
          <a:stretch>
            <a:fillRect/>
          </a:stretch>
        </p:blipFill>
        <p:spPr>
          <a:xfrm>
            <a:off x="3351125" y="620675"/>
            <a:ext cx="2441748" cy="677209"/>
          </a:xfrm>
          <a:prstGeom prst="rect">
            <a:avLst/>
          </a:prstGeom>
          <a:noFill/>
          <a:ln>
            <a:noFill/>
          </a:ln>
        </p:spPr>
      </p:pic>
      <p:sp>
        <p:nvSpPr>
          <p:cNvPr id="363" name="Google Shape;363;p39"/>
          <p:cNvSpPr txBox="1"/>
          <p:nvPr/>
        </p:nvSpPr>
        <p:spPr>
          <a:xfrm>
            <a:off x="2454450" y="1218100"/>
            <a:ext cx="4584000" cy="33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Times New Roman"/>
                <a:ea typeface="Times New Roman"/>
                <a:cs typeface="Times New Roman"/>
                <a:sym typeface="Times New Roman"/>
              </a:rPr>
              <a:t>Department </a:t>
            </a:r>
            <a:r>
              <a:rPr lang="en" sz="1200">
                <a:solidFill>
                  <a:schemeClr val="lt1"/>
                </a:solidFill>
                <a:latin typeface="Times New Roman"/>
                <a:ea typeface="Times New Roman"/>
                <a:cs typeface="Times New Roman"/>
                <a:sym typeface="Times New Roman"/>
              </a:rPr>
              <a:t>of Computer</a:t>
            </a:r>
            <a:r>
              <a:rPr lang="en" sz="1200">
                <a:solidFill>
                  <a:schemeClr val="lt1"/>
                </a:solidFill>
                <a:latin typeface="Times New Roman"/>
                <a:ea typeface="Times New Roman"/>
                <a:cs typeface="Times New Roman"/>
                <a:sym typeface="Times New Roman"/>
              </a:rPr>
              <a:t> Engineering and Technology</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8"/>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DataBase Structure</a:t>
            </a:r>
            <a:endParaRPr>
              <a:latin typeface="Times New Roman"/>
              <a:ea typeface="Times New Roman"/>
              <a:cs typeface="Times New Roman"/>
              <a:sym typeface="Times New Roman"/>
            </a:endParaRPr>
          </a:p>
        </p:txBody>
      </p:sp>
      <p:sp>
        <p:nvSpPr>
          <p:cNvPr id="421" name="Google Shape;421;p48"/>
          <p:cNvSpPr txBox="1"/>
          <p:nvPr/>
        </p:nvSpPr>
        <p:spPr>
          <a:xfrm>
            <a:off x="1172700" y="1052550"/>
            <a:ext cx="6798600" cy="3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Database Structure: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Intents{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	Tag{</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		Patterns,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		Response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Training Data = </a:t>
            </a:r>
            <a:r>
              <a:rPr lang="en">
                <a:solidFill>
                  <a:schemeClr val="lt1"/>
                </a:solidFill>
                <a:latin typeface="Times New Roman"/>
                <a:ea typeface="Times New Roman"/>
                <a:cs typeface="Times New Roman"/>
                <a:sym typeface="Times New Roman"/>
              </a:rPr>
              <a:t>Length</a:t>
            </a:r>
            <a:r>
              <a:rPr lang="en">
                <a:solidFill>
                  <a:schemeClr val="lt1"/>
                </a:solidFill>
                <a:latin typeface="Times New Roman"/>
                <a:ea typeface="Times New Roman"/>
                <a:cs typeface="Times New Roman"/>
                <a:sym typeface="Times New Roman"/>
              </a:rPr>
              <a:t> of Features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Testing Data = Total </a:t>
            </a:r>
            <a:r>
              <a:rPr lang="en">
                <a:solidFill>
                  <a:schemeClr val="lt1"/>
                </a:solidFill>
                <a:latin typeface="Times New Roman"/>
                <a:ea typeface="Times New Roman"/>
                <a:cs typeface="Times New Roman"/>
                <a:sym typeface="Times New Roman"/>
              </a:rPr>
              <a:t>Database</a:t>
            </a:r>
            <a:r>
              <a:rPr lang="en">
                <a:solidFill>
                  <a:schemeClr val="lt1"/>
                </a:solidFill>
                <a:latin typeface="Times New Roman"/>
                <a:ea typeface="Times New Roman"/>
                <a:cs typeface="Times New Roman"/>
                <a:sym typeface="Times New Roman"/>
              </a:rPr>
              <a:t> points - Length of features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Database Points (as per Tag)=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Internship = 188, Placement = 185, Masters = 182, Startup = 184, </a:t>
            </a:r>
            <a:r>
              <a:rPr lang="en">
                <a:solidFill>
                  <a:schemeClr val="lt1"/>
                </a:solidFill>
                <a:latin typeface="Times New Roman"/>
                <a:ea typeface="Times New Roman"/>
                <a:cs typeface="Times New Roman"/>
                <a:sym typeface="Times New Roman"/>
              </a:rPr>
              <a:t>Soft Skill</a:t>
            </a:r>
            <a:r>
              <a:rPr lang="en">
                <a:solidFill>
                  <a:schemeClr val="lt1"/>
                </a:solidFill>
                <a:latin typeface="Times New Roman"/>
                <a:ea typeface="Times New Roman"/>
                <a:cs typeface="Times New Roman"/>
                <a:sym typeface="Times New Roman"/>
              </a:rPr>
              <a:t> = 188</a:t>
            </a:r>
            <a:endParaRPr>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Total = 927</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		</a:t>
            </a:r>
            <a:endParaRPr>
              <a:solidFill>
                <a:schemeClr val="lt1"/>
              </a:solidFill>
              <a:latin typeface="Karla"/>
              <a:ea typeface="Karla"/>
              <a:cs typeface="Karla"/>
              <a:sym typeface="Karl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9"/>
          <p:cNvSpPr txBox="1"/>
          <p:nvPr>
            <p:ph type="title"/>
          </p:nvPr>
        </p:nvSpPr>
        <p:spPr>
          <a:xfrm>
            <a:off x="719100" y="787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pic>
        <p:nvPicPr>
          <p:cNvPr id="427" name="Google Shape;427;p49"/>
          <p:cNvPicPr preferRelativeResize="0"/>
          <p:nvPr/>
        </p:nvPicPr>
        <p:blipFill>
          <a:blip r:embed="rId3">
            <a:alphaModFix/>
          </a:blip>
          <a:stretch>
            <a:fillRect/>
          </a:stretch>
        </p:blipFill>
        <p:spPr>
          <a:xfrm>
            <a:off x="1468400" y="651400"/>
            <a:ext cx="6207200" cy="1583000"/>
          </a:xfrm>
          <a:prstGeom prst="rect">
            <a:avLst/>
          </a:prstGeom>
          <a:noFill/>
          <a:ln>
            <a:noFill/>
          </a:ln>
        </p:spPr>
      </p:pic>
      <p:sp>
        <p:nvSpPr>
          <p:cNvPr id="428" name="Google Shape;428;p49"/>
          <p:cNvSpPr txBox="1"/>
          <p:nvPr/>
        </p:nvSpPr>
        <p:spPr>
          <a:xfrm>
            <a:off x="415150" y="2571750"/>
            <a:ext cx="3727200" cy="241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600" u="sng">
                <a:solidFill>
                  <a:srgbClr val="FF0000"/>
                </a:solidFill>
                <a:latin typeface="Times New Roman"/>
                <a:ea typeface="Times New Roman"/>
                <a:cs typeface="Times New Roman"/>
                <a:sym typeface="Times New Roman"/>
              </a:rPr>
              <a:t>D</a:t>
            </a:r>
            <a:r>
              <a:rPr b="1" lang="en" sz="1600" u="sng">
                <a:solidFill>
                  <a:srgbClr val="FF0000"/>
                </a:solidFill>
                <a:latin typeface="Times New Roman"/>
                <a:ea typeface="Times New Roman"/>
                <a:cs typeface="Times New Roman"/>
                <a:sym typeface="Times New Roman"/>
              </a:rPr>
              <a:t>ense Layer</a:t>
            </a:r>
            <a:endParaRPr b="1" sz="1600" u="sng">
              <a:solidFill>
                <a:srgbClr val="FF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A dense layer is a fully connected neural network layer.</a:t>
            </a:r>
            <a:endParaRPr>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It connects every neuron in the previous layer to every neuron in the current layer.</a:t>
            </a:r>
            <a:endParaRPr>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units: Specifies the number of neurons in the dense layer.</a:t>
            </a:r>
            <a:endParaRPr>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activation: Determines the activation function applied to the output of the layer.</a:t>
            </a:r>
            <a:endParaRPr>
              <a:solidFill>
                <a:schemeClr val="lt1"/>
              </a:solidFill>
              <a:latin typeface="Times New Roman"/>
              <a:ea typeface="Times New Roman"/>
              <a:cs typeface="Times New Roman"/>
              <a:sym typeface="Times New Roman"/>
            </a:endParaRPr>
          </a:p>
        </p:txBody>
      </p:sp>
      <p:sp>
        <p:nvSpPr>
          <p:cNvPr id="429" name="Google Shape;429;p49"/>
          <p:cNvSpPr txBox="1"/>
          <p:nvPr/>
        </p:nvSpPr>
        <p:spPr>
          <a:xfrm>
            <a:off x="4801000" y="2571750"/>
            <a:ext cx="3470100" cy="241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600">
                <a:solidFill>
                  <a:srgbClr val="FF0000"/>
                </a:solidFill>
                <a:latin typeface="Times New Roman"/>
                <a:ea typeface="Times New Roman"/>
                <a:cs typeface="Times New Roman"/>
                <a:sym typeface="Times New Roman"/>
              </a:rPr>
              <a:t>Dropout L</a:t>
            </a:r>
            <a:r>
              <a:rPr b="1" lang="en" sz="1600">
                <a:solidFill>
                  <a:srgbClr val="FF0000"/>
                </a:solidFill>
                <a:latin typeface="Times New Roman"/>
                <a:ea typeface="Times New Roman"/>
                <a:cs typeface="Times New Roman"/>
                <a:sym typeface="Times New Roman"/>
              </a:rPr>
              <a:t>ayer</a:t>
            </a:r>
            <a:endParaRPr b="1" sz="1600">
              <a:solidFill>
                <a:srgbClr val="FF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A dropout layer is a regularization technique used to prevent overfitting in neural networks.</a:t>
            </a:r>
            <a:endParaRPr>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It randomly sets a fraction of input units to 0 at each update during training.</a:t>
            </a:r>
            <a:endParaRPr>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rate: Specifies the fraction of input units to drop (set to 0) during training.</a:t>
            </a:r>
            <a:endParaRPr>
              <a:solidFill>
                <a:schemeClr val="lt1"/>
              </a:solidFill>
              <a:latin typeface="Times New Roman"/>
              <a:ea typeface="Times New Roman"/>
              <a:cs typeface="Times New Roman"/>
              <a:sym typeface="Times New Roman"/>
            </a:endParaRPr>
          </a:p>
        </p:txBody>
      </p:sp>
      <p:sp>
        <p:nvSpPr>
          <p:cNvPr id="430" name="Google Shape;430;p49"/>
          <p:cNvSpPr txBox="1"/>
          <p:nvPr/>
        </p:nvSpPr>
        <p:spPr>
          <a:xfrm>
            <a:off x="2761350" y="2225875"/>
            <a:ext cx="3621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Fig 2. Deep Learning Model Architecture</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0"/>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FLASK FRAMEWORK</a:t>
            </a:r>
            <a:endParaRPr>
              <a:latin typeface="Times New Roman"/>
              <a:ea typeface="Times New Roman"/>
              <a:cs typeface="Times New Roman"/>
              <a:sym typeface="Times New Roman"/>
            </a:endParaRPr>
          </a:p>
        </p:txBody>
      </p:sp>
      <p:sp>
        <p:nvSpPr>
          <p:cNvPr id="436" name="Google Shape;436;p50"/>
          <p:cNvSpPr txBox="1"/>
          <p:nvPr/>
        </p:nvSpPr>
        <p:spPr>
          <a:xfrm>
            <a:off x="718150" y="1112700"/>
            <a:ext cx="5188800" cy="32631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Flask is a lightweight and flexible Python web framework that simplifies the development of web applications, making it well-suited for building chatbot systems. </a:t>
            </a:r>
            <a:endParaRPr>
              <a:solidFill>
                <a:schemeClr val="lt1"/>
              </a:solidFill>
              <a:latin typeface="Times New Roman"/>
              <a:ea typeface="Times New Roman"/>
              <a:cs typeface="Times New Roman"/>
              <a:sym typeface="Times New Roman"/>
            </a:endParaRPr>
          </a:p>
          <a:p>
            <a:pPr indent="-317500" lvl="0" marL="457200" rtl="0" algn="just">
              <a:lnSpc>
                <a:spcPct val="115000"/>
              </a:lnSpc>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Flask seamlessly integrates with popular NLP libraries like NLTK and spaCy, enabling the chatbot to understand and respond to user queries intelligently.</a:t>
            </a:r>
            <a:endParaRPr>
              <a:solidFill>
                <a:schemeClr val="lt1"/>
              </a:solidFill>
              <a:latin typeface="Times New Roman"/>
              <a:ea typeface="Times New Roman"/>
              <a:cs typeface="Times New Roman"/>
              <a:sym typeface="Times New Roman"/>
            </a:endParaRPr>
          </a:p>
          <a:p>
            <a:pPr indent="-317500" lvl="0" marL="457200" rtl="0" algn="just">
              <a:lnSpc>
                <a:spcPct val="115000"/>
              </a:lnSpc>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Flask applications can be easily deployed on various platforms, including cloud services, and can handle high traffic loads efficiently.</a:t>
            </a:r>
            <a:endParaRPr>
              <a:solidFill>
                <a:schemeClr val="lt1"/>
              </a:solidFill>
              <a:latin typeface="Times New Roman"/>
              <a:ea typeface="Times New Roman"/>
              <a:cs typeface="Times New Roman"/>
              <a:sym typeface="Times New Roman"/>
            </a:endParaRPr>
          </a:p>
          <a:p>
            <a:pPr indent="-317500" lvl="0" marL="457200" rtl="0" algn="just">
              <a:lnSpc>
                <a:spcPct val="115000"/>
              </a:lnSpc>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In oor project flask is well used to route APIs with chatbot responses from </a:t>
            </a:r>
            <a:r>
              <a:rPr lang="en">
                <a:solidFill>
                  <a:schemeClr val="lt1"/>
                </a:solidFill>
                <a:latin typeface="Times New Roman"/>
                <a:ea typeface="Times New Roman"/>
                <a:cs typeface="Times New Roman"/>
                <a:sym typeface="Times New Roman"/>
              </a:rPr>
              <a:t>frontend</a:t>
            </a:r>
            <a:r>
              <a:rPr lang="en">
                <a:solidFill>
                  <a:schemeClr val="lt1"/>
                </a:solidFill>
                <a:latin typeface="Times New Roman"/>
                <a:ea typeface="Times New Roman"/>
                <a:cs typeface="Times New Roman"/>
                <a:sym typeface="Times New Roman"/>
              </a:rPr>
              <a:t> to backend </a:t>
            </a:r>
            <a:endParaRPr>
              <a:solidFill>
                <a:schemeClr val="lt1"/>
              </a:solidFill>
              <a:latin typeface="Times New Roman"/>
              <a:ea typeface="Times New Roman"/>
              <a:cs typeface="Times New Roman"/>
              <a:sym typeface="Times New Roman"/>
            </a:endParaRPr>
          </a:p>
        </p:txBody>
      </p:sp>
      <p:pic>
        <p:nvPicPr>
          <p:cNvPr id="437" name="Google Shape;437;p50"/>
          <p:cNvPicPr preferRelativeResize="0"/>
          <p:nvPr/>
        </p:nvPicPr>
        <p:blipFill>
          <a:blip r:embed="rId3">
            <a:alphaModFix/>
          </a:blip>
          <a:stretch>
            <a:fillRect/>
          </a:stretch>
        </p:blipFill>
        <p:spPr>
          <a:xfrm>
            <a:off x="6163150" y="1766838"/>
            <a:ext cx="2932249" cy="1954833"/>
          </a:xfrm>
          <a:prstGeom prst="rect">
            <a:avLst/>
          </a:prstGeom>
          <a:noFill/>
          <a:ln>
            <a:noFill/>
          </a:ln>
        </p:spPr>
      </p:pic>
      <p:sp>
        <p:nvSpPr>
          <p:cNvPr id="438" name="Google Shape;438;p50"/>
          <p:cNvSpPr txBox="1"/>
          <p:nvPr/>
        </p:nvSpPr>
        <p:spPr>
          <a:xfrm>
            <a:off x="0" y="4915125"/>
            <a:ext cx="820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Times New Roman"/>
                <a:ea typeface="Times New Roman"/>
                <a:cs typeface="Times New Roman"/>
                <a:sym typeface="Times New Roman"/>
              </a:rPr>
              <a:t>Image Source: </a:t>
            </a:r>
            <a:r>
              <a:rPr lang="en" sz="900">
                <a:solidFill>
                  <a:schemeClr val="lt1"/>
                </a:solidFill>
                <a:latin typeface="Times New Roman"/>
                <a:ea typeface="Times New Roman"/>
                <a:cs typeface="Times New Roman"/>
                <a:sym typeface="Times New Roman"/>
              </a:rPr>
              <a:t>https://www.jumpingrivers.com/blog/python-api-deployment-rstudio-flask/</a:t>
            </a:r>
            <a:endParaRPr sz="9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1"/>
          <p:cNvSpPr txBox="1"/>
          <p:nvPr>
            <p:ph type="title"/>
          </p:nvPr>
        </p:nvSpPr>
        <p:spPr>
          <a:xfrm>
            <a:off x="719100" y="955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graphicFrame>
        <p:nvGraphicFramePr>
          <p:cNvPr id="444" name="Google Shape;444;p51"/>
          <p:cNvGraphicFramePr/>
          <p:nvPr/>
        </p:nvGraphicFramePr>
        <p:xfrm>
          <a:off x="1149500" y="1011088"/>
          <a:ext cx="3000000" cy="3000000"/>
        </p:xfrm>
        <a:graphic>
          <a:graphicData uri="http://schemas.openxmlformats.org/drawingml/2006/table">
            <a:tbl>
              <a:tblPr>
                <a:noFill/>
                <a:tableStyleId>{7F8E8AEB-E76C-4EF3-BEEA-C9693B82D8AC}</a:tableStyleId>
              </a:tblPr>
              <a:tblGrid>
                <a:gridCol w="1369000"/>
                <a:gridCol w="1369000"/>
                <a:gridCol w="1369000"/>
                <a:gridCol w="1369000"/>
                <a:gridCol w="1369000"/>
              </a:tblGrid>
              <a:tr h="271425">
                <a:tc>
                  <a:txBody>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Epoch</a:t>
                      </a:r>
                      <a:endParaRPr b="1"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Train Accuracy</a:t>
                      </a:r>
                      <a:endParaRPr b="1"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Train Loss</a:t>
                      </a:r>
                      <a:endParaRPr b="1"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Validation Accuracy</a:t>
                      </a:r>
                      <a:endParaRPr b="1"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highlight>
                            <a:srgbClr val="FFFFFF"/>
                          </a:highlight>
                          <a:latin typeface="Times New Roman"/>
                          <a:ea typeface="Times New Roman"/>
                          <a:cs typeface="Times New Roman"/>
                          <a:sym typeface="Times New Roman"/>
                        </a:rPr>
                        <a:t>Validation Loss</a:t>
                      </a:r>
                      <a:endParaRPr b="1"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97275">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1</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0.3265</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1.7479</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0.9111</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0.2638</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84350">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50</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0.9745</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0.1263</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0.9569</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0.1489</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97275">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100</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0.9856</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0.0456</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0.9635</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0.1367</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97275">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150</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0.9912</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0.0269</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0.9752</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0.1029</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97275">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200</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0.9946</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0.0187</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0.9863</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highlight>
                            <a:srgbClr val="FFFFFF"/>
                          </a:highlight>
                          <a:latin typeface="Times New Roman"/>
                          <a:ea typeface="Times New Roman"/>
                          <a:cs typeface="Times New Roman"/>
                          <a:sym typeface="Times New Roman"/>
                        </a:rPr>
                        <a:t>0.0795</a:t>
                      </a:r>
                      <a:endParaRPr sz="1000">
                        <a:highlight>
                          <a:srgbClr val="FFFFFF"/>
                        </a:highlight>
                        <a:latin typeface="Times New Roman"/>
                        <a:ea typeface="Times New Roman"/>
                        <a:cs typeface="Times New Roman"/>
                        <a:sym typeface="Times New Roman"/>
                      </a:endParaRPr>
                    </a:p>
                  </a:txBody>
                  <a:tcPr marT="0" marB="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pic>
        <p:nvPicPr>
          <p:cNvPr id="445" name="Google Shape;445;p51"/>
          <p:cNvPicPr preferRelativeResize="0"/>
          <p:nvPr/>
        </p:nvPicPr>
        <p:blipFill>
          <a:blip r:embed="rId3">
            <a:alphaModFix/>
          </a:blip>
          <a:stretch>
            <a:fillRect/>
          </a:stretch>
        </p:blipFill>
        <p:spPr>
          <a:xfrm>
            <a:off x="400200" y="4432525"/>
            <a:ext cx="3529264" cy="572700"/>
          </a:xfrm>
          <a:prstGeom prst="rect">
            <a:avLst/>
          </a:prstGeom>
          <a:noFill/>
          <a:ln>
            <a:noFill/>
          </a:ln>
        </p:spPr>
      </p:pic>
      <p:pic>
        <p:nvPicPr>
          <p:cNvPr id="446" name="Google Shape;446;p51"/>
          <p:cNvPicPr preferRelativeResize="0"/>
          <p:nvPr/>
        </p:nvPicPr>
        <p:blipFill>
          <a:blip r:embed="rId4">
            <a:alphaModFix/>
          </a:blip>
          <a:stretch>
            <a:fillRect/>
          </a:stretch>
        </p:blipFill>
        <p:spPr>
          <a:xfrm>
            <a:off x="5266131" y="4432525"/>
            <a:ext cx="2932619" cy="572700"/>
          </a:xfrm>
          <a:prstGeom prst="rect">
            <a:avLst/>
          </a:prstGeom>
          <a:noFill/>
          <a:ln>
            <a:noFill/>
          </a:ln>
        </p:spPr>
      </p:pic>
      <p:sp>
        <p:nvSpPr>
          <p:cNvPr id="447" name="Google Shape;447;p51"/>
          <p:cNvSpPr txBox="1"/>
          <p:nvPr/>
        </p:nvSpPr>
        <p:spPr>
          <a:xfrm>
            <a:off x="245875" y="2891525"/>
            <a:ext cx="38379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Model Accuracy</a:t>
            </a:r>
            <a:endParaRPr>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chemeClr val="lt1"/>
                </a:solidFill>
                <a:latin typeface="Times New Roman"/>
                <a:ea typeface="Times New Roman"/>
                <a:cs typeface="Times New Roman"/>
                <a:sym typeface="Times New Roman"/>
              </a:rPr>
              <a:t>The model's accuracy is key metric that measures its ability correctly classify predict target values. It is calculated as ratio of correct predictions total number of predictions made, expressed as percentage:</a:t>
            </a:r>
            <a:endParaRPr>
              <a:solidFill>
                <a:schemeClr val="lt1"/>
              </a:solidFill>
              <a:latin typeface="Times New Roman"/>
              <a:ea typeface="Times New Roman"/>
              <a:cs typeface="Times New Roman"/>
              <a:sym typeface="Times New Roman"/>
            </a:endParaRPr>
          </a:p>
        </p:txBody>
      </p:sp>
      <p:sp>
        <p:nvSpPr>
          <p:cNvPr id="448" name="Google Shape;448;p51"/>
          <p:cNvSpPr txBox="1"/>
          <p:nvPr/>
        </p:nvSpPr>
        <p:spPr>
          <a:xfrm>
            <a:off x="4846488" y="2891525"/>
            <a:ext cx="37719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Model Loss</a:t>
            </a:r>
            <a:endParaRPr>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chemeClr val="lt1"/>
                </a:solidFill>
                <a:latin typeface="Times New Roman"/>
                <a:ea typeface="Times New Roman"/>
                <a:cs typeface="Times New Roman"/>
                <a:sym typeface="Times New Roman"/>
              </a:rPr>
              <a:t>The loss function is another crucial metric that quantifies difference between predicted actual values. It measures how well model is performing individual data points, aiming minimize this difference during training process</a:t>
            </a:r>
            <a:endParaRPr>
              <a:solidFill>
                <a:schemeClr val="lt1"/>
              </a:solidFill>
              <a:latin typeface="Times New Roman"/>
              <a:ea typeface="Times New Roman"/>
              <a:cs typeface="Times New Roman"/>
              <a:sym typeface="Times New Roman"/>
            </a:endParaRPr>
          </a:p>
        </p:txBody>
      </p:sp>
      <p:sp>
        <p:nvSpPr>
          <p:cNvPr id="449" name="Google Shape;449;p51"/>
          <p:cNvSpPr txBox="1"/>
          <p:nvPr/>
        </p:nvSpPr>
        <p:spPr>
          <a:xfrm>
            <a:off x="2984550" y="706300"/>
            <a:ext cx="3174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Times New Roman"/>
                <a:ea typeface="Times New Roman"/>
                <a:cs typeface="Times New Roman"/>
                <a:sym typeface="Times New Roman"/>
              </a:rPr>
              <a:t>Table 2. Results Obtained for Chatbot</a:t>
            </a:r>
            <a:endParaRPr sz="10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2"/>
          <p:cNvSpPr txBox="1"/>
          <p:nvPr>
            <p:ph type="title"/>
          </p:nvPr>
        </p:nvSpPr>
        <p:spPr>
          <a:xfrm>
            <a:off x="719100" y="1082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455" name="Google Shape;455;p52"/>
          <p:cNvPicPr preferRelativeResize="0"/>
          <p:nvPr/>
        </p:nvPicPr>
        <p:blipFill>
          <a:blip r:embed="rId3">
            <a:alphaModFix/>
          </a:blip>
          <a:stretch>
            <a:fillRect/>
          </a:stretch>
        </p:blipFill>
        <p:spPr>
          <a:xfrm>
            <a:off x="1362950" y="795200"/>
            <a:ext cx="6418100" cy="2156275"/>
          </a:xfrm>
          <a:prstGeom prst="rect">
            <a:avLst/>
          </a:prstGeom>
          <a:noFill/>
          <a:ln>
            <a:noFill/>
          </a:ln>
        </p:spPr>
      </p:pic>
      <p:sp>
        <p:nvSpPr>
          <p:cNvPr id="456" name="Google Shape;456;p52"/>
          <p:cNvSpPr txBox="1"/>
          <p:nvPr/>
        </p:nvSpPr>
        <p:spPr>
          <a:xfrm>
            <a:off x="2056050" y="3327400"/>
            <a:ext cx="5031900" cy="1693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Validation results also show consistent performance, with accuracy reaching 0.9863 loss dropping 0.0795 at epoch 200. This suggests that model is generalizing well unseen data, which is crucial real-world applications.</a:t>
            </a:r>
            <a:endParaRPr>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chemeClr val="lt1"/>
              </a:solidFill>
              <a:latin typeface="Times New Roman"/>
              <a:ea typeface="Times New Roman"/>
              <a:cs typeface="Times New Roman"/>
              <a:sym typeface="Times New Roman"/>
            </a:endParaRPr>
          </a:p>
          <a:p>
            <a:pPr indent="-317500" lvl="0" marL="457200" rtl="0" algn="just">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Overall, evaluation results demonstrate effectiveness of deep learning model in achieving high accuracy low loss values.</a:t>
            </a:r>
            <a:endParaRPr>
              <a:solidFill>
                <a:schemeClr val="lt1"/>
              </a:solidFill>
              <a:latin typeface="Times New Roman"/>
              <a:ea typeface="Times New Roman"/>
              <a:cs typeface="Times New Roman"/>
              <a:sym typeface="Times New Roman"/>
            </a:endParaRPr>
          </a:p>
        </p:txBody>
      </p:sp>
      <p:sp>
        <p:nvSpPr>
          <p:cNvPr id="457" name="Google Shape;457;p52"/>
          <p:cNvSpPr txBox="1"/>
          <p:nvPr/>
        </p:nvSpPr>
        <p:spPr>
          <a:xfrm>
            <a:off x="2984550" y="2890700"/>
            <a:ext cx="3174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Times New Roman"/>
                <a:ea typeface="Times New Roman"/>
                <a:cs typeface="Times New Roman"/>
                <a:sym typeface="Times New Roman"/>
              </a:rPr>
              <a:t>Fig 3</a:t>
            </a:r>
            <a:r>
              <a:rPr lang="en" sz="1000">
                <a:solidFill>
                  <a:schemeClr val="lt1"/>
                </a:solidFill>
                <a:latin typeface="Times New Roman"/>
                <a:ea typeface="Times New Roman"/>
                <a:cs typeface="Times New Roman"/>
                <a:sym typeface="Times New Roman"/>
              </a:rPr>
              <a:t>. Results Obtained for Chatbot</a:t>
            </a:r>
            <a:endParaRPr sz="10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txBox="1"/>
          <p:nvPr>
            <p:ph type="title"/>
          </p:nvPr>
        </p:nvSpPr>
        <p:spPr>
          <a:xfrm>
            <a:off x="719100" y="206625"/>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OUTPUTS</a:t>
            </a:r>
            <a:endParaRPr>
              <a:latin typeface="Times New Roman"/>
              <a:ea typeface="Times New Roman"/>
              <a:cs typeface="Times New Roman"/>
              <a:sym typeface="Times New Roman"/>
            </a:endParaRPr>
          </a:p>
        </p:txBody>
      </p:sp>
      <p:pic>
        <p:nvPicPr>
          <p:cNvPr id="463" name="Google Shape;463;p53"/>
          <p:cNvPicPr preferRelativeResize="0"/>
          <p:nvPr/>
        </p:nvPicPr>
        <p:blipFill>
          <a:blip r:embed="rId3">
            <a:alphaModFix/>
          </a:blip>
          <a:stretch>
            <a:fillRect/>
          </a:stretch>
        </p:blipFill>
        <p:spPr>
          <a:xfrm>
            <a:off x="1720450" y="1026975"/>
            <a:ext cx="2488419" cy="3725999"/>
          </a:xfrm>
          <a:prstGeom prst="rect">
            <a:avLst/>
          </a:prstGeom>
          <a:noFill/>
          <a:ln>
            <a:noFill/>
          </a:ln>
        </p:spPr>
      </p:pic>
      <p:pic>
        <p:nvPicPr>
          <p:cNvPr id="464" name="Google Shape;464;p53"/>
          <p:cNvPicPr preferRelativeResize="0"/>
          <p:nvPr/>
        </p:nvPicPr>
        <p:blipFill>
          <a:blip r:embed="rId4">
            <a:alphaModFix/>
          </a:blip>
          <a:stretch>
            <a:fillRect/>
          </a:stretch>
        </p:blipFill>
        <p:spPr>
          <a:xfrm>
            <a:off x="5181569" y="1026975"/>
            <a:ext cx="2473449" cy="3726000"/>
          </a:xfrm>
          <a:prstGeom prst="rect">
            <a:avLst/>
          </a:prstGeom>
          <a:noFill/>
          <a:ln>
            <a:noFill/>
          </a:ln>
        </p:spPr>
      </p:pic>
      <p:sp>
        <p:nvSpPr>
          <p:cNvPr id="465" name="Google Shape;465;p53"/>
          <p:cNvSpPr txBox="1"/>
          <p:nvPr/>
        </p:nvSpPr>
        <p:spPr>
          <a:xfrm>
            <a:off x="3244500" y="4812500"/>
            <a:ext cx="26550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Fig 4. Output ScreenShots</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4"/>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Research Paper Status</a:t>
            </a:r>
            <a:endParaRPr>
              <a:latin typeface="Times New Roman"/>
              <a:ea typeface="Times New Roman"/>
              <a:cs typeface="Times New Roman"/>
              <a:sym typeface="Times New Roman"/>
            </a:endParaRPr>
          </a:p>
        </p:txBody>
      </p:sp>
      <p:pic>
        <p:nvPicPr>
          <p:cNvPr id="471" name="Google Shape;471;p54"/>
          <p:cNvPicPr preferRelativeResize="0"/>
          <p:nvPr/>
        </p:nvPicPr>
        <p:blipFill>
          <a:blip r:embed="rId3">
            <a:alphaModFix/>
          </a:blip>
          <a:stretch>
            <a:fillRect/>
          </a:stretch>
        </p:blipFill>
        <p:spPr>
          <a:xfrm>
            <a:off x="830500" y="1165850"/>
            <a:ext cx="2451179" cy="3726000"/>
          </a:xfrm>
          <a:prstGeom prst="rect">
            <a:avLst/>
          </a:prstGeom>
          <a:noFill/>
          <a:ln>
            <a:noFill/>
          </a:ln>
        </p:spPr>
      </p:pic>
      <p:sp>
        <p:nvSpPr>
          <p:cNvPr id="472" name="Google Shape;472;p54"/>
          <p:cNvSpPr txBox="1"/>
          <p:nvPr/>
        </p:nvSpPr>
        <p:spPr>
          <a:xfrm>
            <a:off x="3423475" y="1331350"/>
            <a:ext cx="4333200" cy="3101100"/>
          </a:xfrm>
          <a:prstGeom prst="rect">
            <a:avLst/>
          </a:prstGeom>
          <a:noFill/>
          <a:ln>
            <a:noFill/>
          </a:ln>
        </p:spPr>
        <p:txBody>
          <a:bodyPr anchorCtr="0" anchor="ctr" bIns="91425" lIns="91425" spcFirstLastPara="1" rIns="91425" wrap="square" tIns="91425">
            <a:noAutofit/>
          </a:bodyPr>
          <a:lstStyle/>
          <a:p>
            <a:pPr indent="-317500" lvl="0" marL="457200" rtl="0" algn="l">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Submitted to Scopus Indexed Conferences</a:t>
            </a:r>
            <a:endParaRPr>
              <a:solidFill>
                <a:schemeClr val="lt1"/>
              </a:solidFill>
              <a:latin typeface="Times New Roman"/>
              <a:ea typeface="Times New Roman"/>
              <a:cs typeface="Times New Roman"/>
              <a:sym typeface="Times New Roman"/>
            </a:endParaRPr>
          </a:p>
          <a:p>
            <a:pPr indent="-317500" lvl="0" marL="457200" rtl="0" algn="l">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Submitted to International Journal of Computational Intelligence Systems</a:t>
            </a:r>
            <a:endParaRPr>
              <a:solidFill>
                <a:schemeClr val="lt1"/>
              </a:solidFill>
              <a:latin typeface="Times New Roman"/>
              <a:ea typeface="Times New Roman"/>
              <a:cs typeface="Times New Roman"/>
              <a:sym typeface="Times New Roman"/>
            </a:endParaRPr>
          </a:p>
          <a:p>
            <a:pPr indent="-317500" lvl="0" marL="457200" rtl="0" algn="l">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ACCEPTED by International Journal For Multidisciplinary Research</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5"/>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478" name="Google Shape;478;p55"/>
          <p:cNvSpPr txBox="1"/>
          <p:nvPr/>
        </p:nvSpPr>
        <p:spPr>
          <a:xfrm>
            <a:off x="1357650" y="1112700"/>
            <a:ext cx="64287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The research explores the development of an interactive chatbot for engineering student guidance using Natural Language Processing (NLP) techniques, specifically Tensorflow. </a:t>
            </a:r>
            <a:endParaRPr sz="1500">
              <a:solidFill>
                <a:schemeClr val="lt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The chatbot demonstrates effectiveness in providing personalized and accurate responses to students' queries by efficiently identifying and extracting relevant information from natural language input.</a:t>
            </a:r>
            <a:endParaRPr sz="1500">
              <a:solidFill>
                <a:schemeClr val="lt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The </a:t>
            </a:r>
            <a:r>
              <a:rPr lang="en" sz="1500">
                <a:solidFill>
                  <a:schemeClr val="lt1"/>
                </a:solidFill>
                <a:latin typeface="Times New Roman"/>
                <a:ea typeface="Times New Roman"/>
                <a:cs typeface="Times New Roman"/>
                <a:sym typeface="Times New Roman"/>
              </a:rPr>
              <a:t>chatbot’s</a:t>
            </a:r>
            <a:r>
              <a:rPr lang="en" sz="1500">
                <a:solidFill>
                  <a:schemeClr val="lt1"/>
                </a:solidFill>
                <a:latin typeface="Times New Roman"/>
                <a:ea typeface="Times New Roman"/>
                <a:cs typeface="Times New Roman"/>
                <a:sym typeface="Times New Roman"/>
              </a:rPr>
              <a:t> novelty lies in its use of effective career data and excellent results in deep learning. By leveraging a comprehensive </a:t>
            </a:r>
            <a:r>
              <a:rPr lang="en" sz="1500">
                <a:solidFill>
                  <a:schemeClr val="lt1"/>
                </a:solidFill>
                <a:latin typeface="Times New Roman"/>
                <a:ea typeface="Times New Roman"/>
                <a:cs typeface="Times New Roman"/>
                <a:sym typeface="Times New Roman"/>
              </a:rPr>
              <a:t>dataset</a:t>
            </a:r>
            <a:r>
              <a:rPr lang="en" sz="1500">
                <a:solidFill>
                  <a:schemeClr val="lt1"/>
                </a:solidFill>
                <a:latin typeface="Times New Roman"/>
                <a:ea typeface="Times New Roman"/>
                <a:cs typeface="Times New Roman"/>
                <a:sym typeface="Times New Roman"/>
              </a:rPr>
              <a:t> of career information and applying advanced deep learning techniques, the chatbot can provide valuable insights and recommendations to guide students in their academic and professional pursuits.</a:t>
            </a:r>
            <a:endParaRPr sz="1500">
              <a:solidFill>
                <a:schemeClr val="lt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The NLP-powered chatbot has the potential to significantly enhance the student support system in engineering education. </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484" name="Google Shape;484;p56"/>
          <p:cNvSpPr txBox="1"/>
          <p:nvPr/>
        </p:nvSpPr>
        <p:spPr>
          <a:xfrm>
            <a:off x="1248025" y="1348150"/>
            <a:ext cx="6716400" cy="2724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In the future, career guidance chatbots will offer personalized advice, accessible 24/7, and scalable to cater to a large number of users simultaneously. </a:t>
            </a:r>
            <a:endParaRPr>
              <a:solidFill>
                <a:schemeClr val="lt1"/>
              </a:solidFill>
              <a:latin typeface="Times New Roman"/>
              <a:ea typeface="Times New Roman"/>
              <a:cs typeface="Times New Roman"/>
              <a:sym typeface="Times New Roman"/>
            </a:endParaRPr>
          </a:p>
          <a:p>
            <a:pPr indent="-317500" lvl="0" marL="457200" marR="0" rtl="0" algn="l">
              <a:lnSpc>
                <a:spcPct val="100000"/>
              </a:lnSpc>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They will continuously learn from interactions, integrate with education systems, support multiple languages, and potentially incorporate augmented reality and virtual reality technologies. </a:t>
            </a:r>
            <a:endParaRPr>
              <a:solidFill>
                <a:schemeClr val="lt1"/>
              </a:solidFill>
              <a:latin typeface="Times New Roman"/>
              <a:ea typeface="Times New Roman"/>
              <a:cs typeface="Times New Roman"/>
              <a:sym typeface="Times New Roman"/>
            </a:endParaRPr>
          </a:p>
          <a:p>
            <a:pPr indent="-317500" lvl="0" marL="457200" marR="0" rtl="0" algn="l">
              <a:lnSpc>
                <a:spcPct val="100000"/>
              </a:lnSpc>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Moreover, advancements in natural language processing enable multi-lingual support, breaking down language barriers in career counseling.</a:t>
            </a:r>
            <a:endParaRPr>
              <a:solidFill>
                <a:schemeClr val="lt1"/>
              </a:solidFill>
              <a:latin typeface="Times New Roman"/>
              <a:ea typeface="Times New Roman"/>
              <a:cs typeface="Times New Roman"/>
              <a:sym typeface="Times New Roman"/>
            </a:endParaRPr>
          </a:p>
          <a:p>
            <a:pPr indent="-317500" lvl="0" marL="457200" marR="0" rtl="0" algn="l">
              <a:lnSpc>
                <a:spcPct val="100000"/>
              </a:lnSpc>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Overall, they hold immense potential to revolutionize career counseling by providing accessible, personalized, and timely guidance to individuals navigating their professional paths.</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7"/>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490" name="Google Shape;490;p57"/>
          <p:cNvSpPr txBox="1"/>
          <p:nvPr/>
        </p:nvSpPr>
        <p:spPr>
          <a:xfrm>
            <a:off x="106650" y="1156325"/>
            <a:ext cx="8930700" cy="3031500"/>
          </a:xfrm>
          <a:prstGeom prst="rect">
            <a:avLst/>
          </a:prstGeom>
          <a:noFill/>
          <a:ln>
            <a:noFill/>
          </a:ln>
        </p:spPr>
        <p:txBody>
          <a:bodyPr anchorCtr="0" anchor="t" bIns="91425" lIns="91425" spcFirstLastPara="1" rIns="91425" wrap="square" tIns="91425">
            <a:spAutoFit/>
          </a:bodyPr>
          <a:lstStyle/>
          <a:p>
            <a:pPr indent="-285750" lvl="0" marL="457200" rtl="0" algn="just">
              <a:lnSpc>
                <a:spcPct val="115000"/>
              </a:lnSpc>
              <a:spcBef>
                <a:spcPts val="0"/>
              </a:spcBef>
              <a:spcAft>
                <a:spcPts val="0"/>
              </a:spcAft>
              <a:buClr>
                <a:schemeClr val="lt1"/>
              </a:buClr>
              <a:buSzPts val="900"/>
              <a:buFont typeface="Times New Roman"/>
              <a:buAutoNum type="arabicPeriod"/>
            </a:pPr>
            <a:r>
              <a:rPr lang="en" sz="900">
                <a:solidFill>
                  <a:schemeClr val="lt1"/>
                </a:solidFill>
                <a:latin typeface="Times New Roman"/>
                <a:ea typeface="Times New Roman"/>
                <a:cs typeface="Times New Roman"/>
                <a:sym typeface="Times New Roman"/>
              </a:rPr>
              <a:t>W. Fan, M. Gordon, and P. Pathak, “Discovery of context-specific ranking functions for effective information retrieval using genetic programming,” IEEE Transactions on Knowledge and Data Engineering, vol. 16, pp. 523–527, 2004.</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a:pPr>
            <a:r>
              <a:rPr lang="en" sz="900">
                <a:solidFill>
                  <a:schemeClr val="lt1"/>
                </a:solidFill>
                <a:latin typeface="Times New Roman"/>
                <a:ea typeface="Times New Roman"/>
                <a:cs typeface="Times New Roman"/>
                <a:sym typeface="Times New Roman"/>
              </a:rPr>
              <a:t>F. Diaz, “Regularizing query-based retrieval scores,” Information Retrieval, vol. 10, pp. 531–562, 2007.</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a:pPr>
            <a:r>
              <a:rPr lang="en" sz="900">
                <a:solidFill>
                  <a:schemeClr val="lt1"/>
                </a:solidFill>
                <a:latin typeface="Times New Roman"/>
                <a:ea typeface="Times New Roman"/>
                <a:cs typeface="Times New Roman"/>
                <a:sym typeface="Times New Roman"/>
              </a:rPr>
              <a:t>Geoffrey Hinton, Li Deng, Dong Yu, George E Dahl, Abdel-rahman Mohamed, Navdeep Jaitly, Andrew Senior, Vincent Vanhoucke, Patrick Nguyen, Tara N Sainath, and others. 2012. Deep neural networks for acoustic modeling in speech recognition: The shared views of four research groups. Signal Processing Magazine, IEEE 29, 6 (2012), 82–97. </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a:pPr>
            <a:r>
              <a:rPr lang="en" sz="900">
                <a:solidFill>
                  <a:schemeClr val="lt1"/>
                </a:solidFill>
                <a:latin typeface="Times New Roman"/>
                <a:ea typeface="Times New Roman"/>
                <a:cs typeface="Times New Roman"/>
                <a:sym typeface="Times New Roman"/>
              </a:rPr>
              <a:t>Muthukumaran, E., et al. "A narrative Non-Invasive Diagnostic loom Based by the side of correlation of Nasal set Rhythm in addition to customary Three Radial Pulses Measurement." Journal of Physics: Conference Series. Vol. 1228. IOP Publishing, 2019.</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a:pPr>
            <a:r>
              <a:rPr lang="en" sz="900">
                <a:solidFill>
                  <a:schemeClr val="lt1"/>
                </a:solidFill>
                <a:latin typeface="Times New Roman"/>
                <a:ea typeface="Times New Roman"/>
                <a:cs typeface="Times New Roman"/>
                <a:sym typeface="Times New Roman"/>
              </a:rPr>
              <a:t>Sandu, Nitirajsingh, and Ergun Gide. "Adoption of AI-Chatbots to enhance student learning experience in higher education in India." 2019 18th International Conference on Information Technology Based Higher Education and Training (ITHET). IEEE, 2019.</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a:pPr>
            <a:r>
              <a:rPr lang="en" sz="900">
                <a:solidFill>
                  <a:schemeClr val="lt1"/>
                </a:solidFill>
                <a:latin typeface="Times New Roman"/>
                <a:ea typeface="Times New Roman"/>
                <a:cs typeface="Times New Roman"/>
                <a:sym typeface="Times New Roman"/>
              </a:rPr>
              <a:t>Villegas-Ch, William, Adrián Arias-Navarrete, and Xavier Palacios-Pacheco. "Proposal of an Architecture for the Integration of a Chatbot with Artificial Intelligence in a Smart Campus for the Improvement of Learning." Sustainability 12.4 (2020): 1500.</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a:pPr>
            <a:r>
              <a:rPr lang="en" sz="900">
                <a:solidFill>
                  <a:schemeClr val="lt1"/>
                </a:solidFill>
                <a:latin typeface="Times New Roman"/>
                <a:ea typeface="Times New Roman"/>
                <a:cs typeface="Times New Roman"/>
                <a:sym typeface="Times New Roman"/>
              </a:rPr>
              <a:t>Yin, Jiaqi, et al. "Conversation technology with micro-learning: The impact of chatbot-based learning on students’ learning motivation and performance." Journal of Educational Computing Research 59.1 (2021): 154-177.</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a:pPr>
            <a:r>
              <a:rPr lang="en" sz="900">
                <a:solidFill>
                  <a:schemeClr val="lt1"/>
                </a:solidFill>
                <a:latin typeface="Times New Roman"/>
                <a:ea typeface="Times New Roman"/>
                <a:cs typeface="Times New Roman"/>
                <a:sym typeface="Times New Roman"/>
              </a:rPr>
              <a:t>Ahmed, Mohammed A., Hanif Baharin, and Puteri NE Nohuddin. "Analysis of K-means, DBSCAN and OPTICS Cluster algorithms on Al-Quran verses." International Journal of Advanced Computer Science and Applications 11.8 (2020): 248-254.</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a:pPr>
            <a:r>
              <a:rPr lang="en" sz="900">
                <a:solidFill>
                  <a:schemeClr val="lt1"/>
                </a:solidFill>
                <a:latin typeface="Times New Roman"/>
                <a:ea typeface="Times New Roman"/>
                <a:cs typeface="Times New Roman"/>
                <a:sym typeface="Times New Roman"/>
              </a:rPr>
              <a:t>Chopra, Sahil, Rachel Gianforte, and John Sholar. "Meet percy: The CS 221 teaching assistant chatbot." ACM Transactions on Graphics 1.1 (2016): 1-8.</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a:pPr>
            <a:r>
              <a:rPr lang="en" sz="900">
                <a:solidFill>
                  <a:schemeClr val="lt1"/>
                </a:solidFill>
                <a:latin typeface="Times New Roman"/>
                <a:ea typeface="Times New Roman"/>
                <a:cs typeface="Times New Roman"/>
                <a:sym typeface="Times New Roman"/>
              </a:rPr>
              <a:t>Hien, Ho Thao, et al. "Intelligent assistants in higher-education environments: the FIT-EBot, a chatbot for administrative and learning support." Proceedings of the 9th International Symposium on Information and Communication Technology. 2018.</a:t>
            </a:r>
            <a:endParaRPr sz="9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0"/>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INDEX</a:t>
            </a:r>
            <a:endParaRPr>
              <a:latin typeface="Times New Roman"/>
              <a:ea typeface="Times New Roman"/>
              <a:cs typeface="Times New Roman"/>
              <a:sym typeface="Times New Roman"/>
            </a:endParaRPr>
          </a:p>
        </p:txBody>
      </p:sp>
      <p:graphicFrame>
        <p:nvGraphicFramePr>
          <p:cNvPr id="369" name="Google Shape;369;p40"/>
          <p:cNvGraphicFramePr/>
          <p:nvPr/>
        </p:nvGraphicFramePr>
        <p:xfrm>
          <a:off x="1844525" y="1357300"/>
          <a:ext cx="3000000" cy="3000000"/>
        </p:xfrm>
        <a:graphic>
          <a:graphicData uri="http://schemas.openxmlformats.org/drawingml/2006/table">
            <a:tbl>
              <a:tblPr>
                <a:noFill/>
                <a:tableStyleId>{96BAF1A1-DD86-4F37-AC06-4E6397395888}</a:tableStyleId>
              </a:tblPr>
              <a:tblGrid>
                <a:gridCol w="1047750"/>
                <a:gridCol w="4405300"/>
              </a:tblGrid>
              <a:tr h="381000">
                <a:tc>
                  <a:txBody>
                    <a:bodyPr/>
                    <a:lstStyle/>
                    <a:p>
                      <a:pPr indent="0" lvl="0" marL="0" rtl="0" algn="ctr">
                        <a:spcBef>
                          <a:spcPts val="0"/>
                        </a:spcBef>
                        <a:spcAft>
                          <a:spcPts val="0"/>
                        </a:spcAft>
                        <a:buNone/>
                      </a:pPr>
                      <a:r>
                        <a:rPr b="1" lang="en" sz="1600">
                          <a:solidFill>
                            <a:schemeClr val="lt1"/>
                          </a:solidFill>
                        </a:rPr>
                        <a:t>Sr. No.</a:t>
                      </a:r>
                      <a:endParaRPr b="1" sz="1600">
                        <a:solidFill>
                          <a:schemeClr val="lt1"/>
                        </a:solidFill>
                      </a:endParaRPr>
                    </a:p>
                  </a:txBody>
                  <a:tcPr marT="91425" marB="91425" marR="91425" marL="91425"/>
                </a:tc>
                <a:tc>
                  <a:txBody>
                    <a:bodyPr/>
                    <a:lstStyle/>
                    <a:p>
                      <a:pPr indent="0" lvl="0" marL="0" rtl="0" algn="ctr">
                        <a:spcBef>
                          <a:spcPts val="0"/>
                        </a:spcBef>
                        <a:spcAft>
                          <a:spcPts val="0"/>
                        </a:spcAft>
                        <a:buNone/>
                      </a:pPr>
                      <a:r>
                        <a:rPr b="1" lang="en" sz="1600">
                          <a:solidFill>
                            <a:schemeClr val="lt1"/>
                          </a:solidFill>
                        </a:rPr>
                        <a:t>Title</a:t>
                      </a:r>
                      <a:endParaRPr b="1" sz="16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Introduction</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Literature Review</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Methodology</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Results </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Output and Research Paper</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Conclusion</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References</a:t>
                      </a:r>
                      <a:endParaRPr>
                        <a:solidFill>
                          <a:schemeClr val="lt1"/>
                        </a:solidFill>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8"/>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496" name="Google Shape;496;p58"/>
          <p:cNvSpPr txBox="1"/>
          <p:nvPr/>
        </p:nvSpPr>
        <p:spPr>
          <a:xfrm>
            <a:off x="233700" y="1320800"/>
            <a:ext cx="8676600" cy="3031500"/>
          </a:xfrm>
          <a:prstGeom prst="rect">
            <a:avLst/>
          </a:prstGeom>
          <a:noFill/>
          <a:ln>
            <a:noFill/>
          </a:ln>
        </p:spPr>
        <p:txBody>
          <a:bodyPr anchorCtr="0" anchor="t" bIns="91425" lIns="91425" spcFirstLastPara="1" rIns="91425" wrap="square" tIns="91425">
            <a:spAutoFit/>
          </a:bodyPr>
          <a:lstStyle/>
          <a:p>
            <a:pPr indent="-285750" lvl="0" marL="457200" rtl="0" algn="just">
              <a:lnSpc>
                <a:spcPct val="115000"/>
              </a:lnSpc>
              <a:spcBef>
                <a:spcPts val="0"/>
              </a:spcBef>
              <a:spcAft>
                <a:spcPts val="0"/>
              </a:spcAft>
              <a:buClr>
                <a:schemeClr val="lt1"/>
              </a:buClr>
              <a:buSzPts val="900"/>
              <a:buFont typeface="Times New Roman"/>
              <a:buAutoNum type="arabicPeriod" startAt="11"/>
            </a:pPr>
            <a:r>
              <a:rPr lang="en" sz="900">
                <a:solidFill>
                  <a:schemeClr val="lt1"/>
                </a:solidFill>
                <a:latin typeface="Times New Roman"/>
                <a:ea typeface="Times New Roman"/>
                <a:cs typeface="Times New Roman"/>
                <a:sym typeface="Times New Roman"/>
              </a:rPr>
              <a:t> </a:t>
            </a:r>
            <a:r>
              <a:rPr lang="en" sz="900">
                <a:solidFill>
                  <a:schemeClr val="lt1"/>
                </a:solidFill>
                <a:latin typeface="Times New Roman"/>
                <a:ea typeface="Times New Roman"/>
                <a:cs typeface="Times New Roman"/>
                <a:sym typeface="Times New Roman"/>
              </a:rPr>
              <a:t>Cai, Richard. "Adaptive learning practice for online learning and assessment." Proceedings of the 2018 International Conference on Distance Education and Learning. 2018.</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startAt="11"/>
            </a:pPr>
            <a:r>
              <a:rPr lang="en" sz="900">
                <a:solidFill>
                  <a:schemeClr val="lt1"/>
                </a:solidFill>
                <a:latin typeface="Times New Roman"/>
                <a:ea typeface="Times New Roman"/>
                <a:cs typeface="Times New Roman"/>
                <a:sym typeface="Times New Roman"/>
              </a:rPr>
              <a:t>Kerlyl, Alice, Phil Hall, and Susan Bull. "Bringing chatbots into education: Towards natural language negotiation of open learner models." International conference on innovative techniques and applications of artificial intelligence. London: Springer London, 2006.</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startAt="11"/>
            </a:pPr>
            <a:r>
              <a:rPr lang="en" sz="900">
                <a:solidFill>
                  <a:schemeClr val="lt1"/>
                </a:solidFill>
                <a:latin typeface="Times New Roman"/>
                <a:ea typeface="Times New Roman"/>
                <a:cs typeface="Times New Roman"/>
                <a:sym typeface="Times New Roman"/>
              </a:rPr>
              <a:t>Kerry, Alice, Richard Ellis, and Susan Bull. "Conversational agents in E-Learning." International conference on innovative techniques and applications of artificial intelligence. London: Springer London, 2008.</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startAt="11"/>
            </a:pPr>
            <a:r>
              <a:rPr lang="en" sz="900">
                <a:solidFill>
                  <a:schemeClr val="lt1"/>
                </a:solidFill>
                <a:latin typeface="Times New Roman"/>
                <a:ea typeface="Times New Roman"/>
                <a:cs typeface="Times New Roman"/>
                <a:sym typeface="Times New Roman"/>
              </a:rPr>
              <a:t>Sandberg, J. A. C., Bob J. Wielinga, and L. H. Christoph. "The role of prescriptive models in learning." Computers &amp; Education 59.2 (2012): 839-854.</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startAt="11"/>
            </a:pPr>
            <a:r>
              <a:rPr lang="en" sz="900">
                <a:solidFill>
                  <a:schemeClr val="lt1"/>
                </a:solidFill>
                <a:latin typeface="Times New Roman"/>
                <a:ea typeface="Times New Roman"/>
                <a:cs typeface="Times New Roman"/>
                <a:sym typeface="Times New Roman"/>
              </a:rPr>
              <a:t>Wu, Long, et al. "Application of the Box–Behnken design to the optimization of process parameters in foam cup molding." Expert Systems with Applications 39.9 (2012): 8059-8065.</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startAt="11"/>
            </a:pPr>
            <a:r>
              <a:rPr lang="en" sz="900">
                <a:solidFill>
                  <a:schemeClr val="lt1"/>
                </a:solidFill>
                <a:latin typeface="Times New Roman"/>
                <a:ea typeface="Times New Roman"/>
                <a:cs typeface="Times New Roman"/>
                <a:sym typeface="Times New Roman"/>
              </a:rPr>
              <a:t>Dutta, Debasatwa. "Developing an Intelligent Chat-bot Tool to assist high school students for learning general knowledge subjects." (2017).</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startAt="11"/>
            </a:pPr>
            <a:r>
              <a:rPr lang="en" sz="900">
                <a:solidFill>
                  <a:schemeClr val="lt1"/>
                </a:solidFill>
                <a:latin typeface="Times New Roman"/>
                <a:ea typeface="Times New Roman"/>
                <a:cs typeface="Times New Roman"/>
                <a:sym typeface="Times New Roman"/>
              </a:rPr>
              <a:t>J. Xie, Y. Cai, J. Chen, R. Xu, J. Wang and Q. Li, "Knowledge-Augmented Visual Question Answering With Natural Language Explanation," in IEEE Transactions on Image Processing, vol. 33, pp. 2652-2664, 2024, doi: 10.1109/TIP.2024.3379900.</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startAt="11"/>
            </a:pPr>
            <a:r>
              <a:rPr lang="en" sz="900">
                <a:solidFill>
                  <a:schemeClr val="lt1"/>
                </a:solidFill>
                <a:latin typeface="Times New Roman"/>
                <a:ea typeface="Times New Roman"/>
                <a:cs typeface="Times New Roman"/>
                <a:sym typeface="Times New Roman"/>
              </a:rPr>
              <a:t>M. Azzam and R. Beckmann, "How AI Helps to Increase Organizations’ Capacity to Manage Complexity – A Research Perspective and Solution Approach Bridging Different Disciplines," in IEEE Transactions on Engineering Management, vol. 71, pp. 2324-2337, 2024, doi: 10.1109/TEM.2022.3179107.</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startAt="11"/>
            </a:pPr>
            <a:r>
              <a:rPr lang="en" sz="900">
                <a:solidFill>
                  <a:schemeClr val="lt1"/>
                </a:solidFill>
                <a:latin typeface="Times New Roman"/>
                <a:ea typeface="Times New Roman"/>
                <a:cs typeface="Times New Roman"/>
                <a:sym typeface="Times New Roman"/>
              </a:rPr>
              <a:t>M. Taylor, H. Zaragoza, N. Craswell, S. Robertson, and C. J. Burges, “Optimisation methods for ranking functions with multiple parameters,” in CIKM 2006, pp. 585–593, 2006.</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startAt="11"/>
            </a:pPr>
            <a:r>
              <a:rPr lang="en" sz="900">
                <a:solidFill>
                  <a:schemeClr val="lt1"/>
                </a:solidFill>
                <a:latin typeface="Times New Roman"/>
                <a:ea typeface="Times New Roman"/>
                <a:cs typeface="Times New Roman"/>
                <a:sym typeface="Times New Roman"/>
              </a:rPr>
              <a:t> T. Tao and C. Zhai, “Regularized estimation of mixture models for robust pseudo-relevance feedback,” in SIGIR 2006, pp. 162–169, 2006.</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startAt="11"/>
            </a:pPr>
            <a:r>
              <a:rPr lang="en" sz="900">
                <a:solidFill>
                  <a:schemeClr val="lt1"/>
                </a:solidFill>
                <a:latin typeface="Times New Roman"/>
                <a:ea typeface="Times New Roman"/>
                <a:cs typeface="Times New Roman"/>
                <a:sym typeface="Times New Roman"/>
              </a:rPr>
              <a:t>T. Tao and C. Zhai, “Regularized estimation of mixture models for robust pseudo-relevance feedback,” in SIGIR 2006, pp. 162–169, 2006.</a:t>
            </a:r>
            <a:endParaRPr sz="900">
              <a:solidFill>
                <a:schemeClr val="lt1"/>
              </a:solidFill>
              <a:latin typeface="Times New Roman"/>
              <a:ea typeface="Times New Roman"/>
              <a:cs typeface="Times New Roman"/>
              <a:sym typeface="Times New Roman"/>
            </a:endParaRPr>
          </a:p>
          <a:p>
            <a:pPr indent="-285750" lvl="0" marL="457200" rtl="0" algn="just">
              <a:lnSpc>
                <a:spcPct val="115000"/>
              </a:lnSpc>
              <a:spcBef>
                <a:spcPts val="0"/>
              </a:spcBef>
              <a:spcAft>
                <a:spcPts val="0"/>
              </a:spcAft>
              <a:buClr>
                <a:schemeClr val="lt1"/>
              </a:buClr>
              <a:buSzPts val="900"/>
              <a:buFont typeface="Times New Roman"/>
              <a:buAutoNum type="arabicPeriod" startAt="11"/>
            </a:pPr>
            <a:r>
              <a:rPr lang="en" sz="900">
                <a:solidFill>
                  <a:schemeClr val="lt1"/>
                </a:solidFill>
                <a:latin typeface="Times New Roman"/>
                <a:ea typeface="Times New Roman"/>
                <a:cs typeface="Times New Roman"/>
                <a:sym typeface="Times New Roman"/>
              </a:rPr>
              <a:t>T. Tao and C. Zhai, “An exploration of proximity measures in information retrieval,” in SIGIR 2007, pp. 295–302, 2007.</a:t>
            </a:r>
            <a:endParaRPr sz="9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375" name="Google Shape;375;p41"/>
          <p:cNvSpPr txBox="1"/>
          <p:nvPr/>
        </p:nvSpPr>
        <p:spPr>
          <a:xfrm>
            <a:off x="229975" y="1404950"/>
            <a:ext cx="5629200" cy="31263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The research paper explores the development of a chatbot for providing guidance to engineering students using custom data and advanced NLP techniques.</a:t>
            </a:r>
            <a:endParaRPr>
              <a:solidFill>
                <a:schemeClr val="lt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Engineering education is complex, and students face numerous challenges that can impact their academic performance and well-being.</a:t>
            </a:r>
            <a:endParaRPr>
              <a:solidFill>
                <a:schemeClr val="lt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The chatbot aims to offer personalized, context-aware assistance to students, reducing the workload on academic advisors and faculty members.</a:t>
            </a:r>
            <a:endParaRPr>
              <a:solidFill>
                <a:schemeClr val="lt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The research paper investigates the design, implementation, and evaluation of the chatbot to advance AI-assisted education in engineering.</a:t>
            </a:r>
            <a:endParaRPr>
              <a:solidFill>
                <a:schemeClr val="lt1"/>
              </a:solidFill>
              <a:latin typeface="Times New Roman"/>
              <a:ea typeface="Times New Roman"/>
              <a:cs typeface="Times New Roman"/>
              <a:sym typeface="Times New Roman"/>
            </a:endParaRPr>
          </a:p>
        </p:txBody>
      </p:sp>
      <p:pic>
        <p:nvPicPr>
          <p:cNvPr id="376" name="Google Shape;376;p41"/>
          <p:cNvPicPr preferRelativeResize="0"/>
          <p:nvPr/>
        </p:nvPicPr>
        <p:blipFill>
          <a:blip r:embed="rId3">
            <a:alphaModFix/>
          </a:blip>
          <a:stretch>
            <a:fillRect/>
          </a:stretch>
        </p:blipFill>
        <p:spPr>
          <a:xfrm>
            <a:off x="6059200" y="2030625"/>
            <a:ext cx="2980027" cy="1874934"/>
          </a:xfrm>
          <a:prstGeom prst="rect">
            <a:avLst/>
          </a:prstGeom>
          <a:noFill/>
          <a:ln>
            <a:noFill/>
          </a:ln>
        </p:spPr>
      </p:pic>
      <p:sp>
        <p:nvSpPr>
          <p:cNvPr id="377" name="Google Shape;377;p41"/>
          <p:cNvSpPr txBox="1"/>
          <p:nvPr/>
        </p:nvSpPr>
        <p:spPr>
          <a:xfrm>
            <a:off x="0" y="4823500"/>
            <a:ext cx="5526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Times New Roman"/>
                <a:ea typeface="Times New Roman"/>
                <a:cs typeface="Times New Roman"/>
                <a:sym typeface="Times New Roman"/>
              </a:rPr>
              <a:t>Image Source: </a:t>
            </a:r>
            <a:r>
              <a:rPr lang="en" sz="900">
                <a:solidFill>
                  <a:schemeClr val="lt1"/>
                </a:solidFill>
                <a:latin typeface="Times New Roman"/>
                <a:ea typeface="Times New Roman"/>
                <a:cs typeface="Times New Roman"/>
                <a:sym typeface="Times New Roman"/>
              </a:rPr>
              <a:t>https://discite.ai/our-specialisations/nlp-chatbots/</a:t>
            </a:r>
            <a:endParaRPr sz="9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2"/>
          <p:cNvSpPr txBox="1"/>
          <p:nvPr>
            <p:ph type="title"/>
          </p:nvPr>
        </p:nvSpPr>
        <p:spPr>
          <a:xfrm>
            <a:off x="802425" y="-28125"/>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Times New Roman"/>
                <a:ea typeface="Times New Roman"/>
                <a:cs typeface="Times New Roman"/>
                <a:sym typeface="Times New Roman"/>
              </a:rPr>
              <a:t>LITERATURE REVIEW</a:t>
            </a:r>
            <a:endParaRPr sz="2600">
              <a:latin typeface="Times New Roman"/>
              <a:ea typeface="Times New Roman"/>
              <a:cs typeface="Times New Roman"/>
              <a:sym typeface="Times New Roman"/>
            </a:endParaRPr>
          </a:p>
        </p:txBody>
      </p:sp>
      <p:graphicFrame>
        <p:nvGraphicFramePr>
          <p:cNvPr id="383" name="Google Shape;383;p42"/>
          <p:cNvGraphicFramePr/>
          <p:nvPr/>
        </p:nvGraphicFramePr>
        <p:xfrm>
          <a:off x="140413" y="818400"/>
          <a:ext cx="3000000" cy="3000000"/>
        </p:xfrm>
        <a:graphic>
          <a:graphicData uri="http://schemas.openxmlformats.org/drawingml/2006/table">
            <a:tbl>
              <a:tblPr>
                <a:noFill/>
                <a:tableStyleId>{96BAF1A1-DD86-4F37-AC06-4E6397395888}</a:tableStyleId>
              </a:tblPr>
              <a:tblGrid>
                <a:gridCol w="2358750"/>
                <a:gridCol w="1617100"/>
                <a:gridCol w="1872950"/>
                <a:gridCol w="1241725"/>
                <a:gridCol w="1772625"/>
              </a:tblGrid>
              <a:tr h="151200">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Paper</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Work</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Algorithm</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Accuracy</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Future Scope</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844425">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Subramaniam, N. K. (2019). The impact of artificial intelligence chatbots on enhancing student learning experience. Journal of Physics: Conference Series, 1228(1), 012075. [1]</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Investigated the impact of AI chatbots on enhancing student learning experiences in higher education</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Nature Language Processing (NLP) &amp; Machine Learning (ML) techniques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88% (based on student satisfaction survey)</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Personalizing chatbot interactions based on individual student profiles and learning styles.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989150">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Sandu, N., &amp; Gide, E. (2019). Adoption of AI-Chatbots to enhance student learning experience in higher education in India. 18th International Conference on Information Technology Based Higher Education and Training (ITHET), 1-5. [2]</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Explored the adoption of AI chatbots to </a:t>
                      </a:r>
                      <a:br>
                        <a:rPr lang="en" sz="1000">
                          <a:solidFill>
                            <a:schemeClr val="lt1"/>
                          </a:solidFill>
                          <a:latin typeface="Times New Roman"/>
                          <a:ea typeface="Times New Roman"/>
                          <a:cs typeface="Times New Roman"/>
                          <a:sym typeface="Times New Roman"/>
                        </a:rPr>
                      </a:br>
                      <a:r>
                        <a:rPr lang="en" sz="1000">
                          <a:solidFill>
                            <a:schemeClr val="lt1"/>
                          </a:solidFill>
                          <a:latin typeface="Times New Roman"/>
                          <a:ea typeface="Times New Roman"/>
                          <a:cs typeface="Times New Roman"/>
                          <a:sym typeface="Times New Roman"/>
                        </a:rPr>
                        <a:t>enhance student learning experiences in higher education in India.</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Rules based and ML techniques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87% (based on student feedback)</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Expanding chatbot knowledge bases to cover a wider range of educational topics and integrating them with learning analytics.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1122075">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Villegas-Ch, W., Arias-Navarrete, A., &amp; Palacios-Pacheco, X. (2020). Proposal of an architecture for the integration of a chatbot with artificial intelligence in a smart campus for the improvement of learning. Sustainability, 12(4), 1500. [3]</a:t>
                      </a:r>
                      <a:endParaRPr sz="10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Proposed </a:t>
                      </a:r>
                      <a:r>
                        <a:rPr lang="en" sz="1000">
                          <a:solidFill>
                            <a:schemeClr val="lt1"/>
                          </a:solidFill>
                          <a:latin typeface="Times New Roman"/>
                          <a:ea typeface="Times New Roman"/>
                          <a:cs typeface="Times New Roman"/>
                          <a:sym typeface="Times New Roman"/>
                        </a:rPr>
                        <a:t>an architecture for integrating an AI chatbot in a smart campus environment to improve learning outcomes.</a:t>
                      </a:r>
                      <a:endParaRPr sz="10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NLP and ML techniques</a:t>
                      </a:r>
                      <a:endParaRPr sz="1000">
                        <a:solidFill>
                          <a:schemeClr val="lt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9</a:t>
                      </a:r>
                      <a:r>
                        <a:rPr lang="en" sz="1000">
                          <a:solidFill>
                            <a:schemeClr val="lt1"/>
                          </a:solidFill>
                          <a:latin typeface="Times New Roman"/>
                          <a:ea typeface="Times New Roman"/>
                          <a:cs typeface="Times New Roman"/>
                          <a:sym typeface="Times New Roman"/>
                        </a:rPr>
                        <a:t>1% (based on student performance metrics)</a:t>
                      </a:r>
                      <a:endParaRPr sz="10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Developing chatbots that can provide personalized feedback and recommendations based on student performance data.</a:t>
                      </a:r>
                      <a:endParaRPr sz="10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1049750">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Yin, J., Goh, T. T., Yang, B., &amp; Xiaobin, Y. (2021). Conversation technology with micro-learning: impact of chatbot-based learning future work skills. Journal of Educational Computing Research, 59(1), 154-178. [4]</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Investigated impact of chatbot-based learning with micro-learning future work skills development.</a:t>
                      </a:r>
                      <a:endParaRPr sz="10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NLP and ML techniques</a:t>
                      </a:r>
                      <a:endParaRPr sz="1000">
                        <a:solidFill>
                          <a:schemeClr val="lt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89% (based student performance assessments)</a:t>
                      </a:r>
                      <a:endParaRPr sz="10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I</a:t>
                      </a:r>
                      <a:r>
                        <a:rPr lang="en" sz="1000">
                          <a:solidFill>
                            <a:schemeClr val="lt1"/>
                          </a:solidFill>
                          <a:latin typeface="Times New Roman"/>
                          <a:ea typeface="Times New Roman"/>
                          <a:cs typeface="Times New Roman"/>
                          <a:sym typeface="Times New Roman"/>
                        </a:rPr>
                        <a:t>ntegration of chatbots with virtual reality augmented reality technologies immersive learning experiences.</a:t>
                      </a:r>
                      <a:endParaRPr sz="10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bl>
          </a:graphicData>
        </a:graphic>
      </p:graphicFrame>
      <p:sp>
        <p:nvSpPr>
          <p:cNvPr id="384" name="Google Shape;384;p42"/>
          <p:cNvSpPr txBox="1"/>
          <p:nvPr/>
        </p:nvSpPr>
        <p:spPr>
          <a:xfrm>
            <a:off x="2965650" y="468375"/>
            <a:ext cx="3212700" cy="2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Table 1. Literature Review</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3"/>
          <p:cNvSpPr txBox="1"/>
          <p:nvPr>
            <p:ph type="title"/>
          </p:nvPr>
        </p:nvSpPr>
        <p:spPr>
          <a:xfrm>
            <a:off x="719100" y="198075"/>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graphicFrame>
        <p:nvGraphicFramePr>
          <p:cNvPr id="390" name="Google Shape;390;p43"/>
          <p:cNvGraphicFramePr/>
          <p:nvPr/>
        </p:nvGraphicFramePr>
        <p:xfrm>
          <a:off x="140413" y="770775"/>
          <a:ext cx="3000000" cy="3000000"/>
        </p:xfrm>
        <a:graphic>
          <a:graphicData uri="http://schemas.openxmlformats.org/drawingml/2006/table">
            <a:tbl>
              <a:tblPr>
                <a:noFill/>
                <a:tableStyleId>{96BAF1A1-DD86-4F37-AC06-4E6397395888}</a:tableStyleId>
              </a:tblPr>
              <a:tblGrid>
                <a:gridCol w="2358750"/>
                <a:gridCol w="1617100"/>
                <a:gridCol w="1872950"/>
                <a:gridCol w="1241725"/>
                <a:gridCol w="1772625"/>
              </a:tblGrid>
              <a:tr h="198825">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Paper</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Work</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Algorithm</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Accuracy</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Future Scope</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844425">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Mondal, S., , S., &amp; Das, D. (2020). Chatbot forMukherjee University Related FAQs Using Artificial Intelligence. International Journal of Advanced Computer Science and Applications, 11(8), 252-260. [5]</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Developed a chatbot to answer frequently asked questions related to university matters using AI techniques.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NLP and ML techniques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88% (based on user queries)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Enhancing the chatbot's ability to handle more complex queries and provide personalized responses based on user profiles.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989150">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Chopra, S., Gianforte, R., &amp; Sholar, J. (2016). Meet Percy: The CS 221 Teaching Assistant Chatbot. ACM Transactions on Graphics, 35(6), 1-4. [6]</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Developed a chatbot named Percy as a teaching assistant for a computer science course.</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Rule-based and ML techniques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92% (based on student satisfaction survey)</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Integrating chatbots with intelligent tutoring systems and learning management systems for seamless student support.</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1122075">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Hien, H. T., Cuong, P. N., Nam, L. N. H., Nhung, H. L. T. K., &amp; Thang, L. D. (2018). Intelligent Assistants in Higher-Education Environments: The FIT-EBot, a Chatbot for Administrative and Learning Support. Proceedings of the Ninth International Symposium on Information and Communication Technology, 69-76. [7]</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Developed a chatbot named FIT-EBot for administrative and learning support in higher education environments.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Rule-based and ML techniques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91% (based on user satisfaction survey)</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Integrating chatbots with campus information systems to provide real-time updates and personalized recommendations to students.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1015850">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Adaptive learning practice for online learning and assessment. [8]</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Evaluated the effectiveness of a chatbot for providing domain-specific knowledge in an educational setting.</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NLP and ML techniques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89% (based on student performance metrics)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Developing chatbots that can provide explanations and clarifications to help students better understand complex concepts.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4"/>
          <p:cNvSpPr txBox="1"/>
          <p:nvPr>
            <p:ph type="title"/>
          </p:nvPr>
        </p:nvSpPr>
        <p:spPr>
          <a:xfrm>
            <a:off x="719100" y="198075"/>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graphicFrame>
        <p:nvGraphicFramePr>
          <p:cNvPr id="396" name="Google Shape;396;p44"/>
          <p:cNvGraphicFramePr/>
          <p:nvPr/>
        </p:nvGraphicFramePr>
        <p:xfrm>
          <a:off x="140413" y="770775"/>
          <a:ext cx="3000000" cy="3000000"/>
        </p:xfrm>
        <a:graphic>
          <a:graphicData uri="http://schemas.openxmlformats.org/drawingml/2006/table">
            <a:tbl>
              <a:tblPr>
                <a:noFill/>
                <a:tableStyleId>{96BAF1A1-DD86-4F37-AC06-4E6397395888}</a:tableStyleId>
              </a:tblPr>
              <a:tblGrid>
                <a:gridCol w="2358750"/>
                <a:gridCol w="1617100"/>
                <a:gridCol w="1872950"/>
                <a:gridCol w="1241725"/>
                <a:gridCol w="1772625"/>
              </a:tblGrid>
              <a:tr h="198825">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Paper</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Work</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Algorithm</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Accuracy</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Future Scope</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844425">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Kerlyl, A., Hall, P., &amp; Bull, S. (2006). Bringing chatbots into education: Towards natural language negotiation of open learner models. Knowledge-Based Systems, 20(2), 177-185. [9]</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Explored the use of chatbots in education for natural language negotiation of open learner models.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Rule-based and ML techniques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90% (based on student satisfaction survey)</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Developing chatbots that can engage in more complex dialogues and provide personalized feedback based on learner models.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989150">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Kerry, A., Ellis, R., &amp; Bull, S. (2009). Conversational agents in E-Learning. Applications and Innovations in Intelligent Systems XVI, 169-182. [10]</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Investigated the use of conversational agents in e-learning environments.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NLP and ML techniques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87% (based on student engagement metrics)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Integrating chatbots with adaptive learning systems to provide personalized learning paths and support.</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1122075">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Latham, A., Crockett, K., McLean, D., &amp; Edmonds, B. (2012). A conversational intelligent tutoring system to automatically predict learning styles. Computers &amp; Education, 59(1), 95-109. [11]</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Developed a conversational intelligent tutoring system that can automatically predict learning styles.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NLP, ML, and adaptive techniques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91% (based on learning style prediction accuracy)</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Enhancing chatbots with affective computing capabilities to detect and respond to student emotions during learning.</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1218250">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Mikic Fonte, F. A., Burguillo, J. C., &amp; Nistal, M. L. (2012). An intelligent tutoring module controlled by BDI agents for an e-learning platform. Expert Systems with Applications, 39(8), 7546-7554. [12]</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Developed an intelligent tutoring module controlled by BDI agents for an e-learning platform.</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Agent-based and ML techniques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89% (based on student performance metrics)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Integrating chatbots with gamification elements to increase student motivation and engagement.</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5"/>
          <p:cNvSpPr txBox="1"/>
          <p:nvPr>
            <p:ph type="title"/>
          </p:nvPr>
        </p:nvSpPr>
        <p:spPr>
          <a:xfrm>
            <a:off x="719100" y="198075"/>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graphicFrame>
        <p:nvGraphicFramePr>
          <p:cNvPr id="402" name="Google Shape;402;p45"/>
          <p:cNvGraphicFramePr/>
          <p:nvPr/>
        </p:nvGraphicFramePr>
        <p:xfrm>
          <a:off x="140413" y="1662225"/>
          <a:ext cx="3000000" cy="3000000"/>
        </p:xfrm>
        <a:graphic>
          <a:graphicData uri="http://schemas.openxmlformats.org/drawingml/2006/table">
            <a:tbl>
              <a:tblPr>
                <a:noFill/>
                <a:tableStyleId>{96BAF1A1-DD86-4F37-AC06-4E6397395888}</a:tableStyleId>
              </a:tblPr>
              <a:tblGrid>
                <a:gridCol w="2358750"/>
                <a:gridCol w="1617100"/>
                <a:gridCol w="1872950"/>
                <a:gridCol w="1241725"/>
                <a:gridCol w="1772625"/>
              </a:tblGrid>
              <a:tr h="198825">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Paper</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Work</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Algorithm</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Accuracy</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Future Scope</a:t>
                      </a:r>
                      <a:endParaRPr b="1" sz="1200">
                        <a:solidFill>
                          <a:schemeClr val="lt1"/>
                        </a:solidFill>
                        <a:latin typeface="Times New Roman"/>
                        <a:ea typeface="Times New Roman"/>
                        <a:cs typeface="Times New Roman"/>
                        <a:sym typeface="Times New Roman"/>
                      </a:endParaRPr>
                    </a:p>
                  </a:txBody>
                  <a:tcPr marT="0" marB="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844425">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Dutta, D. (2017). Developing an Intelligent Chat-bot Tool to assist high school students for learning general knowledge subjects. International Journal of Artificial Intelligence Research, 6(2), 21-27. [13]</a:t>
                      </a:r>
                      <a:endParaRPr sz="10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Developed an intelligent chatbot tool to assist high school students in learning general knowledge subjects.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NLP and ML techniques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85% (based on user acceptance)</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just">
                        <a:spcBef>
                          <a:spcPts val="0"/>
                        </a:spcBef>
                        <a:spcAft>
                          <a:spcPts val="0"/>
                        </a:spcAft>
                        <a:buNone/>
                      </a:pPr>
                      <a:r>
                        <a:rPr lang="en" sz="1000">
                          <a:solidFill>
                            <a:schemeClr val="lt1"/>
                          </a:solidFill>
                          <a:latin typeface="Times New Roman"/>
                          <a:ea typeface="Times New Roman"/>
                          <a:cs typeface="Times New Roman"/>
                          <a:sym typeface="Times New Roman"/>
                        </a:rPr>
                        <a:t>Expanding the chatbot’s knowledge base to cover a wider  range of subjects</a:t>
                      </a:r>
                      <a:endParaRPr sz="1000">
                        <a:solidFill>
                          <a:schemeClr val="lt1"/>
                        </a:solidFill>
                        <a:latin typeface="Times New Roman"/>
                        <a:ea typeface="Times New Roman"/>
                        <a:cs typeface="Times New Roman"/>
                        <a:sym typeface="Times New Roman"/>
                      </a:endParaRPr>
                    </a:p>
                  </a:txBody>
                  <a:tcPr marT="63500" marB="63500" marR="63500" marL="635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408" name="Google Shape;408;p46"/>
          <p:cNvSpPr txBox="1"/>
          <p:nvPr/>
        </p:nvSpPr>
        <p:spPr>
          <a:xfrm>
            <a:off x="2760400" y="3464100"/>
            <a:ext cx="3621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Fig 1: Methodology Flowchart</a:t>
            </a:r>
            <a:endParaRPr sz="1100">
              <a:solidFill>
                <a:schemeClr val="lt1"/>
              </a:solidFill>
              <a:latin typeface="Times New Roman"/>
              <a:ea typeface="Times New Roman"/>
              <a:cs typeface="Times New Roman"/>
              <a:sym typeface="Times New Roman"/>
            </a:endParaRPr>
          </a:p>
        </p:txBody>
      </p:sp>
      <p:pic>
        <p:nvPicPr>
          <p:cNvPr id="409" name="Google Shape;409;p46"/>
          <p:cNvPicPr preferRelativeResize="0"/>
          <p:nvPr/>
        </p:nvPicPr>
        <p:blipFill>
          <a:blip r:embed="rId3">
            <a:alphaModFix/>
          </a:blip>
          <a:stretch>
            <a:fillRect/>
          </a:stretch>
        </p:blipFill>
        <p:spPr>
          <a:xfrm>
            <a:off x="637313" y="1429238"/>
            <a:ext cx="7869375" cy="196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7"/>
          <p:cNvSpPr txBox="1"/>
          <p:nvPr>
            <p:ph type="title"/>
          </p:nvPr>
        </p:nvSpPr>
        <p:spPr>
          <a:xfrm>
            <a:off x="719100" y="159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415" name="Google Shape;415;p47"/>
          <p:cNvSpPr txBox="1"/>
          <p:nvPr>
            <p:ph idx="1" type="body"/>
          </p:nvPr>
        </p:nvSpPr>
        <p:spPr>
          <a:xfrm>
            <a:off x="713250" y="731700"/>
            <a:ext cx="7717500" cy="42498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b="0" lang="en" sz="1400">
                <a:latin typeface="Times New Roman"/>
                <a:ea typeface="Times New Roman"/>
                <a:cs typeface="Times New Roman"/>
                <a:sym typeface="Times New Roman"/>
              </a:rPr>
              <a:t>NLP for generating text - </a:t>
            </a:r>
            <a:endParaRPr b="0" sz="1400">
              <a:latin typeface="Times New Roman"/>
              <a:ea typeface="Times New Roman"/>
              <a:cs typeface="Times New Roman"/>
              <a:sym typeface="Times New Roman"/>
            </a:endParaRPr>
          </a:p>
          <a:p>
            <a:pPr indent="0" lvl="0" marL="0" rtl="0" algn="l">
              <a:spcBef>
                <a:spcPts val="300"/>
              </a:spcBef>
              <a:spcAft>
                <a:spcPts val="0"/>
              </a:spcAft>
              <a:buNone/>
            </a:pPr>
            <a:r>
              <a:rPr b="0" lang="en" sz="1400">
                <a:latin typeface="Times New Roman"/>
                <a:ea typeface="Times New Roman"/>
                <a:cs typeface="Times New Roman"/>
                <a:sym typeface="Times New Roman"/>
              </a:rPr>
              <a:t>Question Answering systems infer dependencies between questions to generate useful answers. These systems and natural language explanation mechanisms can be improved through more research. </a:t>
            </a:r>
            <a:endParaRPr b="0" sz="1400">
              <a:latin typeface="Times New Roman"/>
              <a:ea typeface="Times New Roman"/>
              <a:cs typeface="Times New Roman"/>
              <a:sym typeface="Times New Roman"/>
            </a:endParaRPr>
          </a:p>
          <a:p>
            <a:pPr indent="-317500" lvl="0" marL="457200" rtl="0" algn="l">
              <a:spcBef>
                <a:spcPts val="300"/>
              </a:spcBef>
              <a:spcAft>
                <a:spcPts val="0"/>
              </a:spcAft>
              <a:buClr>
                <a:schemeClr val="lt1"/>
              </a:buClr>
              <a:buSzPts val="1400"/>
              <a:buFont typeface="Times New Roman"/>
              <a:buChar char="●"/>
            </a:pPr>
            <a:r>
              <a:rPr b="0" lang="en" sz="1400">
                <a:latin typeface="Times New Roman"/>
                <a:ea typeface="Times New Roman"/>
                <a:cs typeface="Times New Roman"/>
                <a:sym typeface="Times New Roman"/>
              </a:rPr>
              <a:t>Tokenization: The process of breaking down the input text into individual words or tokens for further processing.</a:t>
            </a:r>
            <a:endParaRPr b="0" sz="1400">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0" lang="en" sz="1400">
                <a:latin typeface="Times New Roman"/>
                <a:ea typeface="Times New Roman"/>
                <a:cs typeface="Times New Roman"/>
                <a:sym typeface="Times New Roman"/>
              </a:rPr>
              <a:t>Lemmatization: Reducing words to their base or dictionary form to normalize the text and improve analysis.</a:t>
            </a:r>
            <a:endParaRPr b="0" sz="1400">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0" lang="en" sz="1400">
                <a:latin typeface="Times New Roman"/>
                <a:ea typeface="Times New Roman"/>
                <a:cs typeface="Times New Roman"/>
                <a:sym typeface="Times New Roman"/>
              </a:rPr>
              <a:t>Remove stop words: Eliminating common words that do not contribute significantly to the meaning of the text.</a:t>
            </a:r>
            <a:endParaRPr b="0" sz="1400">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0" lang="en" sz="1400">
                <a:latin typeface="Times New Roman"/>
                <a:ea typeface="Times New Roman"/>
                <a:cs typeface="Times New Roman"/>
                <a:sym typeface="Times New Roman"/>
              </a:rPr>
              <a:t>Prediction using deep learning model: Utilizing a trained deep learning model to make predictions based on the processed input.</a:t>
            </a:r>
            <a:endParaRPr b="0" sz="1400">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0" lang="en" sz="1400">
                <a:latin typeface="Times New Roman"/>
                <a:ea typeface="Times New Roman"/>
                <a:cs typeface="Times New Roman"/>
                <a:sym typeface="Times New Roman"/>
              </a:rPr>
              <a:t>Check class probability: Assessing the likelihood of the input belonging to specific predefined classes or categories.</a:t>
            </a:r>
            <a:endParaRPr b="0" sz="1400">
              <a:latin typeface="Times New Roman"/>
              <a:ea typeface="Times New Roman"/>
              <a:cs typeface="Times New Roman"/>
              <a:sym typeface="Times New Roman"/>
            </a:endParaRPr>
          </a:p>
          <a:p>
            <a:pPr indent="0" lvl="0" marL="2743200" rtl="0" algn="l">
              <a:spcBef>
                <a:spcPts val="0"/>
              </a:spcBef>
              <a:spcAft>
                <a:spcPts val="0"/>
              </a:spcAft>
              <a:buNone/>
            </a:pPr>
            <a:r>
              <a:t/>
            </a:r>
            <a:endParaRPr b="0" sz="1400">
              <a:latin typeface="Times New Roman"/>
              <a:ea typeface="Times New Roman"/>
              <a:cs typeface="Times New Roman"/>
              <a:sym typeface="Times New Roman"/>
            </a:endParaRPr>
          </a:p>
          <a:p>
            <a:pPr indent="0" lvl="0" marL="0" rtl="0" algn="l">
              <a:spcBef>
                <a:spcPts val="300"/>
              </a:spcBef>
              <a:spcAft>
                <a:spcPts val="0"/>
              </a:spcAft>
              <a:buNone/>
            </a:pPr>
            <a:r>
              <a:t/>
            </a:r>
            <a:endParaRPr sz="1400">
              <a:latin typeface="Times New Roman"/>
              <a:ea typeface="Times New Roman"/>
              <a:cs typeface="Times New Roman"/>
              <a:sym typeface="Times New Roman"/>
            </a:endParaRPr>
          </a:p>
          <a:p>
            <a:pPr indent="0" lvl="0" marL="0" rtl="0" algn="l">
              <a:spcBef>
                <a:spcPts val="30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