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B26BF-B5D5-F19E-71C2-377F60B0B41D}" v="25" dt="2024-02-02T05:40:41.645"/>
    <p1510:client id="{2D7282E1-197F-D346-4B01-A1864B195B8E}" v="587" dt="2024-02-01T12:27:1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Times New Roman"/>
                <a:cs typeface="Times New Roman"/>
              </a:rPr>
              <a:t>NON  FUNCTIONAL TESTING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imes New Roman"/>
                <a:cs typeface="Times New Roman"/>
              </a:rPr>
              <a:t>TASK-9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5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069D2-D499-DBD7-3BDA-56842808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Times New Roman"/>
                <a:cs typeface="Times New Roman"/>
              </a:rPr>
              <a:t>INSTALIZATION AND UNINSTALIZATION TESTING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E91858-1069-338E-9A84-3BBB5A78C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434" y="138361"/>
            <a:ext cx="6471111" cy="64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0F5E4-DA71-904F-EA14-2DC52620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Times New Roman"/>
                <a:cs typeface="Times New Roman"/>
              </a:rPr>
              <a:t>GLOBALIZATION &amp; LOCALIZATION TESTING</a:t>
            </a:r>
          </a:p>
        </p:txBody>
      </p:sp>
      <p:pic>
        <p:nvPicPr>
          <p:cNvPr id="4" name="Content Placeholder 3" descr="A black background with white text and a globe&#10;&#10;Description automatically generated">
            <a:extLst>
              <a:ext uri="{FF2B5EF4-FFF2-40B4-BE49-F238E27FC236}">
                <a16:creationId xmlns:a16="http://schemas.microsoft.com/office/drawing/2014/main" id="{2115854D-B57A-C665-E7C3-19A35FED3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432"/>
            <a:ext cx="6780700" cy="40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erial view of a highway near the ocean">
            <a:extLst>
              <a:ext uri="{FF2B5EF4-FFF2-40B4-BE49-F238E27FC236}">
                <a16:creationId xmlns:a16="http://schemas.microsoft.com/office/drawing/2014/main" id="{BB95ACD8-90A9-FA44-05E2-66A4F1A08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848" r="-1" b="1913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19812D-1FCC-FA91-E367-E89CB7848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62AC-FB71-2C9C-155D-0DF2C5472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B01E2-AE9A-7C07-F685-41107E22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  <a:latin typeface="Times New Roman"/>
                <a:cs typeface="Times New Roman"/>
              </a:rPr>
              <a:t>Difference Between Functional Testing and Non  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3FDA-3905-2D62-3E02-86DEBD96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latin typeface="Times New Roman"/>
                <a:ea typeface="+mn-lt"/>
                <a:cs typeface="+mn-lt"/>
              </a:rPr>
              <a:t>Functional testing checks the correctness of internal functions</a:t>
            </a: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latin typeface="Times New Roman"/>
                <a:ea typeface="+mn-lt"/>
                <a:cs typeface="+mn-lt"/>
              </a:rPr>
              <a:t>Non-Functional testing checks the ability to work in an external environment.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028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761E-2F3F-198E-E365-13DED4E9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TYPES OF 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046B-8DF9-1362-A929-81BBCD9A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endParaRPr lang="en-US" dirty="0">
              <a:latin typeface="Times New Roman"/>
              <a:cs typeface="Arial"/>
            </a:endParaRPr>
          </a:p>
          <a:p>
            <a:r>
              <a:rPr lang="en-US" dirty="0">
                <a:latin typeface="Times New Roman"/>
                <a:cs typeface="Arial"/>
              </a:rPr>
              <a:t>GUI/UI TESTING</a:t>
            </a:r>
            <a:endParaRPr lang="en-US" dirty="0"/>
          </a:p>
          <a:p>
            <a:r>
              <a:rPr lang="en-US" dirty="0">
                <a:latin typeface="Times New Roman"/>
                <a:cs typeface="Arial"/>
              </a:rPr>
              <a:t>USABILITY TESTING </a:t>
            </a:r>
          </a:p>
          <a:p>
            <a:r>
              <a:rPr lang="en-US" dirty="0">
                <a:latin typeface="Times New Roman"/>
                <a:cs typeface="Arial"/>
              </a:rPr>
              <a:t>SECURITY TESTING</a:t>
            </a:r>
          </a:p>
          <a:p>
            <a:r>
              <a:rPr lang="en-US" dirty="0">
                <a:latin typeface="Times New Roman"/>
                <a:cs typeface="Arial"/>
              </a:rPr>
              <a:t>COMPATABILITY TESTING </a:t>
            </a:r>
          </a:p>
          <a:p>
            <a:r>
              <a:rPr lang="en-US" dirty="0">
                <a:latin typeface="Times New Roman"/>
                <a:cs typeface="Arial"/>
              </a:rPr>
              <a:t>PERFORMANCE TESTING</a:t>
            </a:r>
          </a:p>
          <a:p>
            <a:r>
              <a:rPr lang="en-US" dirty="0">
                <a:latin typeface="Times New Roman"/>
                <a:cs typeface="Arial"/>
              </a:rPr>
              <a:t>RECOVERY TESTING</a:t>
            </a:r>
          </a:p>
          <a:p>
            <a:r>
              <a:rPr lang="en-US" dirty="0">
                <a:latin typeface="Times New Roman"/>
                <a:cs typeface="Arial"/>
              </a:rPr>
              <a:t>INSTALIZATION TESTING</a:t>
            </a:r>
          </a:p>
          <a:p>
            <a:r>
              <a:rPr lang="en-US">
                <a:latin typeface="Times New Roman"/>
                <a:cs typeface="Arial"/>
              </a:rPr>
              <a:t>UNINSTALIZATION TESTING</a:t>
            </a:r>
          </a:p>
          <a:p>
            <a:r>
              <a:rPr lang="en-US" dirty="0">
                <a:latin typeface="Times New Roman"/>
                <a:cs typeface="Arial"/>
              </a:rPr>
              <a:t>GLOBALIZATION TESTING </a:t>
            </a:r>
          </a:p>
          <a:p>
            <a:r>
              <a:rPr lang="en-US" dirty="0">
                <a:latin typeface="Times New Roman"/>
                <a:cs typeface="Arial"/>
              </a:rPr>
              <a:t>LOCALIZATION TESTING</a:t>
            </a:r>
          </a:p>
          <a:p>
            <a:pPr marL="0" indent="0">
              <a:buNone/>
            </a:pPr>
            <a:endParaRPr lang="en-US" sz="2000">
              <a:latin typeface="Times New Roman"/>
              <a:cs typeface="Arial"/>
            </a:endParaRPr>
          </a:p>
          <a:p>
            <a:endParaRPr lang="en-US" sz="20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05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2C9FC-1F03-458B-685F-E0CBD0BC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GUI/UI TESTING</a:t>
            </a:r>
          </a:p>
        </p:txBody>
      </p:sp>
      <p:pic>
        <p:nvPicPr>
          <p:cNvPr id="4" name="Content Placeholder 3" descr="A diagram of a software testing process&#10;&#10;Description automatically generated">
            <a:extLst>
              <a:ext uri="{FF2B5EF4-FFF2-40B4-BE49-F238E27FC236}">
                <a16:creationId xmlns:a16="http://schemas.microsoft.com/office/drawing/2014/main" id="{0B406886-94AD-3F5D-0A28-F942D566E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9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sitting at a desk looking at a computer screen&#10;&#10;Description automatically generated">
            <a:extLst>
              <a:ext uri="{FF2B5EF4-FFF2-40B4-BE49-F238E27FC236}">
                <a16:creationId xmlns:a16="http://schemas.microsoft.com/office/drawing/2014/main" id="{0FC049DC-0B11-B1A4-32A4-0737CA667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r="3798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DD1EF-4D36-6C25-7686-ED8A35E9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USABILITY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A1EFF4-D6AE-12CA-7C3F-0A9C49CD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latin typeface="Times New Roman"/>
                <a:cs typeface="Times New Roman"/>
              </a:rPr>
              <a:t>VALIDATING THE USER FRIENDLYNESS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CHECKING DOES THE APPLICATION IS UNDERSTANDABLE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452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27FF0-9589-DA1C-5697-FC3E4E10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/>
                <a:cs typeface="Times New Roman"/>
              </a:rPr>
              <a:t>SECURITY TESTING</a:t>
            </a:r>
          </a:p>
        </p:txBody>
      </p:sp>
      <p:pic>
        <p:nvPicPr>
          <p:cNvPr id="4" name="Content Placeholder 3" descr="A diagram of a security testing&#10;&#10;Description automatically generated">
            <a:extLst>
              <a:ext uri="{FF2B5EF4-FFF2-40B4-BE49-F238E27FC236}">
                <a16:creationId xmlns:a16="http://schemas.microsoft.com/office/drawing/2014/main" id="{173EE39E-D2E0-83BB-8D98-A6FBC15D1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9722"/>
            <a:ext cx="6780700" cy="41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AAA34-976B-6C29-5060-CACC05FA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Times New Roman"/>
                <a:cs typeface="Times New Roman"/>
              </a:rPr>
              <a:t>COMPATABILITY  TESTING</a:t>
            </a:r>
          </a:p>
        </p:txBody>
      </p:sp>
      <p:pic>
        <p:nvPicPr>
          <p:cNvPr id="4" name="Content Placeholder 3" descr="A screenshot of a computer and a phone&#10;&#10;Description automatically generated">
            <a:extLst>
              <a:ext uri="{FF2B5EF4-FFF2-40B4-BE49-F238E27FC236}">
                <a16:creationId xmlns:a16="http://schemas.microsoft.com/office/drawing/2014/main" id="{726F64A8-EB9E-4B47-6F75-6F5D723E3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02BE8-C3DD-7D11-9E1F-825B0863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kern="1200" dirty="0">
                <a:solidFill>
                  <a:srgbClr val="FFFFFF"/>
                </a:solidFill>
                <a:latin typeface="Times New Roman"/>
                <a:cs typeface="Times New Roman"/>
              </a:rPr>
              <a:t> TESTING</a:t>
            </a:r>
          </a:p>
        </p:txBody>
      </p:sp>
      <p:pic>
        <p:nvPicPr>
          <p:cNvPr id="4" name="Content Placeholder 3" descr="A close-up of a test&#10;&#10;Description automatically generated">
            <a:extLst>
              <a:ext uri="{FF2B5EF4-FFF2-40B4-BE49-F238E27FC236}">
                <a16:creationId xmlns:a16="http://schemas.microsoft.com/office/drawing/2014/main" id="{59869BCB-356A-FBA7-C29A-BF67F3F83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0687"/>
            <a:ext cx="6780700" cy="48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4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BE59-E4AC-156B-5ACD-46EA2D12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/>
                <a:cs typeface="Times New Roman"/>
              </a:rPr>
              <a:t>RECOVERY TESTING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B05F9D7A-834D-C0EF-B02D-3B3D9FBD7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87714"/>
            <a:ext cx="7470876" cy="50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8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NON  FUNCTIONAL TESTING</vt:lpstr>
      <vt:lpstr>Difference Between Functional Testing and Non  Functional Testing</vt:lpstr>
      <vt:lpstr>TYPES OF NON-FUNCTIONAL TESTING</vt:lpstr>
      <vt:lpstr>GUI/UI TESTING</vt:lpstr>
      <vt:lpstr>USABILITY TESTING</vt:lpstr>
      <vt:lpstr>SECURITY TESTING</vt:lpstr>
      <vt:lpstr>COMPATABILITY  TESTING</vt:lpstr>
      <vt:lpstr>PERFORMANCE TESTING</vt:lpstr>
      <vt:lpstr>RECOVERY TESTING</vt:lpstr>
      <vt:lpstr>INSTALIZATION AND UNINSTALIZATION TESTING</vt:lpstr>
      <vt:lpstr>GLOBALIZATION &amp; LOCALIZATION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239</cp:revision>
  <dcterms:created xsi:type="dcterms:W3CDTF">2024-02-01T11:02:20Z</dcterms:created>
  <dcterms:modified xsi:type="dcterms:W3CDTF">2024-02-02T05:40:43Z</dcterms:modified>
</cp:coreProperties>
</file>