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EF7CE-27F0-443F-91EE-F003B16A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667C24-706B-43E5-95FF-1C9CCB7E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73A374-91CC-4D4A-BEE9-9F4059C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596CC9-BA29-447D-8A50-FB5C6F2A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E889D4-45AF-4F31-BC7A-607158B6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7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77546-42FA-4EB5-AAD7-B2D11082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09D93D-8D57-490F-A749-3FBC3E8B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E65790-5C49-4052-A394-6965B798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1503DF-D0A7-401D-AF22-ADF35294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326712-D08F-4F58-922E-E99D7A88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E81DFC9-695A-43D7-8C15-69DF9095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039FB4-9D90-48E1-BC45-1E64ECD5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845BE-ADEB-49F0-90AE-65621DDD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F839C1-861B-4C87-86E6-186D0D7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43AA2B-3D04-4C0E-8F0D-4EA56363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5F1E9-416C-4B09-AB30-2148329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28C68-EA8D-45C9-91C4-B067EE3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7AE7C2-6D2F-436F-B5E9-5760ABC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79CDCB-8FAD-4E27-A91F-DF96EB08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3F791A-F67B-4DC4-8748-5D4E927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8A484-694E-40C4-AF5E-3755BA88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F69669-E7DF-4C08-AFAC-6E39D4EF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666FC1-AF16-44A7-809E-8F925DDF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3D97ED-DF0B-4440-9C1A-76D8F7F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DB7459-463D-4B66-BCA6-F3549B73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391D2-8968-4619-827E-415C4CC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54B2C-9797-48E1-829B-557B354F1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B2073C-D7D8-4D03-AC4C-77986FCA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5FA94A-E43E-493F-B6B1-94F479A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98691E-B7BC-4B59-9635-00E6398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FD351C-4818-4332-A6EA-B585E7B0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4A8A5-D399-491F-B05B-F5530032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21408D-8BAA-4B53-90EA-E6278441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6C076C-FAF2-4711-83A5-369A8122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E0CFBB-4240-42CA-B2B3-A837273B6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3920D2-F0B7-4923-9C86-A4488D5A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DE6A00-FF50-414F-9407-3E6A7B1A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65DCF1-5A10-48A4-9A3F-603A24A0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4F4F0CD-23BB-4CC7-AE0D-9013AF32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A5E67-BDC4-4E46-A321-ED7F0C1F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C01394-FD60-4C1B-B3DE-A531AB9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7E5FAC-D08F-4E5E-A79C-63F9E82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E9280D-528E-41C2-906E-5B772A2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BC0162-106A-40B8-9F3A-23F10A06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3BB0B9-E8E2-4C83-A005-A3EC93D8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1F0AB0-E4DA-4781-9584-E4F38F57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785710-93EF-4C38-AB82-51E9747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599BB-2B4C-4A06-860B-27B5901A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680BDE-25D2-4497-BEF7-3A8B80F92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74D927-FF55-4F59-8279-DE0B1EE0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1D2A10-5E6E-4883-B2BB-5470355E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C872BF-73A2-42CD-AEA4-4E93DD0D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FFE03-8AC9-45ED-A032-2AF08E86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888DCA-602C-4B83-ABA7-7DDD5E0D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55E21D-C345-4BFB-B63F-030B668A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583CE08-C95D-4CEC-935A-5DB5C9FE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F1BC3-88F6-4E68-A9DB-6F8B84C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01B6B3-9FC0-4207-BB98-AD7C2FF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E704A9-E1EA-4B46-8A0D-E924316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8D2614-14F7-4ABC-A454-F9599674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C71D40-E5E9-45B3-8FCA-62AF125E4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94E6-E371-4AD9-8052-C15D1CE9F701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31686A-A1BE-4E5A-9B3F-4382540F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9DF949-00B5-41B1-ADD2-DB65799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5CD3-846F-43F6-8068-ABB9D5565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ACC4D-A42A-4763-8EF8-6E9B5828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596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0070C0"/>
                </a:solidFill>
              </a:rPr>
              <a:t>SAHARA Donation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5E6D91-1B6C-4150-8F47-6D218E339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062" y="1902371"/>
            <a:ext cx="9080938" cy="4529959"/>
          </a:xfrm>
        </p:spPr>
        <p:txBody>
          <a:bodyPr>
            <a:normAutofit/>
          </a:bodyPr>
          <a:lstStyle/>
          <a:p>
            <a:pPr algn="l"/>
            <a:r>
              <a:rPr lang="en-IN" b="1" i="1" dirty="0">
                <a:solidFill>
                  <a:schemeClr val="accent5">
                    <a:lumMod val="50000"/>
                  </a:schemeClr>
                </a:solidFill>
              </a:rPr>
              <a:t>Project by:</a:t>
            </a:r>
            <a:r>
              <a:rPr lang="en-IN" b="1" i="1" dirty="0"/>
              <a:t/>
            </a:r>
            <a:br>
              <a:rPr lang="en-IN" b="1" i="1" dirty="0"/>
            </a:br>
            <a:endParaRPr lang="en-IN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Divya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Mhetre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Aishwarya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Khude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Akash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Shedage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Akshay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Shende</a:t>
            </a:r>
          </a:p>
          <a:p>
            <a:pPr marL="457200" indent="-457200" algn="l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Mahesh Nagtilak</a:t>
            </a:r>
          </a:p>
          <a:p>
            <a:pPr marL="457200" indent="-457200" algn="just">
              <a:buAutoNum type="arabicParenR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Shubham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Maghade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</a:t>
            </a:r>
            <a:r>
              <a:rPr lang="en-IN" b="1" i="1" dirty="0">
                <a:solidFill>
                  <a:srgbClr val="7030A0"/>
                </a:solidFill>
              </a:rPr>
              <a:t>Guidance:</a:t>
            </a:r>
          </a:p>
          <a:p>
            <a:pPr algn="just"/>
            <a:r>
              <a:rPr lang="en-IN" dirty="0">
                <a:solidFill>
                  <a:srgbClr val="7030A0"/>
                </a:solidFill>
              </a:rPr>
              <a:t>                                                                                         Srinivas Sir</a:t>
            </a:r>
          </a:p>
        </p:txBody>
      </p:sp>
    </p:spTree>
    <p:extLst>
      <p:ext uri="{BB962C8B-B14F-4D97-AF65-F5344CB8AC3E}">
        <p14:creationId xmlns:p14="http://schemas.microsoft.com/office/powerpoint/2010/main" val="392692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AC7C0-B95E-4EE9-9DE1-37227EA1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B2F54-4B89-44A2-92AD-254060DF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/>
          <a:lstStyle/>
          <a:p>
            <a:r>
              <a:rPr lang="en-US" dirty="0"/>
              <a:t>Sahara is a web-based application which bridges the gap between the Donor and Organizations like NGO/Orphanage.</a:t>
            </a:r>
          </a:p>
          <a:p>
            <a:r>
              <a:rPr lang="en-US" dirty="0"/>
              <a:t> Donor can donate food packets  and Organization can  ask for help by visiting the website and providing the details about their need. </a:t>
            </a:r>
          </a:p>
          <a:p>
            <a:r>
              <a:rPr lang="en-US" dirty="0"/>
              <a:t> This platform provides separate view for each user role for fulfilling their need.</a:t>
            </a:r>
          </a:p>
          <a:p>
            <a:r>
              <a:rPr lang="en-US" dirty="0"/>
              <a:t> Platform also supports shipping management to pick up and drop food packages to different location. </a:t>
            </a:r>
          </a:p>
          <a:p>
            <a:r>
              <a:rPr lang="en-US" dirty="0"/>
              <a:t>The donation will be safely reach to the intended organization..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4FB139D-AF72-48EC-AA69-509C38C07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7199585"/>
          </a:xfrm>
        </p:spPr>
      </p:pic>
    </p:spTree>
    <p:extLst>
      <p:ext uri="{BB962C8B-B14F-4D97-AF65-F5344CB8AC3E}">
        <p14:creationId xmlns:p14="http://schemas.microsoft.com/office/powerpoint/2010/main" val="132858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EB817-1330-4CCE-A5E6-F9463596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11760"/>
            <a:ext cx="10515600" cy="204628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/>
            </a:r>
            <a:b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N" sz="3600" b="1" i="1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Functionality provided by website</a:t>
            </a:r>
            <a:br>
              <a:rPr lang="en-IN" sz="3600" b="1" i="1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/>
            </a:r>
            <a:br>
              <a:rPr lang="en-IN" sz="4400" dirty="0">
                <a:effectLst/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Donor</a:t>
            </a:r>
            <a:r>
              <a:rPr lang="en-US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</a:t>
            </a:r>
            <a:r>
              <a:rPr lang="en-IN" sz="44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/>
            </a:r>
            <a:br>
              <a:rPr lang="en-IN" sz="44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C5507-5AA5-4406-8A68-38D6623D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18639"/>
            <a:ext cx="10515600" cy="34540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Register as donor.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Login as donor.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198120" algn="l"/>
              </a:tabLst>
            </a:pP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Donate </a:t>
            </a:r>
            <a:r>
              <a:rPr lang="en-IN" b="1" dirty="0"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Food packets for needy people</a:t>
            </a:r>
            <a:r>
              <a:rPr lang="en-IN" b="1" dirty="0">
                <a:effectLst/>
                <a:latin typeface="Segoe UI Variable Display Semib" pitchFamily="2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10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B3686-2824-4C31-B04B-7E01DAF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/>
            </a:r>
            <a:b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Organization</a:t>
            </a:r>
            <a:r>
              <a:rPr lang="en-IN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r>
              <a:rPr lang="en-IN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/>
            </a:r>
            <a:br>
              <a:rPr lang="en-IN" sz="4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001A7-9150-43EF-BBAA-433FD27F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Segoe UI Semibold" panose="020B0702040204020203" pitchFamily="34" charset="0"/>
              <a:ea typeface="SimSun" panose="02010600030101010101" pitchFamily="2" charset="-122"/>
              <a:cs typeface="Segoe UI Semibold" panose="020B07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Register as n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eedy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Organization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Login as needy Organization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Submit the required details and ask for donation.</a:t>
            </a:r>
          </a:p>
        </p:txBody>
      </p:sp>
    </p:spTree>
    <p:extLst>
      <p:ext uri="{BB962C8B-B14F-4D97-AF65-F5344CB8AC3E}">
        <p14:creationId xmlns:p14="http://schemas.microsoft.com/office/powerpoint/2010/main" val="37564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51D6C-4ADF-460D-83A9-C3B4947C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For </a:t>
            </a:r>
            <a:r>
              <a:rPr lang="en-IN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Worker </a:t>
            </a:r>
            <a:r>
              <a:rPr lang="en-IN" sz="4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Calibri" panose="020F0502020204030204" pitchFamily="34" charset="0"/>
                <a:cs typeface="SimSun" panose="02010600030101010101" pitchFamily="2" charset="-122"/>
              </a:rPr>
              <a:t>:</a:t>
            </a:r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/>
            </a:r>
            <a:br>
              <a:rPr lang="en-IN" sz="4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</a:br>
            <a:endParaRPr lang="en-IN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C91E17-63D7-4D7A-9EFC-5481AE27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Registration for New volunteer member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Login for volunteer.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 Manager will schedule volunteer to pick up donation (</a:t>
            </a:r>
            <a:r>
              <a:rPr lang="en-IN" sz="11200" dirty="0"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F</a:t>
            </a: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ood packets) as per information  provided by donor.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r>
              <a:rPr lang="en-IN" sz="11200" dirty="0">
                <a:effectLst/>
                <a:latin typeface="Segoe UI Semibold" panose="020B0702040204020203" pitchFamily="34" charset="0"/>
                <a:ea typeface="SimSun" panose="02010600030101010101" pitchFamily="2" charset="-122"/>
                <a:cs typeface="Segoe UI Semibold" panose="020B0702040204020203" pitchFamily="34" charset="0"/>
              </a:rPr>
              <a:t>Volunteer will checkout the schedule provided by manger and complete the task.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  <a:tabLst>
                <a:tab pos="269875" algn="l"/>
              </a:tabLst>
            </a:pPr>
            <a:endParaRPr lang="en-IN" sz="2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0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81AAF-C3E5-4609-BA66-1CC5BA86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21837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sz="8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you……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37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169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SAHARA Donation Website</vt:lpstr>
      <vt:lpstr>Introduction:</vt:lpstr>
      <vt:lpstr>PowerPoint Presentation</vt:lpstr>
      <vt:lpstr>  Functionality provided by website  For Donor  :   </vt:lpstr>
      <vt:lpstr> For Organization : </vt:lpstr>
      <vt:lpstr>For Worker : </vt:lpstr>
      <vt:lpstr> Thank you……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SAHARA Donation Website</dc:title>
  <dc:creator>Mahesh Nagtilak</dc:creator>
  <cp:lastModifiedBy>Lenovo</cp:lastModifiedBy>
  <cp:revision>11</cp:revision>
  <dcterms:created xsi:type="dcterms:W3CDTF">2022-04-02T11:09:08Z</dcterms:created>
  <dcterms:modified xsi:type="dcterms:W3CDTF">2022-04-03T04:46:51Z</dcterms:modified>
</cp:coreProperties>
</file>