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4" r:id="rId4"/>
    <p:sldId id="267" r:id="rId5"/>
    <p:sldId id="260" r:id="rId6"/>
    <p:sldId id="261" r:id="rId7"/>
    <p:sldId id="262" r:id="rId8"/>
    <p:sldId id="263" r:id="rId9"/>
    <p:sldId id="268" r:id="rId10"/>
    <p:sldId id="266" r:id="rId11"/>
    <p:sldId id="25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2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6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550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39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125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46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7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1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9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60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91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2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67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2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0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92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D6EB8-E53C-4F97-8F71-71D752BD1A84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05704A-4158-4C62-B368-1E4E02C15A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9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20176-9F36-616F-C619-33BFA5D0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230" y="2258161"/>
            <a:ext cx="8126556" cy="19924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 err="1">
                <a:solidFill>
                  <a:srgbClr val="FFFFFF"/>
                </a:solidFill>
              </a:rPr>
              <a:t>Welome</a:t>
            </a:r>
            <a:r>
              <a:rPr lang="en-US" sz="5600" dirty="0">
                <a:solidFill>
                  <a:srgbClr val="FFFFFF"/>
                </a:solidFill>
              </a:rPr>
              <a:t> to Fun Activity</a:t>
            </a:r>
            <a:br>
              <a:rPr lang="en-US" sz="5600" dirty="0">
                <a:solidFill>
                  <a:srgbClr val="FFFFFF"/>
                </a:solidFill>
              </a:rPr>
            </a:br>
            <a:r>
              <a:rPr lang="en-US" sz="5600" dirty="0">
                <a:solidFill>
                  <a:srgbClr val="FFFFFF"/>
                </a:solidFill>
              </a:rPr>
              <a:t>				Caesars Family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2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0176-9F36-616F-C619-33BFA5D0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53" y="1635660"/>
            <a:ext cx="7785234" cy="2772710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If u had Time machine, Which period or Leader or Person u want to visit?</a:t>
            </a:r>
          </a:p>
        </p:txBody>
      </p:sp>
    </p:spTree>
    <p:extLst>
      <p:ext uri="{BB962C8B-B14F-4D97-AF65-F5344CB8AC3E}">
        <p14:creationId xmlns:p14="http://schemas.microsoft.com/office/powerpoint/2010/main" val="46673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F72C-BFF7-24FD-EC2B-35F65C7F0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982" y="1913645"/>
            <a:ext cx="7766936" cy="1646302"/>
          </a:xfrm>
        </p:spPr>
        <p:txBody>
          <a:bodyPr/>
          <a:lstStyle/>
          <a:p>
            <a:pPr algn="l"/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Dumb Charades</a:t>
            </a:r>
          </a:p>
        </p:txBody>
      </p:sp>
    </p:spTree>
    <p:extLst>
      <p:ext uri="{BB962C8B-B14F-4D97-AF65-F5344CB8AC3E}">
        <p14:creationId xmlns:p14="http://schemas.microsoft.com/office/powerpoint/2010/main" val="49573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63B7-1D64-F3E9-7663-7A1CAF95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345" y="2837047"/>
            <a:ext cx="3628726" cy="907181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sz="5400" dirty="0">
                <a:latin typeface="Abadi" panose="020B0604020104020204" pitchFamily="34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25663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0176-9F36-616F-C619-33BFA5D0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97" y="1876927"/>
            <a:ext cx="8576109" cy="2271562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What will be your profession if you didn’t enter IT field?</a:t>
            </a:r>
            <a:endParaRPr lang="en-IN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1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0176-9F36-616F-C619-33BFA5D0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5681"/>
            <a:ext cx="10515600" cy="1325563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What do you usually do during weekends?</a:t>
            </a:r>
          </a:p>
        </p:txBody>
      </p:sp>
    </p:spTree>
    <p:extLst>
      <p:ext uri="{BB962C8B-B14F-4D97-AF65-F5344CB8AC3E}">
        <p14:creationId xmlns:p14="http://schemas.microsoft.com/office/powerpoint/2010/main" val="357827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0176-9F36-616F-C619-33BFA5D0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711" y="2242051"/>
            <a:ext cx="10515600" cy="1325563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Which one is your best activity/character?</a:t>
            </a:r>
          </a:p>
        </p:txBody>
      </p:sp>
    </p:spTree>
    <p:extLst>
      <p:ext uri="{BB962C8B-B14F-4D97-AF65-F5344CB8AC3E}">
        <p14:creationId xmlns:p14="http://schemas.microsoft.com/office/powerpoint/2010/main" val="310513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0176-9F36-616F-C619-33BFA5D0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07" y="1914793"/>
            <a:ext cx="8305799" cy="3186596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One interesting situation in school or college life? Happy/Sad/Funny/Wired</a:t>
            </a:r>
          </a:p>
        </p:txBody>
      </p:sp>
    </p:spTree>
    <p:extLst>
      <p:ext uri="{BB962C8B-B14F-4D97-AF65-F5344CB8AC3E}">
        <p14:creationId xmlns:p14="http://schemas.microsoft.com/office/powerpoint/2010/main" val="318717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0176-9F36-616F-C619-33BFA5D0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732" y="2766218"/>
            <a:ext cx="6149740" cy="1526649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Theatre / OTT – Why?</a:t>
            </a:r>
          </a:p>
        </p:txBody>
      </p:sp>
    </p:spTree>
    <p:extLst>
      <p:ext uri="{BB962C8B-B14F-4D97-AF65-F5344CB8AC3E}">
        <p14:creationId xmlns:p14="http://schemas.microsoft.com/office/powerpoint/2010/main" val="9552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0176-9F36-616F-C619-33BFA5D0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81" y="2103437"/>
            <a:ext cx="6544377" cy="2102803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Which animal you want to become?</a:t>
            </a:r>
          </a:p>
        </p:txBody>
      </p:sp>
    </p:spTree>
    <p:extLst>
      <p:ext uri="{BB962C8B-B14F-4D97-AF65-F5344CB8AC3E}">
        <p14:creationId xmlns:p14="http://schemas.microsoft.com/office/powerpoint/2010/main" val="411352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0176-9F36-616F-C619-33BFA5D0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399" y="2203549"/>
            <a:ext cx="7794859" cy="222407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Early bird or Night owl? Timing</a:t>
            </a:r>
          </a:p>
        </p:txBody>
      </p:sp>
    </p:spTree>
    <p:extLst>
      <p:ext uri="{BB962C8B-B14F-4D97-AF65-F5344CB8AC3E}">
        <p14:creationId xmlns:p14="http://schemas.microsoft.com/office/powerpoint/2010/main" val="310605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0176-9F36-616F-C619-33BFA5D0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399" y="2203549"/>
            <a:ext cx="7794859" cy="222407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5">
                    <a:lumMod val="75000"/>
                  </a:schemeClr>
                </a:solidFill>
              </a:rPr>
              <a:t>Any one of your wired character/Behaviour?</a:t>
            </a:r>
          </a:p>
        </p:txBody>
      </p:sp>
    </p:spTree>
    <p:extLst>
      <p:ext uri="{BB962C8B-B14F-4D97-AF65-F5344CB8AC3E}">
        <p14:creationId xmlns:p14="http://schemas.microsoft.com/office/powerpoint/2010/main" val="281020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107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Abadi</vt:lpstr>
      <vt:lpstr>Arial</vt:lpstr>
      <vt:lpstr>Trebuchet MS</vt:lpstr>
      <vt:lpstr>Wingdings 3</vt:lpstr>
      <vt:lpstr>Facet</vt:lpstr>
      <vt:lpstr>Welome to Fun Activity     Caesars Family</vt:lpstr>
      <vt:lpstr>What will be your profession if you didn’t enter IT field?</vt:lpstr>
      <vt:lpstr>What do you usually do during weekends?</vt:lpstr>
      <vt:lpstr>Which one is your best activity/character?</vt:lpstr>
      <vt:lpstr>One interesting situation in school or college life? Happy/Sad/Funny/Wired</vt:lpstr>
      <vt:lpstr>Theatre / OTT – Why?</vt:lpstr>
      <vt:lpstr>Which animal you want to become?</vt:lpstr>
      <vt:lpstr>Early bird or Night owl? Timing</vt:lpstr>
      <vt:lpstr>Any one of your wired character/Behaviour?</vt:lpstr>
      <vt:lpstr>If u had Time machine, Which period or Leader or Person u want to visit?</vt:lpstr>
      <vt:lpstr>Dumb Charades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Monoact</dc:title>
  <dc:creator>M K, Divya</dc:creator>
  <cp:lastModifiedBy>M K, Divya</cp:lastModifiedBy>
  <cp:revision>24</cp:revision>
  <dcterms:created xsi:type="dcterms:W3CDTF">2023-09-01T05:46:20Z</dcterms:created>
  <dcterms:modified xsi:type="dcterms:W3CDTF">2023-10-09T08:11:48Z</dcterms:modified>
</cp:coreProperties>
</file>