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eem Kufi"/>
      <p:regular r:id="rId48"/>
      <p:bold r:id="rId49"/>
    </p:embeddedFont>
    <p:embeddedFont>
      <p:font typeface="Source Sans Pr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4" roundtripDataSignature="AMtx7mhozd8aNeyIQtKOSiFqwoV4DQpW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0F49C4-56CF-42C4-AF2E-5EF9D36F20FB}">
  <a:tblStyle styleId="{1D0F49C4-56CF-42C4-AF2E-5EF9D36F20F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eemKufi-regular.fntdata"/><Relationship Id="rId47" Type="http://schemas.openxmlformats.org/officeDocument/2006/relationships/slide" Target="slides/slide41.xml"/><Relationship Id="rId49" Type="http://schemas.openxmlformats.org/officeDocument/2006/relationships/font" Target="fonts/ReemKufi-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SourceSansPro-bold.fntdata"/><Relationship Id="rId50" Type="http://schemas.openxmlformats.org/officeDocument/2006/relationships/font" Target="fonts/SourceSansPro-regular.fntdata"/><Relationship Id="rId53" Type="http://schemas.openxmlformats.org/officeDocument/2006/relationships/font" Target="fonts/SourceSansPro-boldItalic.fntdata"/><Relationship Id="rId52" Type="http://schemas.openxmlformats.org/officeDocument/2006/relationships/font" Target="fonts/SourceSansPro-italic.fntdata"/><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8" name="Shape 8"/>
        <p:cNvGrpSpPr/>
        <p:nvPr/>
      </p:nvGrpSpPr>
      <p:grpSpPr>
        <a:xfrm>
          <a:off x="0" y="0"/>
          <a:ext cx="0" cy="0"/>
          <a:chOff x="0" y="0"/>
          <a:chExt cx="0" cy="0"/>
        </a:xfrm>
      </p:grpSpPr>
      <p:sp>
        <p:nvSpPr>
          <p:cNvPr id="9" name="Google Shape;9;p43"/>
          <p:cNvSpPr txBox="1"/>
          <p:nvPr>
            <p:ph idx="1" type="body"/>
          </p:nvPr>
        </p:nvSpPr>
        <p:spPr>
          <a:xfrm>
            <a:off x="1192350" y="1286875"/>
            <a:ext cx="6759300" cy="31728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sp>
        <p:nvSpPr>
          <p:cNvPr id="10" name="Google Shape;10;p43"/>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3"/>
          <p:cNvSpPr txBox="1"/>
          <p:nvPr>
            <p:ph type="title"/>
          </p:nvPr>
        </p:nvSpPr>
        <p:spPr>
          <a:xfrm>
            <a:off x="2410375" y="540000"/>
            <a:ext cx="60135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2"/>
              </a:buClr>
              <a:buSzPts val="3000"/>
              <a:buNone/>
              <a:defRPr sz="3000">
                <a:solidFill>
                  <a:schemeClr val="l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49" name="Shape 49"/>
        <p:cNvGrpSpPr/>
        <p:nvPr/>
      </p:nvGrpSpPr>
      <p:grpSpPr>
        <a:xfrm>
          <a:off x="0" y="0"/>
          <a:ext cx="0" cy="0"/>
          <a:chOff x="0" y="0"/>
          <a:chExt cx="0" cy="0"/>
        </a:xfrm>
      </p:grpSpPr>
      <p:sp>
        <p:nvSpPr>
          <p:cNvPr id="50" name="Google Shape;50;p52"/>
          <p:cNvSpPr txBox="1"/>
          <p:nvPr>
            <p:ph hasCustomPrompt="1" type="title"/>
          </p:nvPr>
        </p:nvSpPr>
        <p:spPr>
          <a:xfrm>
            <a:off x="1693500" y="1924050"/>
            <a:ext cx="5757000" cy="1069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7200"/>
              <a:buNone/>
              <a:defRPr sz="72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52"/>
          <p:cNvSpPr/>
          <p:nvPr/>
        </p:nvSpPr>
        <p:spPr>
          <a:xfrm flipH="1">
            <a:off x="7603425" y="0"/>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2"/>
          <p:cNvSpPr/>
          <p:nvPr/>
        </p:nvSpPr>
        <p:spPr>
          <a:xfrm flipH="1" rot="10800000">
            <a:off x="0"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2"/>
          <p:cNvSpPr txBox="1"/>
          <p:nvPr>
            <p:ph idx="1" type="subTitle"/>
          </p:nvPr>
        </p:nvSpPr>
        <p:spPr>
          <a:xfrm>
            <a:off x="1697400" y="2847975"/>
            <a:ext cx="5757000" cy="45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4" name="Google Shape;54;p52"/>
          <p:cNvSpPr/>
          <p:nvPr/>
        </p:nvSpPr>
        <p:spPr>
          <a:xfrm flipH="1">
            <a:off x="720062" y="540000"/>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2"/>
          <p:cNvSpPr/>
          <p:nvPr/>
        </p:nvSpPr>
        <p:spPr>
          <a:xfrm flipH="1">
            <a:off x="3515112" y="4341175"/>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56" name="Shape 56"/>
        <p:cNvGrpSpPr/>
        <p:nvPr/>
      </p:nvGrpSpPr>
      <p:grpSpPr>
        <a:xfrm>
          <a:off x="0" y="0"/>
          <a:ext cx="0" cy="0"/>
          <a:chOff x="0" y="0"/>
          <a:chExt cx="0" cy="0"/>
        </a:xfrm>
      </p:grpSpPr>
      <p:sp>
        <p:nvSpPr>
          <p:cNvPr id="57" name="Google Shape;57;p53"/>
          <p:cNvSpPr txBox="1"/>
          <p:nvPr>
            <p:ph idx="1" type="body"/>
          </p:nvPr>
        </p:nvSpPr>
        <p:spPr>
          <a:xfrm>
            <a:off x="4312575" y="1188025"/>
            <a:ext cx="3790500" cy="32313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58" name="Google Shape;58;p53"/>
          <p:cNvSpPr/>
          <p:nvPr/>
        </p:nvSpPr>
        <p:spPr>
          <a:xfrm>
            <a:off x="3515050" y="540000"/>
            <a:ext cx="4908900" cy="22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3"/>
          <p:cNvSpPr/>
          <p:nvPr/>
        </p:nvSpPr>
        <p:spPr>
          <a:xfrm flipH="1" rot="-900108">
            <a:off x="-152805"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3"/>
          <p:cNvSpPr txBox="1"/>
          <p:nvPr>
            <p:ph type="title"/>
          </p:nvPr>
        </p:nvSpPr>
        <p:spPr>
          <a:xfrm>
            <a:off x="720000" y="540000"/>
            <a:ext cx="299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2"/>
              </a:buClr>
              <a:buSzPts val="2800"/>
              <a:buNone/>
              <a:defRPr>
                <a:solidFill>
                  <a:schemeClr val="dk2"/>
                </a:solidFill>
              </a:defRPr>
            </a:lvl2pPr>
            <a:lvl3pPr lvl="2" algn="l">
              <a:lnSpc>
                <a:spcPct val="100000"/>
              </a:lnSpc>
              <a:spcBef>
                <a:spcPts val="0"/>
              </a:spcBef>
              <a:spcAft>
                <a:spcPts val="0"/>
              </a:spcAft>
              <a:buClr>
                <a:schemeClr val="dk2"/>
              </a:buClr>
              <a:buSzPts val="2800"/>
              <a:buNone/>
              <a:defRPr>
                <a:solidFill>
                  <a:schemeClr val="dk2"/>
                </a:solidFill>
              </a:defRPr>
            </a:lvl3pPr>
            <a:lvl4pPr lvl="3" algn="l">
              <a:lnSpc>
                <a:spcPct val="100000"/>
              </a:lnSpc>
              <a:spcBef>
                <a:spcPts val="0"/>
              </a:spcBef>
              <a:spcAft>
                <a:spcPts val="0"/>
              </a:spcAft>
              <a:buClr>
                <a:schemeClr val="dk2"/>
              </a:buClr>
              <a:buSzPts val="2800"/>
              <a:buNone/>
              <a:defRPr>
                <a:solidFill>
                  <a:schemeClr val="dk2"/>
                </a:solidFill>
              </a:defRPr>
            </a:lvl4pPr>
            <a:lvl5pPr lvl="4" algn="l">
              <a:lnSpc>
                <a:spcPct val="100000"/>
              </a:lnSpc>
              <a:spcBef>
                <a:spcPts val="0"/>
              </a:spcBef>
              <a:spcAft>
                <a:spcPts val="0"/>
              </a:spcAft>
              <a:buClr>
                <a:schemeClr val="dk2"/>
              </a:buClr>
              <a:buSzPts val="2800"/>
              <a:buNone/>
              <a:defRPr>
                <a:solidFill>
                  <a:schemeClr val="dk2"/>
                </a:solidFill>
              </a:defRPr>
            </a:lvl5pPr>
            <a:lvl6pPr lvl="5" algn="l">
              <a:lnSpc>
                <a:spcPct val="100000"/>
              </a:lnSpc>
              <a:spcBef>
                <a:spcPts val="0"/>
              </a:spcBef>
              <a:spcAft>
                <a:spcPts val="0"/>
              </a:spcAft>
              <a:buClr>
                <a:schemeClr val="dk2"/>
              </a:buClr>
              <a:buSzPts val="2800"/>
              <a:buNone/>
              <a:defRPr>
                <a:solidFill>
                  <a:schemeClr val="dk2"/>
                </a:solidFill>
              </a:defRPr>
            </a:lvl6pPr>
            <a:lvl7pPr lvl="6" algn="l">
              <a:lnSpc>
                <a:spcPct val="100000"/>
              </a:lnSpc>
              <a:spcBef>
                <a:spcPts val="0"/>
              </a:spcBef>
              <a:spcAft>
                <a:spcPts val="0"/>
              </a:spcAft>
              <a:buClr>
                <a:schemeClr val="dk2"/>
              </a:buClr>
              <a:buSzPts val="2800"/>
              <a:buNone/>
              <a:defRPr>
                <a:solidFill>
                  <a:schemeClr val="dk2"/>
                </a:solidFill>
              </a:defRPr>
            </a:lvl7pPr>
            <a:lvl8pPr lvl="7" algn="l">
              <a:lnSpc>
                <a:spcPct val="100000"/>
              </a:lnSpc>
              <a:spcBef>
                <a:spcPts val="0"/>
              </a:spcBef>
              <a:spcAft>
                <a:spcPts val="0"/>
              </a:spcAft>
              <a:buClr>
                <a:schemeClr val="dk2"/>
              </a:buClr>
              <a:buSzPts val="2800"/>
              <a:buNone/>
              <a:defRPr>
                <a:solidFill>
                  <a:schemeClr val="dk2"/>
                </a:solidFill>
              </a:defRPr>
            </a:lvl8pPr>
            <a:lvl9pPr lvl="8" algn="l">
              <a:lnSpc>
                <a:spcPct val="100000"/>
              </a:lnSpc>
              <a:spcBef>
                <a:spcPts val="0"/>
              </a:spcBef>
              <a:spcAft>
                <a:spcPts val="0"/>
              </a:spcAft>
              <a:buClr>
                <a:schemeClr val="dk2"/>
              </a:buClr>
              <a:buSzPts val="2800"/>
              <a:buNone/>
              <a:defRPr>
                <a:solidFill>
                  <a:schemeClr val="dk2"/>
                </a:solidFill>
              </a:defRPr>
            </a:lvl9pPr>
          </a:lstStyle>
          <a:p/>
        </p:txBody>
      </p:sp>
      <p:sp>
        <p:nvSpPr>
          <p:cNvPr id="61" name="Google Shape;61;p53"/>
          <p:cNvSpPr txBox="1"/>
          <p:nvPr>
            <p:ph idx="2" type="subTitle"/>
          </p:nvPr>
        </p:nvSpPr>
        <p:spPr>
          <a:xfrm>
            <a:off x="720000" y="1479450"/>
            <a:ext cx="299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solidFill>
                  <a:schemeClr val="accent1"/>
                </a:solidFill>
              </a:defRPr>
            </a:lvl1pPr>
            <a:lvl2pPr lvl="1" algn="l">
              <a:lnSpc>
                <a:spcPct val="100000"/>
              </a:lnSpc>
              <a:spcBef>
                <a:spcPts val="1600"/>
              </a:spcBef>
              <a:spcAft>
                <a:spcPts val="0"/>
              </a:spcAft>
              <a:buSzPts val="1400"/>
              <a:buNone/>
              <a:defRPr>
                <a:solidFill>
                  <a:schemeClr val="accent1"/>
                </a:solidFill>
              </a:defRPr>
            </a:lvl2pPr>
            <a:lvl3pPr lvl="2" algn="l">
              <a:lnSpc>
                <a:spcPct val="100000"/>
              </a:lnSpc>
              <a:spcBef>
                <a:spcPts val="1600"/>
              </a:spcBef>
              <a:spcAft>
                <a:spcPts val="0"/>
              </a:spcAft>
              <a:buSzPts val="1400"/>
              <a:buNone/>
              <a:defRPr>
                <a:solidFill>
                  <a:schemeClr val="accent1"/>
                </a:solidFill>
              </a:defRPr>
            </a:lvl3pPr>
            <a:lvl4pPr lvl="3" algn="l">
              <a:lnSpc>
                <a:spcPct val="100000"/>
              </a:lnSpc>
              <a:spcBef>
                <a:spcPts val="1600"/>
              </a:spcBef>
              <a:spcAft>
                <a:spcPts val="0"/>
              </a:spcAft>
              <a:buSzPts val="1400"/>
              <a:buNone/>
              <a:defRPr>
                <a:solidFill>
                  <a:schemeClr val="accent1"/>
                </a:solidFill>
              </a:defRPr>
            </a:lvl4pPr>
            <a:lvl5pPr lvl="4" algn="l">
              <a:lnSpc>
                <a:spcPct val="100000"/>
              </a:lnSpc>
              <a:spcBef>
                <a:spcPts val="1600"/>
              </a:spcBef>
              <a:spcAft>
                <a:spcPts val="0"/>
              </a:spcAft>
              <a:buSzPts val="1400"/>
              <a:buNone/>
              <a:defRPr>
                <a:solidFill>
                  <a:schemeClr val="accent1"/>
                </a:solidFill>
              </a:defRPr>
            </a:lvl5pPr>
            <a:lvl6pPr lvl="5" algn="l">
              <a:lnSpc>
                <a:spcPct val="100000"/>
              </a:lnSpc>
              <a:spcBef>
                <a:spcPts val="1600"/>
              </a:spcBef>
              <a:spcAft>
                <a:spcPts val="0"/>
              </a:spcAft>
              <a:buSzPts val="1400"/>
              <a:buNone/>
              <a:defRPr>
                <a:solidFill>
                  <a:schemeClr val="accent1"/>
                </a:solidFill>
              </a:defRPr>
            </a:lvl6pPr>
            <a:lvl7pPr lvl="6" algn="l">
              <a:lnSpc>
                <a:spcPct val="100000"/>
              </a:lnSpc>
              <a:spcBef>
                <a:spcPts val="1600"/>
              </a:spcBef>
              <a:spcAft>
                <a:spcPts val="0"/>
              </a:spcAft>
              <a:buSzPts val="1400"/>
              <a:buNone/>
              <a:defRPr>
                <a:solidFill>
                  <a:schemeClr val="accent1"/>
                </a:solidFill>
              </a:defRPr>
            </a:lvl7pPr>
            <a:lvl8pPr lvl="7" algn="l">
              <a:lnSpc>
                <a:spcPct val="100000"/>
              </a:lnSpc>
              <a:spcBef>
                <a:spcPts val="1600"/>
              </a:spcBef>
              <a:spcAft>
                <a:spcPts val="0"/>
              </a:spcAft>
              <a:buSzPts val="1400"/>
              <a:buNone/>
              <a:defRPr>
                <a:solidFill>
                  <a:schemeClr val="accent1"/>
                </a:solidFill>
              </a:defRPr>
            </a:lvl8pPr>
            <a:lvl9pPr lvl="8" algn="l">
              <a:lnSpc>
                <a:spcPct val="100000"/>
              </a:lnSpc>
              <a:spcBef>
                <a:spcPts val="1600"/>
              </a:spcBef>
              <a:spcAft>
                <a:spcPts val="1600"/>
              </a:spcAft>
              <a:buSzPts val="1400"/>
              <a:buNone/>
              <a:defRPr>
                <a:solidFill>
                  <a:schemeClr val="accen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12" name="Shape 12"/>
        <p:cNvGrpSpPr/>
        <p:nvPr/>
      </p:nvGrpSpPr>
      <p:grpSpPr>
        <a:xfrm>
          <a:off x="0" y="0"/>
          <a:ext cx="0" cy="0"/>
          <a:chOff x="0" y="0"/>
          <a:chExt cx="0" cy="0"/>
        </a:xfrm>
      </p:grpSpPr>
      <p:sp>
        <p:nvSpPr>
          <p:cNvPr id="13" name="Google Shape;13;p44"/>
          <p:cNvSpPr txBox="1"/>
          <p:nvPr>
            <p:ph type="ctrTitle"/>
          </p:nvPr>
        </p:nvSpPr>
        <p:spPr>
          <a:xfrm>
            <a:off x="1592850" y="2257100"/>
            <a:ext cx="5958300" cy="94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5200"/>
              <a:buNone/>
              <a:defRPr sz="5200">
                <a:solidFill>
                  <a:schemeClr val="lt2"/>
                </a:solidFill>
              </a:defRPr>
            </a:lvl1pPr>
            <a:lvl2pPr lvl="1" algn="ctr">
              <a:lnSpc>
                <a:spcPct val="100000"/>
              </a:lnSpc>
              <a:spcBef>
                <a:spcPts val="0"/>
              </a:spcBef>
              <a:spcAft>
                <a:spcPts val="0"/>
              </a:spcAft>
              <a:buClr>
                <a:schemeClr val="lt2"/>
              </a:buClr>
              <a:buSzPts val="5200"/>
              <a:buNone/>
              <a:defRPr sz="5200">
                <a:solidFill>
                  <a:schemeClr val="lt2"/>
                </a:solidFill>
              </a:defRPr>
            </a:lvl2pPr>
            <a:lvl3pPr lvl="2" algn="ctr">
              <a:lnSpc>
                <a:spcPct val="100000"/>
              </a:lnSpc>
              <a:spcBef>
                <a:spcPts val="0"/>
              </a:spcBef>
              <a:spcAft>
                <a:spcPts val="0"/>
              </a:spcAft>
              <a:buClr>
                <a:schemeClr val="lt2"/>
              </a:buClr>
              <a:buSzPts val="5200"/>
              <a:buNone/>
              <a:defRPr sz="5200">
                <a:solidFill>
                  <a:schemeClr val="lt2"/>
                </a:solidFill>
              </a:defRPr>
            </a:lvl3pPr>
            <a:lvl4pPr lvl="3" algn="ctr">
              <a:lnSpc>
                <a:spcPct val="100000"/>
              </a:lnSpc>
              <a:spcBef>
                <a:spcPts val="0"/>
              </a:spcBef>
              <a:spcAft>
                <a:spcPts val="0"/>
              </a:spcAft>
              <a:buClr>
                <a:schemeClr val="lt2"/>
              </a:buClr>
              <a:buSzPts val="5200"/>
              <a:buNone/>
              <a:defRPr sz="5200">
                <a:solidFill>
                  <a:schemeClr val="lt2"/>
                </a:solidFill>
              </a:defRPr>
            </a:lvl4pPr>
            <a:lvl5pPr lvl="4" algn="ctr">
              <a:lnSpc>
                <a:spcPct val="100000"/>
              </a:lnSpc>
              <a:spcBef>
                <a:spcPts val="0"/>
              </a:spcBef>
              <a:spcAft>
                <a:spcPts val="0"/>
              </a:spcAft>
              <a:buClr>
                <a:schemeClr val="lt2"/>
              </a:buClr>
              <a:buSzPts val="5200"/>
              <a:buNone/>
              <a:defRPr sz="5200">
                <a:solidFill>
                  <a:schemeClr val="lt2"/>
                </a:solidFill>
              </a:defRPr>
            </a:lvl5pPr>
            <a:lvl6pPr lvl="5" algn="ctr">
              <a:lnSpc>
                <a:spcPct val="100000"/>
              </a:lnSpc>
              <a:spcBef>
                <a:spcPts val="0"/>
              </a:spcBef>
              <a:spcAft>
                <a:spcPts val="0"/>
              </a:spcAft>
              <a:buClr>
                <a:schemeClr val="lt2"/>
              </a:buClr>
              <a:buSzPts val="5200"/>
              <a:buNone/>
              <a:defRPr sz="5200">
                <a:solidFill>
                  <a:schemeClr val="lt2"/>
                </a:solidFill>
              </a:defRPr>
            </a:lvl6pPr>
            <a:lvl7pPr lvl="6" algn="ctr">
              <a:lnSpc>
                <a:spcPct val="100000"/>
              </a:lnSpc>
              <a:spcBef>
                <a:spcPts val="0"/>
              </a:spcBef>
              <a:spcAft>
                <a:spcPts val="0"/>
              </a:spcAft>
              <a:buClr>
                <a:schemeClr val="lt2"/>
              </a:buClr>
              <a:buSzPts val="5200"/>
              <a:buNone/>
              <a:defRPr sz="5200">
                <a:solidFill>
                  <a:schemeClr val="lt2"/>
                </a:solidFill>
              </a:defRPr>
            </a:lvl7pPr>
            <a:lvl8pPr lvl="7" algn="ctr">
              <a:lnSpc>
                <a:spcPct val="100000"/>
              </a:lnSpc>
              <a:spcBef>
                <a:spcPts val="0"/>
              </a:spcBef>
              <a:spcAft>
                <a:spcPts val="0"/>
              </a:spcAft>
              <a:buClr>
                <a:schemeClr val="lt2"/>
              </a:buClr>
              <a:buSzPts val="5200"/>
              <a:buNone/>
              <a:defRPr sz="5200">
                <a:solidFill>
                  <a:schemeClr val="lt2"/>
                </a:solidFill>
              </a:defRPr>
            </a:lvl8pPr>
            <a:lvl9pPr lvl="8" algn="ctr">
              <a:lnSpc>
                <a:spcPct val="100000"/>
              </a:lnSpc>
              <a:spcBef>
                <a:spcPts val="0"/>
              </a:spcBef>
              <a:spcAft>
                <a:spcPts val="0"/>
              </a:spcAft>
              <a:buClr>
                <a:schemeClr val="lt2"/>
              </a:buClr>
              <a:buSzPts val="5200"/>
              <a:buNone/>
              <a:defRPr sz="5200">
                <a:solidFill>
                  <a:schemeClr val="lt2"/>
                </a:solidFill>
              </a:defRPr>
            </a:lvl9pPr>
          </a:lstStyle>
          <a:p/>
        </p:txBody>
      </p:sp>
      <p:sp>
        <p:nvSpPr>
          <p:cNvPr id="14" name="Google Shape;14;p44"/>
          <p:cNvSpPr txBox="1"/>
          <p:nvPr>
            <p:ph idx="1" type="subTitle"/>
          </p:nvPr>
        </p:nvSpPr>
        <p:spPr>
          <a:xfrm>
            <a:off x="2617650" y="1786700"/>
            <a:ext cx="3908700" cy="47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44"/>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4"/>
          <p:cNvSpPr/>
          <p:nvPr/>
        </p:nvSpPr>
        <p:spPr>
          <a:xfrm>
            <a:off x="0" y="0"/>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7" name="Shape 17"/>
        <p:cNvGrpSpPr/>
        <p:nvPr/>
      </p:nvGrpSpPr>
      <p:grpSpPr>
        <a:xfrm>
          <a:off x="0" y="0"/>
          <a:ext cx="0" cy="0"/>
          <a:chOff x="0" y="0"/>
          <a:chExt cx="0" cy="0"/>
        </a:xfrm>
      </p:grpSpPr>
      <p:sp>
        <p:nvSpPr>
          <p:cNvPr id="18" name="Google Shape;18;p45"/>
          <p:cNvSpPr txBox="1"/>
          <p:nvPr>
            <p:ph type="title"/>
          </p:nvPr>
        </p:nvSpPr>
        <p:spPr>
          <a:xfrm>
            <a:off x="3781075" y="1635450"/>
            <a:ext cx="1714500" cy="97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6000"/>
              <a:buNone/>
              <a:defRPr sz="6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9" name="Google Shape;19;p45"/>
          <p:cNvSpPr txBox="1"/>
          <p:nvPr>
            <p:ph idx="2" type="title"/>
          </p:nvPr>
        </p:nvSpPr>
        <p:spPr>
          <a:xfrm>
            <a:off x="2343300" y="2406625"/>
            <a:ext cx="4457700" cy="60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3000"/>
              <a:buNone/>
              <a:defRPr sz="3000">
                <a:solidFill>
                  <a:schemeClr val="lt2"/>
                </a:solidFill>
              </a:defRPr>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20" name="Google Shape;20;p45"/>
          <p:cNvSpPr/>
          <p:nvPr/>
        </p:nvSpPr>
        <p:spPr>
          <a:xfrm>
            <a:off x="3515050" y="540000"/>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5"/>
          <p:cNvSpPr/>
          <p:nvPr/>
        </p:nvSpPr>
        <p:spPr>
          <a:xfrm>
            <a:off x="720000" y="4341175"/>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5"/>
          <p:cNvSpPr/>
          <p:nvPr/>
        </p:nvSpPr>
        <p:spPr>
          <a:xfrm>
            <a:off x="0" y="0"/>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5"/>
          <p:cNvSpPr/>
          <p:nvPr/>
        </p:nvSpPr>
        <p:spPr>
          <a:xfrm rot="10800000">
            <a:off x="7603425"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5"/>
          <p:cNvSpPr txBox="1"/>
          <p:nvPr>
            <p:ph idx="1" type="subTitle"/>
          </p:nvPr>
        </p:nvSpPr>
        <p:spPr>
          <a:xfrm>
            <a:off x="2343300" y="2895900"/>
            <a:ext cx="4457700" cy="45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25" name="Shape 25"/>
        <p:cNvGrpSpPr/>
        <p:nvPr/>
      </p:nvGrpSpPr>
      <p:grpSpPr>
        <a:xfrm>
          <a:off x="0" y="0"/>
          <a:ext cx="0" cy="0"/>
          <a:chOff x="0" y="0"/>
          <a:chExt cx="0" cy="0"/>
        </a:xfrm>
      </p:grpSpPr>
      <p:sp>
        <p:nvSpPr>
          <p:cNvPr id="26" name="Google Shape;26;p46"/>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6"/>
          <p:cNvSpPr txBox="1"/>
          <p:nvPr>
            <p:ph type="title"/>
          </p:nvPr>
        </p:nvSpPr>
        <p:spPr>
          <a:xfrm>
            <a:off x="3657825" y="540000"/>
            <a:ext cx="47661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2"/>
              </a:buClr>
              <a:buSzPts val="3000"/>
              <a:buNone/>
              <a:defRPr sz="3000">
                <a:solidFill>
                  <a:schemeClr val="l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8" name="Shape 28"/>
        <p:cNvGrpSpPr/>
        <p:nvPr/>
      </p:nvGrpSpPr>
      <p:grpSpPr>
        <a:xfrm>
          <a:off x="0" y="0"/>
          <a:ext cx="0" cy="0"/>
          <a:chOff x="0" y="0"/>
          <a:chExt cx="0" cy="0"/>
        </a:xfrm>
      </p:grpSpPr>
      <p:sp>
        <p:nvSpPr>
          <p:cNvPr id="29" name="Google Shape;29;p47"/>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7"/>
          <p:cNvSpPr txBox="1"/>
          <p:nvPr>
            <p:ph type="title"/>
          </p:nvPr>
        </p:nvSpPr>
        <p:spPr>
          <a:xfrm>
            <a:off x="5360825" y="540000"/>
            <a:ext cx="30630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2"/>
              </a:buClr>
              <a:buSzPts val="3000"/>
              <a:buNone/>
              <a:defRPr sz="3000">
                <a:solidFill>
                  <a:schemeClr val="l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31" name="Shape 31"/>
        <p:cNvGrpSpPr/>
        <p:nvPr/>
      </p:nvGrpSpPr>
      <p:grpSpPr>
        <a:xfrm>
          <a:off x="0" y="0"/>
          <a:ext cx="0" cy="0"/>
          <a:chOff x="0" y="0"/>
          <a:chExt cx="0" cy="0"/>
        </a:xfrm>
      </p:grpSpPr>
      <p:sp>
        <p:nvSpPr>
          <p:cNvPr id="32" name="Google Shape;32;p48"/>
          <p:cNvSpPr txBox="1"/>
          <p:nvPr>
            <p:ph type="title"/>
          </p:nvPr>
        </p:nvSpPr>
        <p:spPr>
          <a:xfrm>
            <a:off x="720000" y="540000"/>
            <a:ext cx="3852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2"/>
              </a:buClr>
              <a:buSzPts val="2800"/>
              <a:buNone/>
              <a:defRPr>
                <a:solidFill>
                  <a:schemeClr val="dk2"/>
                </a:solidFill>
              </a:defRPr>
            </a:lvl2pPr>
            <a:lvl3pPr lvl="2" algn="l">
              <a:lnSpc>
                <a:spcPct val="100000"/>
              </a:lnSpc>
              <a:spcBef>
                <a:spcPts val="0"/>
              </a:spcBef>
              <a:spcAft>
                <a:spcPts val="0"/>
              </a:spcAft>
              <a:buClr>
                <a:schemeClr val="dk2"/>
              </a:buClr>
              <a:buSzPts val="2800"/>
              <a:buNone/>
              <a:defRPr>
                <a:solidFill>
                  <a:schemeClr val="dk2"/>
                </a:solidFill>
              </a:defRPr>
            </a:lvl3pPr>
            <a:lvl4pPr lvl="3" algn="l">
              <a:lnSpc>
                <a:spcPct val="100000"/>
              </a:lnSpc>
              <a:spcBef>
                <a:spcPts val="0"/>
              </a:spcBef>
              <a:spcAft>
                <a:spcPts val="0"/>
              </a:spcAft>
              <a:buClr>
                <a:schemeClr val="dk2"/>
              </a:buClr>
              <a:buSzPts val="2800"/>
              <a:buNone/>
              <a:defRPr>
                <a:solidFill>
                  <a:schemeClr val="dk2"/>
                </a:solidFill>
              </a:defRPr>
            </a:lvl4pPr>
            <a:lvl5pPr lvl="4" algn="l">
              <a:lnSpc>
                <a:spcPct val="100000"/>
              </a:lnSpc>
              <a:spcBef>
                <a:spcPts val="0"/>
              </a:spcBef>
              <a:spcAft>
                <a:spcPts val="0"/>
              </a:spcAft>
              <a:buClr>
                <a:schemeClr val="dk2"/>
              </a:buClr>
              <a:buSzPts val="2800"/>
              <a:buNone/>
              <a:defRPr>
                <a:solidFill>
                  <a:schemeClr val="dk2"/>
                </a:solidFill>
              </a:defRPr>
            </a:lvl5pPr>
            <a:lvl6pPr lvl="5" algn="l">
              <a:lnSpc>
                <a:spcPct val="100000"/>
              </a:lnSpc>
              <a:spcBef>
                <a:spcPts val="0"/>
              </a:spcBef>
              <a:spcAft>
                <a:spcPts val="0"/>
              </a:spcAft>
              <a:buClr>
                <a:schemeClr val="dk2"/>
              </a:buClr>
              <a:buSzPts val="2800"/>
              <a:buNone/>
              <a:defRPr>
                <a:solidFill>
                  <a:schemeClr val="dk2"/>
                </a:solidFill>
              </a:defRPr>
            </a:lvl6pPr>
            <a:lvl7pPr lvl="6" algn="l">
              <a:lnSpc>
                <a:spcPct val="100000"/>
              </a:lnSpc>
              <a:spcBef>
                <a:spcPts val="0"/>
              </a:spcBef>
              <a:spcAft>
                <a:spcPts val="0"/>
              </a:spcAft>
              <a:buClr>
                <a:schemeClr val="dk2"/>
              </a:buClr>
              <a:buSzPts val="2800"/>
              <a:buNone/>
              <a:defRPr>
                <a:solidFill>
                  <a:schemeClr val="dk2"/>
                </a:solidFill>
              </a:defRPr>
            </a:lvl7pPr>
            <a:lvl8pPr lvl="7" algn="l">
              <a:lnSpc>
                <a:spcPct val="100000"/>
              </a:lnSpc>
              <a:spcBef>
                <a:spcPts val="0"/>
              </a:spcBef>
              <a:spcAft>
                <a:spcPts val="0"/>
              </a:spcAft>
              <a:buClr>
                <a:schemeClr val="dk2"/>
              </a:buClr>
              <a:buSzPts val="2800"/>
              <a:buNone/>
              <a:defRPr>
                <a:solidFill>
                  <a:schemeClr val="dk2"/>
                </a:solidFill>
              </a:defRPr>
            </a:lvl8pPr>
            <a:lvl9pPr lvl="8" algn="l">
              <a:lnSpc>
                <a:spcPct val="100000"/>
              </a:lnSpc>
              <a:spcBef>
                <a:spcPts val="0"/>
              </a:spcBef>
              <a:spcAft>
                <a:spcPts val="0"/>
              </a:spcAft>
              <a:buClr>
                <a:schemeClr val="dk2"/>
              </a:buClr>
              <a:buSzPts val="2800"/>
              <a:buNone/>
              <a:defRPr>
                <a:solidFill>
                  <a:schemeClr val="dk2"/>
                </a:solidFill>
              </a:defRPr>
            </a:lvl9pPr>
          </a:lstStyle>
          <a:p/>
        </p:txBody>
      </p:sp>
      <p:sp>
        <p:nvSpPr>
          <p:cNvPr id="33" name="Google Shape;33;p48"/>
          <p:cNvSpPr txBox="1"/>
          <p:nvPr>
            <p:ph idx="1" type="subTitle"/>
          </p:nvPr>
        </p:nvSpPr>
        <p:spPr>
          <a:xfrm>
            <a:off x="1976600" y="2953650"/>
            <a:ext cx="2285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4" name="Google Shape;34;p48"/>
          <p:cNvSpPr txBox="1"/>
          <p:nvPr>
            <p:ph idx="2" type="subTitle"/>
          </p:nvPr>
        </p:nvSpPr>
        <p:spPr>
          <a:xfrm>
            <a:off x="5748500" y="2953650"/>
            <a:ext cx="2285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5" name="Google Shape;35;p48"/>
          <p:cNvSpPr/>
          <p:nvPr/>
        </p:nvSpPr>
        <p:spPr>
          <a:xfrm>
            <a:off x="4867275" y="540000"/>
            <a:ext cx="3556800" cy="22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8"/>
          <p:cNvSpPr txBox="1"/>
          <p:nvPr>
            <p:ph idx="3" type="subTitle"/>
          </p:nvPr>
        </p:nvSpPr>
        <p:spPr>
          <a:xfrm>
            <a:off x="1976925" y="2636375"/>
            <a:ext cx="2285700" cy="33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solidFill>
                  <a:schemeClr val="lt2"/>
                </a:solidFill>
                <a:latin typeface="Reem Kufi"/>
                <a:ea typeface="Reem Kufi"/>
                <a:cs typeface="Reem Kufi"/>
                <a:sym typeface="Reem Kufi"/>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7" name="Google Shape;37;p48"/>
          <p:cNvSpPr txBox="1"/>
          <p:nvPr>
            <p:ph idx="4" type="subTitle"/>
          </p:nvPr>
        </p:nvSpPr>
        <p:spPr>
          <a:xfrm>
            <a:off x="5748500" y="2636375"/>
            <a:ext cx="2285700" cy="33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solidFill>
                  <a:schemeClr val="lt2"/>
                </a:solidFill>
                <a:latin typeface="Reem Kufi"/>
                <a:ea typeface="Reem Kufi"/>
                <a:cs typeface="Reem Kufi"/>
                <a:sym typeface="Reem Kufi"/>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8" name="Google Shape;38;p48"/>
          <p:cNvSpPr/>
          <p:nvPr/>
        </p:nvSpPr>
        <p:spPr>
          <a:xfrm flipH="1" rot="10800000">
            <a:off x="0"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1">
    <p:spTree>
      <p:nvGrpSpPr>
        <p:cNvPr id="39" name="Shape 39"/>
        <p:cNvGrpSpPr/>
        <p:nvPr/>
      </p:nvGrpSpPr>
      <p:grpSpPr>
        <a:xfrm>
          <a:off x="0" y="0"/>
          <a:ext cx="0" cy="0"/>
          <a:chOff x="0" y="0"/>
          <a:chExt cx="0" cy="0"/>
        </a:xfrm>
      </p:grpSpPr>
      <p:sp>
        <p:nvSpPr>
          <p:cNvPr id="40" name="Google Shape;40;p49"/>
          <p:cNvSpPr txBox="1"/>
          <p:nvPr>
            <p:ph type="title"/>
          </p:nvPr>
        </p:nvSpPr>
        <p:spPr>
          <a:xfrm>
            <a:off x="2156850" y="3584875"/>
            <a:ext cx="4830600" cy="98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2"/>
              </a:buClr>
              <a:buSzPts val="2800"/>
              <a:buNone/>
              <a:defRPr>
                <a:solidFill>
                  <a:schemeClr val="lt2"/>
                </a:solidFill>
              </a:defRPr>
            </a:lvl2pPr>
            <a:lvl3pPr lvl="2" algn="ctr">
              <a:lnSpc>
                <a:spcPct val="100000"/>
              </a:lnSpc>
              <a:spcBef>
                <a:spcPts val="0"/>
              </a:spcBef>
              <a:spcAft>
                <a:spcPts val="0"/>
              </a:spcAft>
              <a:buClr>
                <a:schemeClr val="lt2"/>
              </a:buClr>
              <a:buSzPts val="2800"/>
              <a:buNone/>
              <a:defRPr>
                <a:solidFill>
                  <a:schemeClr val="lt2"/>
                </a:solidFill>
              </a:defRPr>
            </a:lvl3pPr>
            <a:lvl4pPr lvl="3" algn="ctr">
              <a:lnSpc>
                <a:spcPct val="100000"/>
              </a:lnSpc>
              <a:spcBef>
                <a:spcPts val="0"/>
              </a:spcBef>
              <a:spcAft>
                <a:spcPts val="0"/>
              </a:spcAft>
              <a:buClr>
                <a:schemeClr val="lt2"/>
              </a:buClr>
              <a:buSzPts val="2800"/>
              <a:buNone/>
              <a:defRPr>
                <a:solidFill>
                  <a:schemeClr val="lt2"/>
                </a:solidFill>
              </a:defRPr>
            </a:lvl4pPr>
            <a:lvl5pPr lvl="4" algn="ctr">
              <a:lnSpc>
                <a:spcPct val="100000"/>
              </a:lnSpc>
              <a:spcBef>
                <a:spcPts val="0"/>
              </a:spcBef>
              <a:spcAft>
                <a:spcPts val="0"/>
              </a:spcAft>
              <a:buClr>
                <a:schemeClr val="lt2"/>
              </a:buClr>
              <a:buSzPts val="2800"/>
              <a:buNone/>
              <a:defRPr>
                <a:solidFill>
                  <a:schemeClr val="lt2"/>
                </a:solidFill>
              </a:defRPr>
            </a:lvl5pPr>
            <a:lvl6pPr lvl="5" algn="ctr">
              <a:lnSpc>
                <a:spcPct val="100000"/>
              </a:lnSpc>
              <a:spcBef>
                <a:spcPts val="0"/>
              </a:spcBef>
              <a:spcAft>
                <a:spcPts val="0"/>
              </a:spcAft>
              <a:buClr>
                <a:schemeClr val="lt2"/>
              </a:buClr>
              <a:buSzPts val="2800"/>
              <a:buNone/>
              <a:defRPr>
                <a:solidFill>
                  <a:schemeClr val="lt2"/>
                </a:solidFill>
              </a:defRPr>
            </a:lvl6pPr>
            <a:lvl7pPr lvl="6" algn="ctr">
              <a:lnSpc>
                <a:spcPct val="100000"/>
              </a:lnSpc>
              <a:spcBef>
                <a:spcPts val="0"/>
              </a:spcBef>
              <a:spcAft>
                <a:spcPts val="0"/>
              </a:spcAft>
              <a:buClr>
                <a:schemeClr val="lt2"/>
              </a:buClr>
              <a:buSzPts val="2800"/>
              <a:buNone/>
              <a:defRPr>
                <a:solidFill>
                  <a:schemeClr val="lt2"/>
                </a:solidFill>
              </a:defRPr>
            </a:lvl7pPr>
            <a:lvl8pPr lvl="7" algn="ctr">
              <a:lnSpc>
                <a:spcPct val="100000"/>
              </a:lnSpc>
              <a:spcBef>
                <a:spcPts val="0"/>
              </a:spcBef>
              <a:spcAft>
                <a:spcPts val="0"/>
              </a:spcAft>
              <a:buClr>
                <a:schemeClr val="lt2"/>
              </a:buClr>
              <a:buSzPts val="2800"/>
              <a:buNone/>
              <a:defRPr>
                <a:solidFill>
                  <a:schemeClr val="lt2"/>
                </a:solidFill>
              </a:defRPr>
            </a:lvl8pPr>
            <a:lvl9pPr lvl="8" algn="ctr">
              <a:lnSpc>
                <a:spcPct val="100000"/>
              </a:lnSpc>
              <a:spcBef>
                <a:spcPts val="0"/>
              </a:spcBef>
              <a:spcAft>
                <a:spcPts val="0"/>
              </a:spcAft>
              <a:buClr>
                <a:schemeClr val="lt2"/>
              </a:buClr>
              <a:buSzPts val="2800"/>
              <a:buNone/>
              <a:defRPr>
                <a:solidFill>
                  <a:schemeClr val="lt2"/>
                </a:solidFill>
              </a:defRPr>
            </a:lvl9pPr>
          </a:lstStyle>
          <a:p/>
        </p:txBody>
      </p:sp>
      <p:sp>
        <p:nvSpPr>
          <p:cNvPr id="41" name="Google Shape;41;p49"/>
          <p:cNvSpPr/>
          <p:nvPr/>
        </p:nvSpPr>
        <p:spPr>
          <a:xfrm>
            <a:off x="0" y="0"/>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
  <p:cSld name="BLANK_2">
    <p:bg>
      <p:bgPr>
        <a:solidFill>
          <a:schemeClr val="lt1"/>
        </a:solidFill>
      </p:bgPr>
    </p:bg>
    <p:spTree>
      <p:nvGrpSpPr>
        <p:cNvPr id="42" name="Shape 42"/>
        <p:cNvGrpSpPr/>
        <p:nvPr/>
      </p:nvGrpSpPr>
      <p:grpSpPr>
        <a:xfrm>
          <a:off x="0" y="0"/>
          <a:ext cx="0" cy="0"/>
          <a:chOff x="0" y="0"/>
          <a:chExt cx="0" cy="0"/>
        </a:xfrm>
      </p:grpSpPr>
      <p:sp>
        <p:nvSpPr>
          <p:cNvPr id="43" name="Google Shape;43;p50"/>
          <p:cNvSpPr/>
          <p:nvPr/>
        </p:nvSpPr>
        <p:spPr>
          <a:xfrm rot="10800000">
            <a:off x="7603425"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0"/>
          <p:cNvSpPr txBox="1"/>
          <p:nvPr>
            <p:ph type="title"/>
          </p:nvPr>
        </p:nvSpPr>
        <p:spPr>
          <a:xfrm>
            <a:off x="4572000" y="540000"/>
            <a:ext cx="38520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2"/>
              </a:buClr>
              <a:buSzPts val="3000"/>
              <a:buNone/>
              <a:defRPr sz="3000">
                <a:solidFill>
                  <a:schemeClr val="l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50"/>
          <p:cNvSpPr txBox="1"/>
          <p:nvPr>
            <p:ph idx="1" type="subTitle"/>
          </p:nvPr>
        </p:nvSpPr>
        <p:spPr>
          <a:xfrm>
            <a:off x="4830800" y="1564700"/>
            <a:ext cx="3436800" cy="241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Font typeface="Arial"/>
              <a:buAutoNum type="arabicPeriod"/>
              <a:defRPr sz="1600"/>
            </a:lvl1pPr>
            <a:lvl2pPr lvl="1" algn="l">
              <a:lnSpc>
                <a:spcPct val="100000"/>
              </a:lnSpc>
              <a:spcBef>
                <a:spcPts val="1600"/>
              </a:spcBef>
              <a:spcAft>
                <a:spcPts val="0"/>
              </a:spcAft>
              <a:buClr>
                <a:schemeClr val="dk1"/>
              </a:buClr>
              <a:buSzPts val="1400"/>
              <a:buFont typeface="Arial"/>
              <a:buAutoNum type="alphaLcPeriod"/>
              <a:defRPr/>
            </a:lvl2pPr>
            <a:lvl3pPr lvl="2" algn="l">
              <a:lnSpc>
                <a:spcPct val="100000"/>
              </a:lnSpc>
              <a:spcBef>
                <a:spcPts val="1600"/>
              </a:spcBef>
              <a:spcAft>
                <a:spcPts val="0"/>
              </a:spcAft>
              <a:buClr>
                <a:schemeClr val="dk1"/>
              </a:buClr>
              <a:buSzPts val="1400"/>
              <a:buFont typeface="Arial"/>
              <a:buAutoNum type="romanLcPeriod"/>
              <a:defRPr/>
            </a:lvl3pPr>
            <a:lvl4pPr lvl="3" algn="l">
              <a:lnSpc>
                <a:spcPct val="100000"/>
              </a:lnSpc>
              <a:spcBef>
                <a:spcPts val="1600"/>
              </a:spcBef>
              <a:spcAft>
                <a:spcPts val="0"/>
              </a:spcAft>
              <a:buClr>
                <a:schemeClr val="dk1"/>
              </a:buClr>
              <a:buSzPts val="1400"/>
              <a:buFont typeface="Arial"/>
              <a:buAutoNum type="arabicPeriod"/>
              <a:defRPr/>
            </a:lvl4pPr>
            <a:lvl5pPr lvl="4" algn="l">
              <a:lnSpc>
                <a:spcPct val="100000"/>
              </a:lnSpc>
              <a:spcBef>
                <a:spcPts val="1600"/>
              </a:spcBef>
              <a:spcAft>
                <a:spcPts val="0"/>
              </a:spcAft>
              <a:buClr>
                <a:schemeClr val="dk1"/>
              </a:buClr>
              <a:buSzPts val="1400"/>
              <a:buFont typeface="Arial"/>
              <a:buAutoNum type="alphaLcPeriod"/>
              <a:defRPr/>
            </a:lvl5pPr>
            <a:lvl6pPr lvl="5" algn="l">
              <a:lnSpc>
                <a:spcPct val="100000"/>
              </a:lnSpc>
              <a:spcBef>
                <a:spcPts val="1600"/>
              </a:spcBef>
              <a:spcAft>
                <a:spcPts val="0"/>
              </a:spcAft>
              <a:buClr>
                <a:schemeClr val="dk1"/>
              </a:buClr>
              <a:buSzPts val="1400"/>
              <a:buFont typeface="Arial"/>
              <a:buAutoNum type="romanLcPeriod"/>
              <a:defRPr/>
            </a:lvl6pPr>
            <a:lvl7pPr lvl="6" algn="l">
              <a:lnSpc>
                <a:spcPct val="100000"/>
              </a:lnSpc>
              <a:spcBef>
                <a:spcPts val="1600"/>
              </a:spcBef>
              <a:spcAft>
                <a:spcPts val="0"/>
              </a:spcAft>
              <a:buClr>
                <a:schemeClr val="dk1"/>
              </a:buClr>
              <a:buSzPts val="1400"/>
              <a:buFont typeface="Arial"/>
              <a:buAutoNum type="arabicPeriod"/>
              <a:defRPr/>
            </a:lvl7pPr>
            <a:lvl8pPr lvl="7" algn="l">
              <a:lnSpc>
                <a:spcPct val="100000"/>
              </a:lnSpc>
              <a:spcBef>
                <a:spcPts val="1600"/>
              </a:spcBef>
              <a:spcAft>
                <a:spcPts val="0"/>
              </a:spcAft>
              <a:buClr>
                <a:schemeClr val="dk1"/>
              </a:buClr>
              <a:buSzPts val="1400"/>
              <a:buFont typeface="Arial"/>
              <a:buAutoNum type="alphaLcPeriod"/>
              <a:defRPr/>
            </a:lvl8pPr>
            <a:lvl9pPr lvl="8" algn="l">
              <a:lnSpc>
                <a:spcPct val="100000"/>
              </a:lnSpc>
              <a:spcBef>
                <a:spcPts val="1600"/>
              </a:spcBef>
              <a:spcAft>
                <a:spcPts val="1600"/>
              </a:spcAft>
              <a:buClr>
                <a:schemeClr val="dk1"/>
              </a:buClr>
              <a:buSzPts val="1400"/>
              <a:buFont typeface="Arial"/>
              <a:buAutoNum type="romanLcPerio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spTree>
      <p:nvGrpSpPr>
        <p:cNvPr id="46" name="Shape 46"/>
        <p:cNvGrpSpPr/>
        <p:nvPr/>
      </p:nvGrpSpPr>
      <p:grpSpPr>
        <a:xfrm>
          <a:off x="0" y="0"/>
          <a:ext cx="0" cy="0"/>
          <a:chOff x="0" y="0"/>
          <a:chExt cx="0" cy="0"/>
        </a:xfrm>
      </p:grpSpPr>
      <p:sp>
        <p:nvSpPr>
          <p:cNvPr id="47" name="Google Shape;47;p51"/>
          <p:cNvSpPr txBox="1"/>
          <p:nvPr>
            <p:ph type="title"/>
          </p:nvPr>
        </p:nvSpPr>
        <p:spPr>
          <a:xfrm>
            <a:off x="3657825" y="540000"/>
            <a:ext cx="47661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2"/>
              </a:buClr>
              <a:buSzPts val="3000"/>
              <a:buNone/>
              <a:defRPr sz="3000">
                <a:solidFill>
                  <a:schemeClr val="l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 name="Google Shape;48;p51"/>
          <p:cNvSpPr/>
          <p:nvPr/>
        </p:nvSpPr>
        <p:spPr>
          <a:xfrm>
            <a:off x="0" y="0"/>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Reem Kufi"/>
              <a:buNone/>
              <a:defRPr b="0" i="0" sz="2800" u="none" cap="none" strike="noStrike">
                <a:solidFill>
                  <a:schemeClr val="dk1"/>
                </a:solidFill>
                <a:latin typeface="Reem Kufi"/>
                <a:ea typeface="Reem Kufi"/>
                <a:cs typeface="Reem Kufi"/>
                <a:sym typeface="Reem Kufi"/>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1pPr>
            <a:lvl2pPr indent="-317500" lvl="1" marL="9144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2pPr>
            <a:lvl3pPr indent="-317500" lvl="2" marL="13716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4pPr>
            <a:lvl5pPr indent="-317500" lvl="4" marL="22860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5pPr>
            <a:lvl6pPr indent="-317500" lvl="5" marL="27432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6pPr>
            <a:lvl7pPr indent="-317500" lvl="6" marL="32004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100000"/>
              </a:lnSpc>
              <a:spcBef>
                <a:spcPts val="1600"/>
              </a:spcBef>
              <a:spcAft>
                <a:spcPts val="16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docs.google.com/spreadsheets/d/1LeQ44YzOHXRUTR1PIm5r_EE3biczOtbVTZTIx47KLGk/edit#gid=1694972666" TargetMode="External"/><Relationship Id="rId4" Type="http://schemas.openxmlformats.org/officeDocument/2006/relationships/hyperlink" Target="https://docs.google.com/spreadsheets/d/1LeQ44YzOHXRUTR1PIm5r_EE3biczOtbVTZTIx47KLGk/edit#gid=1715688251" TargetMode="External"/><Relationship Id="rId11" Type="http://schemas.openxmlformats.org/officeDocument/2006/relationships/hyperlink" Target="https://docs.google.com/spreadsheets/d/1LeQ44YzOHXRUTR1PIm5r_EE3biczOtbVTZTIx47KLGk/edit#gid=220596740" TargetMode="External"/><Relationship Id="rId10" Type="http://schemas.openxmlformats.org/officeDocument/2006/relationships/hyperlink" Target="https://docs.google.com/spreadsheets/d/1LeQ44YzOHXRUTR1PIm5r_EE3biczOtbVTZTIx47KLGk/edit#gid=2081008739" TargetMode="External"/><Relationship Id="rId9" Type="http://schemas.openxmlformats.org/officeDocument/2006/relationships/hyperlink" Target="https://docs.google.com/spreadsheets/d/1LeQ44YzOHXRUTR1PIm5r_EE3biczOtbVTZTIx47KLGk/edit#gid=673105711" TargetMode="External"/><Relationship Id="rId5" Type="http://schemas.openxmlformats.org/officeDocument/2006/relationships/hyperlink" Target="https://docs.google.com/spreadsheets/d/1LeQ44YzOHXRUTR1PIm5r_EE3biczOtbVTZTIx47KLGk/edit#gid=1508266855" TargetMode="External"/><Relationship Id="rId6" Type="http://schemas.openxmlformats.org/officeDocument/2006/relationships/hyperlink" Target="https://docs.google.com/spreadsheets/d/1LeQ44YzOHXRUTR1PIm5r_EE3biczOtbVTZTIx47KLGk/edit#gid=563547791" TargetMode="External"/><Relationship Id="rId7" Type="http://schemas.openxmlformats.org/officeDocument/2006/relationships/hyperlink" Target="https://docs.google.com/spreadsheets/d/1LeQ44YzOHXRUTR1PIm5r_EE3biczOtbVTZTIx47KLGk/edit#gid=1277316319" TargetMode="External"/><Relationship Id="rId8" Type="http://schemas.openxmlformats.org/officeDocument/2006/relationships/hyperlink" Target="https://docs.google.com/spreadsheets/d/1LeQ44YzOHXRUTR1PIm5r_EE3biczOtbVTZTIx47KLGk/edit#gid=150098737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hyperlink" Target="http://ijarece.org/wp-content/uploads/2017/12/IJARECE-VOL-6-ISSUE-11-1287-1290.pdf" TargetMode="External"/><Relationship Id="rId4" Type="http://schemas.openxmlformats.org/officeDocument/2006/relationships/hyperlink" Target="https://hyclassproject.com/design-and-construction-of-coin-based-water-dispenser-system-using-pic-microcontroller.html" TargetMode="External"/><Relationship Id="rId9" Type="http://schemas.openxmlformats.org/officeDocument/2006/relationships/hyperlink" Target="http://www.google.com/Automatic%20Water%20Dispenser-format.pdf" TargetMode="External"/><Relationship Id="rId5" Type="http://schemas.openxmlformats.org/officeDocument/2006/relationships/hyperlink" Target="https://hyclassproject.com/design-and-construction-of-coin-based-water-dispenser-system.html" TargetMode="External"/><Relationship Id="rId6" Type="http://schemas.openxmlformats.org/officeDocument/2006/relationships/hyperlink" Target="http://www.electroniclinic.com/automatic-water-tap-without-using-arduino/" TargetMode="External"/><Relationship Id="rId7" Type="http://schemas.openxmlformats.org/officeDocument/2006/relationships/hyperlink" Target="https://www.electroinvention.co.in/automatic-water-pump-controller" TargetMode="External"/><Relationship Id="rId8" Type="http://schemas.openxmlformats.org/officeDocument/2006/relationships/hyperlink" Target="https://www.electronics-tutorials.ws/diode/diode_6.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idx="1" type="body"/>
          </p:nvPr>
        </p:nvSpPr>
        <p:spPr>
          <a:xfrm>
            <a:off x="4421701" y="3117787"/>
            <a:ext cx="4447298" cy="1557197"/>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lang="en-US" sz="2000"/>
              <a:t>02           DIVYA  MOKAL</a:t>
            </a:r>
            <a:endParaRPr/>
          </a:p>
          <a:p>
            <a:pPr indent="0" lvl="0" marL="152400" rtl="0" algn="l">
              <a:lnSpc>
                <a:spcPct val="100000"/>
              </a:lnSpc>
              <a:spcBef>
                <a:spcPts val="0"/>
              </a:spcBef>
              <a:spcAft>
                <a:spcPts val="0"/>
              </a:spcAft>
              <a:buSzPts val="1200"/>
              <a:buNone/>
            </a:pPr>
            <a:r>
              <a:rPr lang="en-US" sz="2000"/>
              <a:t>15           ADITI  PATIL</a:t>
            </a:r>
            <a:endParaRPr/>
          </a:p>
          <a:p>
            <a:pPr indent="0" lvl="0" marL="152400" rtl="0" algn="l">
              <a:lnSpc>
                <a:spcPct val="100000"/>
              </a:lnSpc>
              <a:spcBef>
                <a:spcPts val="0"/>
              </a:spcBef>
              <a:spcAft>
                <a:spcPts val="0"/>
              </a:spcAft>
              <a:buSzPts val="1200"/>
              <a:buNone/>
            </a:pPr>
            <a:r>
              <a:rPr lang="en-US" sz="2000"/>
              <a:t>16           KANCHAN  PATIL</a:t>
            </a:r>
            <a:endParaRPr/>
          </a:p>
          <a:p>
            <a:pPr indent="0" lvl="0" marL="152400" rtl="0" algn="l">
              <a:lnSpc>
                <a:spcPct val="100000"/>
              </a:lnSpc>
              <a:spcBef>
                <a:spcPts val="0"/>
              </a:spcBef>
              <a:spcAft>
                <a:spcPts val="0"/>
              </a:spcAft>
              <a:buSzPts val="1200"/>
              <a:buNone/>
            </a:pPr>
            <a:r>
              <a:rPr lang="en-US" sz="2000"/>
              <a:t>17           NIKITA  PATIL</a:t>
            </a:r>
            <a:endParaRPr/>
          </a:p>
          <a:p>
            <a:pPr indent="0" lvl="0" marL="152400" rtl="0" algn="l">
              <a:lnSpc>
                <a:spcPct val="100000"/>
              </a:lnSpc>
              <a:spcBef>
                <a:spcPts val="0"/>
              </a:spcBef>
              <a:spcAft>
                <a:spcPts val="0"/>
              </a:spcAft>
              <a:buSzPts val="1200"/>
              <a:buNone/>
            </a:pPr>
            <a:r>
              <a:rPr lang="en-US" sz="2000"/>
              <a:t>21           TEJAS  POTE</a:t>
            </a:r>
            <a:endParaRPr sz="2400"/>
          </a:p>
        </p:txBody>
      </p:sp>
      <p:sp>
        <p:nvSpPr>
          <p:cNvPr id="67" name="Google Shape;67;p1"/>
          <p:cNvSpPr txBox="1"/>
          <p:nvPr>
            <p:ph type="title"/>
          </p:nvPr>
        </p:nvSpPr>
        <p:spPr>
          <a:xfrm>
            <a:off x="570385" y="1412955"/>
            <a:ext cx="8024037" cy="799702"/>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sz="3600" u="sng">
                <a:solidFill>
                  <a:schemeClr val="lt2"/>
                </a:solidFill>
              </a:rPr>
              <a:t>AUTOMATIC   WATER   DISPENSER</a:t>
            </a:r>
            <a:endParaRPr sz="3600" u="sng">
              <a:solidFill>
                <a:schemeClr val="lt2"/>
              </a:solidFill>
            </a:endParaRPr>
          </a:p>
        </p:txBody>
      </p:sp>
      <p:sp>
        <p:nvSpPr>
          <p:cNvPr id="68" name="Google Shape;68;p1"/>
          <p:cNvSpPr txBox="1"/>
          <p:nvPr/>
        </p:nvSpPr>
        <p:spPr>
          <a:xfrm>
            <a:off x="3570974" y="2787123"/>
            <a:ext cx="170145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sng" cap="none" strike="noStrike">
                <a:solidFill>
                  <a:schemeClr val="accent1"/>
                </a:solidFill>
                <a:latin typeface="Source Sans Pro"/>
                <a:ea typeface="Source Sans Pro"/>
                <a:cs typeface="Source Sans Pro"/>
                <a:sym typeface="Source Sans Pro"/>
              </a:rPr>
              <a:t>GROUP B1-2</a:t>
            </a:r>
            <a:endParaRPr b="0" i="0" sz="2000" u="sng" cap="none" strike="noStrike">
              <a:solidFill>
                <a:schemeClr val="accent1"/>
              </a:solidFill>
              <a:latin typeface="Source Sans Pro"/>
              <a:ea typeface="Source Sans Pro"/>
              <a:cs typeface="Source Sans Pro"/>
              <a:sym typeface="Source Sans Pro"/>
            </a:endParaRPr>
          </a:p>
        </p:txBody>
      </p:sp>
      <p:sp>
        <p:nvSpPr>
          <p:cNvPr id="69" name="Google Shape;69;p1"/>
          <p:cNvSpPr txBox="1"/>
          <p:nvPr/>
        </p:nvSpPr>
        <p:spPr>
          <a:xfrm>
            <a:off x="2753604" y="4774168"/>
            <a:ext cx="409712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accent1"/>
                </a:solidFill>
                <a:latin typeface="Reem Kufi"/>
                <a:ea typeface="Reem Kufi"/>
                <a:cs typeface="Reem Kufi"/>
                <a:sym typeface="Reem Kufi"/>
              </a:rPr>
              <a:t>SE EXTC B , SEMESTER III , A.Y 2020-21 </a:t>
            </a:r>
            <a:endParaRPr b="0" i="0" sz="1800" u="none" cap="none" strike="noStrike">
              <a:solidFill>
                <a:schemeClr val="accent1"/>
              </a:solidFill>
              <a:latin typeface="Reem Kufi"/>
              <a:ea typeface="Reem Kufi"/>
              <a:cs typeface="Reem Kufi"/>
              <a:sym typeface="Reem Kufi"/>
            </a:endParaRPr>
          </a:p>
        </p:txBody>
      </p:sp>
      <p:sp>
        <p:nvSpPr>
          <p:cNvPr id="70" name="Google Shape;70;p1"/>
          <p:cNvSpPr txBox="1"/>
          <p:nvPr/>
        </p:nvSpPr>
        <p:spPr>
          <a:xfrm>
            <a:off x="3079027" y="2094671"/>
            <a:ext cx="30067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Source Sans Pro"/>
                <a:ea typeface="Source Sans Pro"/>
                <a:cs typeface="Source Sans Pro"/>
                <a:sym typeface="Source Sans Pro"/>
              </a:rPr>
              <a:t>UNDER THE GUIDANCE OF </a:t>
            </a:r>
            <a:endParaRPr b="0" i="0" sz="2000" u="none" cap="none" strike="noStrike">
              <a:solidFill>
                <a:srgbClr val="000000"/>
              </a:solidFill>
              <a:latin typeface="Source Sans Pro"/>
              <a:ea typeface="Source Sans Pro"/>
              <a:cs typeface="Source Sans Pro"/>
              <a:sym typeface="Source Sans Pro"/>
            </a:endParaRPr>
          </a:p>
        </p:txBody>
      </p:sp>
      <p:sp>
        <p:nvSpPr>
          <p:cNvPr id="71" name="Google Shape;71;p1"/>
          <p:cNvSpPr txBox="1"/>
          <p:nvPr/>
        </p:nvSpPr>
        <p:spPr>
          <a:xfrm>
            <a:off x="3003820" y="2425335"/>
            <a:ext cx="359669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lt2"/>
                </a:solidFill>
                <a:latin typeface="Source Sans Pro"/>
                <a:ea typeface="Source Sans Pro"/>
                <a:cs typeface="Source Sans Pro"/>
                <a:sym typeface="Source Sans Pro"/>
              </a:rPr>
              <a:t>PROF. ISHMEET SINGH RIAR</a:t>
            </a:r>
            <a:endParaRPr b="0" i="0" sz="2000" u="none" cap="none" strike="noStrike">
              <a:solidFill>
                <a:schemeClr val="lt2"/>
              </a:solidFill>
              <a:latin typeface="Source Sans Pro"/>
              <a:ea typeface="Source Sans Pro"/>
              <a:cs typeface="Source Sans Pro"/>
              <a:sym typeface="Source Sans Pro"/>
            </a:endParaRPr>
          </a:p>
        </p:txBody>
      </p:sp>
      <p:sp>
        <p:nvSpPr>
          <p:cNvPr id="72" name="Google Shape;72;p1"/>
          <p:cNvSpPr txBox="1"/>
          <p:nvPr/>
        </p:nvSpPr>
        <p:spPr>
          <a:xfrm>
            <a:off x="3249866" y="212368"/>
            <a:ext cx="349050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Source Sans Pro"/>
                <a:ea typeface="Source Sans Pro"/>
                <a:cs typeface="Source Sans Pro"/>
                <a:sym typeface="Source Sans Pro"/>
              </a:rPr>
              <a:t>MAHATMA EDUCATION SOCIETY’S</a:t>
            </a:r>
            <a:endParaRPr b="0" i="0" sz="1400" u="none" cap="none" strike="noStrike">
              <a:solidFill>
                <a:srgbClr val="000000"/>
              </a:solidFill>
              <a:latin typeface="Source Sans Pro"/>
              <a:ea typeface="Source Sans Pro"/>
              <a:cs typeface="Source Sans Pro"/>
              <a:sym typeface="Source Sans Pro"/>
            </a:endParaRPr>
          </a:p>
        </p:txBody>
      </p:sp>
      <p:sp>
        <p:nvSpPr>
          <p:cNvPr id="73" name="Google Shape;73;p1"/>
          <p:cNvSpPr txBox="1"/>
          <p:nvPr/>
        </p:nvSpPr>
        <p:spPr>
          <a:xfrm>
            <a:off x="2122377" y="460498"/>
            <a:ext cx="535957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Source Sans Pro"/>
                <a:ea typeface="Source Sans Pro"/>
                <a:cs typeface="Source Sans Pro"/>
                <a:sym typeface="Source Sans Pro"/>
              </a:rPr>
              <a:t>PILLAI COLLEGE OF ENGINEERING , NEW PANVEL</a:t>
            </a:r>
            <a:endParaRPr b="0" i="0" sz="2000" u="none" cap="none" strike="noStrike">
              <a:solidFill>
                <a:srgbClr val="000000"/>
              </a:solidFill>
              <a:latin typeface="Source Sans Pro"/>
              <a:ea typeface="Source Sans Pro"/>
              <a:cs typeface="Source Sans Pro"/>
              <a:sym typeface="Source Sans Pro"/>
            </a:endParaRPr>
          </a:p>
        </p:txBody>
      </p:sp>
      <p:sp>
        <p:nvSpPr>
          <p:cNvPr id="74" name="Google Shape;74;p1"/>
          <p:cNvSpPr txBox="1"/>
          <p:nvPr/>
        </p:nvSpPr>
        <p:spPr>
          <a:xfrm>
            <a:off x="2355829" y="931872"/>
            <a:ext cx="48926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Source Sans Pro"/>
                <a:ea typeface="Source Sans Pro"/>
                <a:cs typeface="Source Sans Pro"/>
                <a:sym typeface="Source Sans Pro"/>
              </a:rPr>
              <a:t>ELECTRONICS &amp; TELECOMMUNICATION DEPARTMENT</a:t>
            </a:r>
            <a:endParaRPr b="0" i="0" sz="1600" u="none" cap="none" strike="noStrike">
              <a:solidFill>
                <a:srgbClr val="000000"/>
              </a:solidFill>
              <a:latin typeface="Source Sans Pro"/>
              <a:ea typeface="Source Sans Pro"/>
              <a:cs typeface="Source Sans Pro"/>
              <a:sym typeface="Source Sans Pro"/>
            </a:endParaRPr>
          </a:p>
        </p:txBody>
      </p:sp>
      <p:sp>
        <p:nvSpPr>
          <p:cNvPr id="75" name="Google Shape;75;p1"/>
          <p:cNvSpPr txBox="1"/>
          <p:nvPr/>
        </p:nvSpPr>
        <p:spPr>
          <a:xfrm>
            <a:off x="95203" y="4729507"/>
            <a:ext cx="235513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Reem Kufi"/>
                <a:ea typeface="Reem Kufi"/>
                <a:cs typeface="Reem Kufi"/>
                <a:sym typeface="Reem Kufi"/>
              </a:rPr>
              <a:t>DATE : 18 /12 / 2020 </a:t>
            </a:r>
            <a:endParaRPr b="0" i="0" sz="2000" u="none" cap="none" strike="noStrike">
              <a:solidFill>
                <a:srgbClr val="000000"/>
              </a:solidFill>
              <a:latin typeface="Reem Kufi"/>
              <a:ea typeface="Reem Kufi"/>
              <a:cs typeface="Reem Kufi"/>
              <a:sym typeface="Reem Kuf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txBox="1"/>
          <p:nvPr>
            <p:ph type="title"/>
          </p:nvPr>
        </p:nvSpPr>
        <p:spPr>
          <a:xfrm>
            <a:off x="3781075" y="1635450"/>
            <a:ext cx="1714500" cy="97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US"/>
              <a:t>04</a:t>
            </a:r>
            <a:endParaRPr/>
          </a:p>
        </p:txBody>
      </p:sp>
      <p:sp>
        <p:nvSpPr>
          <p:cNvPr id="132" name="Google Shape;132;p10"/>
          <p:cNvSpPr txBox="1"/>
          <p:nvPr>
            <p:ph idx="2" type="title"/>
          </p:nvPr>
        </p:nvSpPr>
        <p:spPr>
          <a:xfrm>
            <a:off x="2343300" y="2406625"/>
            <a:ext cx="4457700" cy="609600"/>
          </a:xfrm>
          <a:prstGeom prst="rect">
            <a:avLst/>
          </a:prstGeom>
          <a:noFill/>
          <a:ln>
            <a:noFill/>
          </a:ln>
        </p:spPr>
        <p:txBody>
          <a:bodyPr anchorCtr="0" anchor="t" bIns="91425" lIns="91425" spcFirstLastPara="1" rIns="83775" wrap="square" tIns="91425">
            <a:noAutofit/>
          </a:bodyPr>
          <a:lstStyle/>
          <a:p>
            <a:pPr indent="0" lvl="0" marL="0" rtl="0" algn="ctr">
              <a:lnSpc>
                <a:spcPct val="100000"/>
              </a:lnSpc>
              <a:spcBef>
                <a:spcPts val="0"/>
              </a:spcBef>
              <a:spcAft>
                <a:spcPts val="0"/>
              </a:spcAft>
              <a:buSzPts val="3000"/>
              <a:buNone/>
            </a:pPr>
            <a:r>
              <a:rPr lang="en-US"/>
              <a:t>BLOCK  DIAGRAM</a:t>
            </a:r>
            <a:endParaRPr>
              <a:solidFill>
                <a:schemeClr val="lt2"/>
              </a:solidFill>
            </a:endParaRPr>
          </a:p>
        </p:txBody>
      </p:sp>
      <p:sp>
        <p:nvSpPr>
          <p:cNvPr id="133" name="Google Shape;133;p10"/>
          <p:cNvSpPr txBox="1"/>
          <p:nvPr>
            <p:ph idx="1" type="subTitle"/>
          </p:nvPr>
        </p:nvSpPr>
        <p:spPr>
          <a:xfrm>
            <a:off x="2343300" y="2895900"/>
            <a:ext cx="4457700" cy="45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US"/>
              <a:t>AUTOMATIC WATER DISPENSER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2188950" y="254705"/>
            <a:ext cx="4766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a:t>SENSOR   PART</a:t>
            </a:r>
            <a:endParaRPr/>
          </a:p>
        </p:txBody>
      </p:sp>
      <p:sp>
        <p:nvSpPr>
          <p:cNvPr id="139" name="Google Shape;139;p11"/>
          <p:cNvSpPr/>
          <p:nvPr/>
        </p:nvSpPr>
        <p:spPr>
          <a:xfrm>
            <a:off x="707605" y="1385599"/>
            <a:ext cx="2107095" cy="79920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2"/>
                </a:solidFill>
                <a:latin typeface="Arial"/>
                <a:ea typeface="Arial"/>
                <a:cs typeface="Arial"/>
                <a:sym typeface="Arial"/>
              </a:rPr>
              <a:t>POWER SUPPLY</a:t>
            </a:r>
            <a:endParaRPr b="0" i="0" sz="1400" u="none" cap="none" strike="noStrike">
              <a:solidFill>
                <a:schemeClr val="dk2"/>
              </a:solidFill>
              <a:latin typeface="Arial"/>
              <a:ea typeface="Arial"/>
              <a:cs typeface="Arial"/>
              <a:sym typeface="Arial"/>
            </a:endParaRPr>
          </a:p>
        </p:txBody>
      </p:sp>
      <p:sp>
        <p:nvSpPr>
          <p:cNvPr id="140" name="Google Shape;140;p11"/>
          <p:cNvSpPr/>
          <p:nvPr/>
        </p:nvSpPr>
        <p:spPr>
          <a:xfrm>
            <a:off x="4135912" y="1374789"/>
            <a:ext cx="1736034" cy="799195"/>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2"/>
                </a:solidFill>
                <a:latin typeface="Arial"/>
                <a:ea typeface="Arial"/>
                <a:cs typeface="Arial"/>
                <a:sym typeface="Arial"/>
              </a:rPr>
              <a:t>IR SENSOR</a:t>
            </a:r>
            <a:endParaRPr b="0" i="0" sz="1400" u="none" cap="none" strike="noStrike">
              <a:solidFill>
                <a:schemeClr val="dk2"/>
              </a:solidFill>
              <a:latin typeface="Arial"/>
              <a:ea typeface="Arial"/>
              <a:cs typeface="Arial"/>
              <a:sym typeface="Arial"/>
            </a:endParaRPr>
          </a:p>
        </p:txBody>
      </p:sp>
      <p:cxnSp>
        <p:nvCxnSpPr>
          <p:cNvPr id="141" name="Google Shape;141;p11"/>
          <p:cNvCxnSpPr/>
          <p:nvPr/>
        </p:nvCxnSpPr>
        <p:spPr>
          <a:xfrm>
            <a:off x="2885584" y="1708765"/>
            <a:ext cx="1179444" cy="0"/>
          </a:xfrm>
          <a:prstGeom prst="straightConnector1">
            <a:avLst/>
          </a:prstGeom>
          <a:noFill/>
          <a:ln cap="flat" cmpd="sng" w="9525">
            <a:solidFill>
              <a:srgbClr val="D74927"/>
            </a:solidFill>
            <a:prstDash val="solid"/>
            <a:round/>
            <a:headEnd len="sm" w="sm" type="none"/>
            <a:tailEnd len="med" w="med" type="triangle"/>
          </a:ln>
        </p:spPr>
      </p:cxnSp>
      <p:sp>
        <p:nvSpPr>
          <p:cNvPr id="142" name="Google Shape;142;p11"/>
          <p:cNvSpPr/>
          <p:nvPr/>
        </p:nvSpPr>
        <p:spPr>
          <a:xfrm>
            <a:off x="4135912" y="3364005"/>
            <a:ext cx="1736034" cy="799195"/>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2"/>
                </a:solidFill>
                <a:latin typeface="Arial"/>
                <a:ea typeface="Arial"/>
                <a:cs typeface="Arial"/>
                <a:sym typeface="Arial"/>
              </a:rPr>
              <a:t>TRANSISTOR</a:t>
            </a:r>
            <a:endParaRPr b="0" i="0" sz="1400" u="none" cap="none" strike="noStrike">
              <a:solidFill>
                <a:schemeClr val="dk2"/>
              </a:solidFill>
              <a:latin typeface="Arial"/>
              <a:ea typeface="Arial"/>
              <a:cs typeface="Arial"/>
              <a:sym typeface="Arial"/>
            </a:endParaRPr>
          </a:p>
        </p:txBody>
      </p:sp>
      <p:cxnSp>
        <p:nvCxnSpPr>
          <p:cNvPr id="143" name="Google Shape;143;p11"/>
          <p:cNvCxnSpPr/>
          <p:nvPr/>
        </p:nvCxnSpPr>
        <p:spPr>
          <a:xfrm>
            <a:off x="4947220" y="2254103"/>
            <a:ext cx="0" cy="1029783"/>
          </a:xfrm>
          <a:prstGeom prst="straightConnector1">
            <a:avLst/>
          </a:prstGeom>
          <a:noFill/>
          <a:ln cap="flat" cmpd="sng" w="9525">
            <a:solidFill>
              <a:srgbClr val="D74927"/>
            </a:solidFill>
            <a:prstDash val="solid"/>
            <a:round/>
            <a:headEnd len="sm" w="sm" type="none"/>
            <a:tailEnd len="med" w="med" type="triangle"/>
          </a:ln>
        </p:spPr>
      </p:cxnSp>
      <p:cxnSp>
        <p:nvCxnSpPr>
          <p:cNvPr id="144" name="Google Shape;144;p11"/>
          <p:cNvCxnSpPr/>
          <p:nvPr/>
        </p:nvCxnSpPr>
        <p:spPr>
          <a:xfrm>
            <a:off x="5982586" y="3792279"/>
            <a:ext cx="1094549" cy="3036"/>
          </a:xfrm>
          <a:prstGeom prst="straightConnector1">
            <a:avLst/>
          </a:prstGeom>
          <a:noFill/>
          <a:ln cap="flat" cmpd="sng" w="9525">
            <a:solidFill>
              <a:srgbClr val="D74927"/>
            </a:solidFill>
            <a:prstDash val="solid"/>
            <a:round/>
            <a:headEnd len="sm" w="sm" type="none"/>
            <a:tailEnd len="med" w="med" type="triangle"/>
          </a:ln>
        </p:spPr>
      </p:cxnSp>
      <p:sp>
        <p:nvSpPr>
          <p:cNvPr id="145" name="Google Shape;145;p11"/>
          <p:cNvSpPr/>
          <p:nvPr/>
        </p:nvSpPr>
        <p:spPr>
          <a:xfrm>
            <a:off x="7187775" y="3395718"/>
            <a:ext cx="1835723" cy="799195"/>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2"/>
                </a:solidFill>
                <a:latin typeface="Arial"/>
                <a:ea typeface="Arial"/>
                <a:cs typeface="Arial"/>
                <a:sym typeface="Arial"/>
              </a:rPr>
              <a:t>DC MOTOR</a:t>
            </a:r>
            <a:endParaRPr b="0" i="0" sz="14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2188950" y="254705"/>
            <a:ext cx="4766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a:t>CONTROLLER   PART</a:t>
            </a:r>
            <a:endParaRPr/>
          </a:p>
        </p:txBody>
      </p:sp>
      <p:sp>
        <p:nvSpPr>
          <p:cNvPr id="151" name="Google Shape;151;p12"/>
          <p:cNvSpPr/>
          <p:nvPr/>
        </p:nvSpPr>
        <p:spPr>
          <a:xfrm>
            <a:off x="1038347" y="1369971"/>
            <a:ext cx="1285770" cy="53461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2"/>
                </a:solidFill>
                <a:latin typeface="Arial"/>
                <a:ea typeface="Arial"/>
                <a:cs typeface="Arial"/>
                <a:sym typeface="Arial"/>
              </a:rPr>
              <a:t>SWITCH</a:t>
            </a:r>
            <a:endParaRPr b="0" i="0" sz="1400" u="none" cap="none" strike="noStrike">
              <a:solidFill>
                <a:schemeClr val="dk2"/>
              </a:solidFill>
              <a:latin typeface="Arial"/>
              <a:ea typeface="Arial"/>
              <a:cs typeface="Arial"/>
              <a:sym typeface="Arial"/>
            </a:endParaRPr>
          </a:p>
        </p:txBody>
      </p:sp>
      <p:cxnSp>
        <p:nvCxnSpPr>
          <p:cNvPr id="152" name="Google Shape;152;p12"/>
          <p:cNvCxnSpPr/>
          <p:nvPr/>
        </p:nvCxnSpPr>
        <p:spPr>
          <a:xfrm>
            <a:off x="2429879" y="1640517"/>
            <a:ext cx="533786" cy="0"/>
          </a:xfrm>
          <a:prstGeom prst="straightConnector1">
            <a:avLst/>
          </a:prstGeom>
          <a:noFill/>
          <a:ln cap="flat" cmpd="sng" w="9525">
            <a:solidFill>
              <a:srgbClr val="D74927"/>
            </a:solidFill>
            <a:prstDash val="solid"/>
            <a:round/>
            <a:headEnd len="sm" w="sm" type="none"/>
            <a:tailEnd len="med" w="med" type="triangle"/>
          </a:ln>
        </p:spPr>
      </p:cxnSp>
      <p:sp>
        <p:nvSpPr>
          <p:cNvPr id="153" name="Google Shape;153;p12"/>
          <p:cNvSpPr/>
          <p:nvPr/>
        </p:nvSpPr>
        <p:spPr>
          <a:xfrm>
            <a:off x="3014671" y="1374726"/>
            <a:ext cx="1577341" cy="53158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2"/>
                </a:solidFill>
                <a:latin typeface="Arial"/>
                <a:ea typeface="Arial"/>
                <a:cs typeface="Arial"/>
                <a:sym typeface="Arial"/>
              </a:rPr>
              <a:t>TRANSISTOR</a:t>
            </a:r>
            <a:endParaRPr b="0" i="0" sz="1400" u="none" cap="none" strike="noStrike">
              <a:solidFill>
                <a:schemeClr val="dk2"/>
              </a:solidFill>
              <a:latin typeface="Arial"/>
              <a:ea typeface="Arial"/>
              <a:cs typeface="Arial"/>
              <a:sym typeface="Arial"/>
            </a:endParaRPr>
          </a:p>
        </p:txBody>
      </p:sp>
      <p:cxnSp>
        <p:nvCxnSpPr>
          <p:cNvPr id="154" name="Google Shape;154;p12"/>
          <p:cNvCxnSpPr/>
          <p:nvPr/>
        </p:nvCxnSpPr>
        <p:spPr>
          <a:xfrm rot="10800000">
            <a:off x="6387044" y="4037801"/>
            <a:ext cx="568006" cy="0"/>
          </a:xfrm>
          <a:prstGeom prst="straightConnector1">
            <a:avLst/>
          </a:prstGeom>
          <a:noFill/>
          <a:ln cap="flat" cmpd="sng" w="9525">
            <a:solidFill>
              <a:srgbClr val="D74927"/>
            </a:solidFill>
            <a:prstDash val="solid"/>
            <a:round/>
            <a:headEnd len="sm" w="sm" type="none"/>
            <a:tailEnd len="med" w="med" type="triangle"/>
          </a:ln>
        </p:spPr>
      </p:cxnSp>
      <p:sp>
        <p:nvSpPr>
          <p:cNvPr id="155" name="Google Shape;155;p12"/>
          <p:cNvSpPr/>
          <p:nvPr/>
        </p:nvSpPr>
        <p:spPr>
          <a:xfrm>
            <a:off x="5127152" y="3770492"/>
            <a:ext cx="1184082" cy="53461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2"/>
                </a:solidFill>
                <a:latin typeface="Arial"/>
                <a:ea typeface="Arial"/>
                <a:cs typeface="Arial"/>
                <a:sym typeface="Arial"/>
              </a:rPr>
              <a:t>DC MOTOR</a:t>
            </a:r>
            <a:endParaRPr b="0" i="0" sz="1400" u="none" cap="none" strike="noStrike">
              <a:solidFill>
                <a:schemeClr val="dk2"/>
              </a:solidFill>
              <a:latin typeface="Arial"/>
              <a:ea typeface="Arial"/>
              <a:cs typeface="Arial"/>
              <a:sym typeface="Arial"/>
            </a:endParaRPr>
          </a:p>
        </p:txBody>
      </p:sp>
      <p:sp>
        <p:nvSpPr>
          <p:cNvPr id="156" name="Google Shape;156;p12"/>
          <p:cNvSpPr/>
          <p:nvPr/>
        </p:nvSpPr>
        <p:spPr>
          <a:xfrm>
            <a:off x="5340659" y="1369971"/>
            <a:ext cx="933102" cy="541095"/>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2"/>
                </a:solidFill>
                <a:latin typeface="Arial"/>
                <a:ea typeface="Arial"/>
                <a:cs typeface="Arial"/>
                <a:sym typeface="Arial"/>
              </a:rPr>
              <a:t>LED</a:t>
            </a:r>
            <a:endParaRPr b="0" i="0" sz="1400" u="none" cap="none" strike="noStrike">
              <a:solidFill>
                <a:schemeClr val="dk2"/>
              </a:solidFill>
              <a:latin typeface="Arial"/>
              <a:ea typeface="Arial"/>
              <a:cs typeface="Arial"/>
              <a:sym typeface="Arial"/>
            </a:endParaRPr>
          </a:p>
        </p:txBody>
      </p:sp>
      <p:sp>
        <p:nvSpPr>
          <p:cNvPr id="157" name="Google Shape;157;p12"/>
          <p:cNvSpPr/>
          <p:nvPr/>
        </p:nvSpPr>
        <p:spPr>
          <a:xfrm>
            <a:off x="7034112" y="1373210"/>
            <a:ext cx="1369547" cy="534618"/>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2"/>
                </a:solidFill>
                <a:latin typeface="Arial"/>
                <a:ea typeface="Arial"/>
                <a:cs typeface="Arial"/>
                <a:sym typeface="Arial"/>
              </a:rPr>
              <a:t>BUZZER</a:t>
            </a:r>
            <a:endParaRPr b="0" i="0" sz="1400" u="none" cap="none" strike="noStrike">
              <a:solidFill>
                <a:schemeClr val="dk2"/>
              </a:solidFill>
              <a:latin typeface="Arial"/>
              <a:ea typeface="Arial"/>
              <a:cs typeface="Arial"/>
              <a:sym typeface="Arial"/>
            </a:endParaRPr>
          </a:p>
        </p:txBody>
      </p:sp>
      <p:sp>
        <p:nvSpPr>
          <p:cNvPr id="158" name="Google Shape;158;p12"/>
          <p:cNvSpPr/>
          <p:nvPr/>
        </p:nvSpPr>
        <p:spPr>
          <a:xfrm>
            <a:off x="7034106" y="2519178"/>
            <a:ext cx="1369557" cy="53482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2"/>
                </a:solidFill>
                <a:latin typeface="Arial"/>
                <a:ea typeface="Arial"/>
                <a:cs typeface="Arial"/>
                <a:sym typeface="Arial"/>
              </a:rPr>
              <a:t>TRANSISTOR</a:t>
            </a:r>
            <a:endParaRPr b="0" i="0" sz="1400" u="none" cap="none" strike="noStrike">
              <a:solidFill>
                <a:schemeClr val="dk2"/>
              </a:solidFill>
              <a:latin typeface="Arial"/>
              <a:ea typeface="Arial"/>
              <a:cs typeface="Arial"/>
              <a:sym typeface="Arial"/>
            </a:endParaRPr>
          </a:p>
        </p:txBody>
      </p:sp>
      <p:sp>
        <p:nvSpPr>
          <p:cNvPr id="159" name="Google Shape;159;p12"/>
          <p:cNvSpPr/>
          <p:nvPr/>
        </p:nvSpPr>
        <p:spPr>
          <a:xfrm>
            <a:off x="7030859" y="3770492"/>
            <a:ext cx="1369533" cy="534618"/>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2"/>
                </a:solidFill>
                <a:latin typeface="Arial"/>
                <a:ea typeface="Arial"/>
                <a:cs typeface="Arial"/>
                <a:sym typeface="Arial"/>
              </a:rPr>
              <a:t>RELAY</a:t>
            </a:r>
            <a:endParaRPr b="0" i="0" sz="1400" u="none" cap="none" strike="noStrike">
              <a:solidFill>
                <a:schemeClr val="dk2"/>
              </a:solidFill>
              <a:latin typeface="Arial"/>
              <a:ea typeface="Arial"/>
              <a:cs typeface="Arial"/>
              <a:sym typeface="Arial"/>
            </a:endParaRPr>
          </a:p>
        </p:txBody>
      </p:sp>
      <p:cxnSp>
        <p:nvCxnSpPr>
          <p:cNvPr id="160" name="Google Shape;160;p12"/>
          <p:cNvCxnSpPr/>
          <p:nvPr/>
        </p:nvCxnSpPr>
        <p:spPr>
          <a:xfrm>
            <a:off x="4697433" y="1643768"/>
            <a:ext cx="533786" cy="0"/>
          </a:xfrm>
          <a:prstGeom prst="straightConnector1">
            <a:avLst/>
          </a:prstGeom>
          <a:noFill/>
          <a:ln cap="flat" cmpd="sng" w="9525">
            <a:solidFill>
              <a:srgbClr val="D74927"/>
            </a:solidFill>
            <a:prstDash val="solid"/>
            <a:round/>
            <a:headEnd len="sm" w="sm" type="none"/>
            <a:tailEnd len="med" w="med" type="triangle"/>
          </a:ln>
        </p:spPr>
      </p:cxnSp>
      <p:cxnSp>
        <p:nvCxnSpPr>
          <p:cNvPr id="161" name="Google Shape;161;p12"/>
          <p:cNvCxnSpPr/>
          <p:nvPr/>
        </p:nvCxnSpPr>
        <p:spPr>
          <a:xfrm>
            <a:off x="6387044" y="1640519"/>
            <a:ext cx="533786" cy="0"/>
          </a:xfrm>
          <a:prstGeom prst="straightConnector1">
            <a:avLst/>
          </a:prstGeom>
          <a:noFill/>
          <a:ln cap="flat" cmpd="sng" w="9525">
            <a:solidFill>
              <a:srgbClr val="D74927"/>
            </a:solidFill>
            <a:prstDash val="solid"/>
            <a:round/>
            <a:headEnd len="sm" w="sm" type="none"/>
            <a:tailEnd len="med" w="med" type="triangle"/>
          </a:ln>
        </p:spPr>
      </p:cxnSp>
      <p:cxnSp>
        <p:nvCxnSpPr>
          <p:cNvPr id="162" name="Google Shape;162;p12"/>
          <p:cNvCxnSpPr/>
          <p:nvPr/>
        </p:nvCxnSpPr>
        <p:spPr>
          <a:xfrm>
            <a:off x="7733996" y="1999639"/>
            <a:ext cx="0" cy="427728"/>
          </a:xfrm>
          <a:prstGeom prst="straightConnector1">
            <a:avLst/>
          </a:prstGeom>
          <a:noFill/>
          <a:ln cap="flat" cmpd="sng" w="9525">
            <a:solidFill>
              <a:srgbClr val="D74927"/>
            </a:solidFill>
            <a:prstDash val="solid"/>
            <a:round/>
            <a:headEnd len="sm" w="sm" type="none"/>
            <a:tailEnd len="med" w="med" type="triangle"/>
          </a:ln>
        </p:spPr>
      </p:cxnSp>
      <p:cxnSp>
        <p:nvCxnSpPr>
          <p:cNvPr id="163" name="Google Shape;163;p12"/>
          <p:cNvCxnSpPr/>
          <p:nvPr/>
        </p:nvCxnSpPr>
        <p:spPr>
          <a:xfrm>
            <a:off x="7733996" y="3220521"/>
            <a:ext cx="0" cy="427728"/>
          </a:xfrm>
          <a:prstGeom prst="straightConnector1">
            <a:avLst/>
          </a:prstGeom>
          <a:noFill/>
          <a:ln cap="flat" cmpd="sng" w="9525">
            <a:solidFill>
              <a:srgbClr val="D74927"/>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3781075" y="1635450"/>
            <a:ext cx="1714500" cy="97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US"/>
              <a:t>05</a:t>
            </a:r>
            <a:endParaRPr/>
          </a:p>
        </p:txBody>
      </p:sp>
      <p:sp>
        <p:nvSpPr>
          <p:cNvPr id="169" name="Google Shape;169;p13"/>
          <p:cNvSpPr txBox="1"/>
          <p:nvPr>
            <p:ph idx="2" type="title"/>
          </p:nvPr>
        </p:nvSpPr>
        <p:spPr>
          <a:xfrm>
            <a:off x="2343300" y="2406625"/>
            <a:ext cx="4457700" cy="609600"/>
          </a:xfrm>
          <a:prstGeom prst="rect">
            <a:avLst/>
          </a:prstGeom>
          <a:noFill/>
          <a:ln>
            <a:noFill/>
          </a:ln>
        </p:spPr>
        <p:txBody>
          <a:bodyPr anchorCtr="0" anchor="t" bIns="91425" lIns="91425" spcFirstLastPara="1" rIns="83775" wrap="square" tIns="91425">
            <a:noAutofit/>
          </a:bodyPr>
          <a:lstStyle/>
          <a:p>
            <a:pPr indent="0" lvl="0" marL="0" rtl="0" algn="ctr">
              <a:lnSpc>
                <a:spcPct val="100000"/>
              </a:lnSpc>
              <a:spcBef>
                <a:spcPts val="0"/>
              </a:spcBef>
              <a:spcAft>
                <a:spcPts val="0"/>
              </a:spcAft>
              <a:buSzPts val="3000"/>
              <a:buNone/>
            </a:pPr>
            <a:r>
              <a:rPr lang="en-US">
                <a:solidFill>
                  <a:schemeClr val="lt2"/>
                </a:solidFill>
              </a:rPr>
              <a:t>CIRCUIT DIAGRAM</a:t>
            </a:r>
            <a:endParaRPr>
              <a:solidFill>
                <a:schemeClr val="lt2"/>
              </a:solidFill>
            </a:endParaRPr>
          </a:p>
        </p:txBody>
      </p:sp>
      <p:sp>
        <p:nvSpPr>
          <p:cNvPr id="170" name="Google Shape;170;p13"/>
          <p:cNvSpPr txBox="1"/>
          <p:nvPr>
            <p:ph idx="1" type="subTitle"/>
          </p:nvPr>
        </p:nvSpPr>
        <p:spPr>
          <a:xfrm>
            <a:off x="2343300" y="2895900"/>
            <a:ext cx="4457700" cy="45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US"/>
              <a:t>AUTOMATIC WATER DISPENSER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5396267" y="313172"/>
            <a:ext cx="30630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a:t>PART 1</a:t>
            </a:r>
            <a:endParaRPr/>
          </a:p>
        </p:txBody>
      </p:sp>
      <p:pic>
        <p:nvPicPr>
          <p:cNvPr id="176" name="Google Shape;176;p14"/>
          <p:cNvPicPr preferRelativeResize="0"/>
          <p:nvPr/>
        </p:nvPicPr>
        <p:blipFill rotWithShape="1">
          <a:blip r:embed="rId3">
            <a:alphaModFix/>
          </a:blip>
          <a:srcRect b="0" l="0" r="0" t="0"/>
          <a:stretch/>
        </p:blipFill>
        <p:spPr>
          <a:xfrm>
            <a:off x="921488" y="1089394"/>
            <a:ext cx="7666606" cy="37409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3849212" y="221023"/>
            <a:ext cx="47661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a:t>PART 2 </a:t>
            </a:r>
            <a:endParaRPr/>
          </a:p>
        </p:txBody>
      </p:sp>
      <p:pic>
        <p:nvPicPr>
          <p:cNvPr id="182" name="Google Shape;182;p15"/>
          <p:cNvPicPr preferRelativeResize="0"/>
          <p:nvPr/>
        </p:nvPicPr>
        <p:blipFill rotWithShape="1">
          <a:blip r:embed="rId3">
            <a:alphaModFix/>
          </a:blip>
          <a:srcRect b="0" l="0" r="0" t="0"/>
          <a:stretch/>
        </p:blipFill>
        <p:spPr>
          <a:xfrm>
            <a:off x="1212110" y="892378"/>
            <a:ext cx="7332317" cy="41104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type="title"/>
          </p:nvPr>
        </p:nvSpPr>
        <p:spPr>
          <a:xfrm>
            <a:off x="3781075" y="1635450"/>
            <a:ext cx="1714500" cy="97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US"/>
              <a:t>05</a:t>
            </a:r>
            <a:endParaRPr/>
          </a:p>
        </p:txBody>
      </p:sp>
      <p:sp>
        <p:nvSpPr>
          <p:cNvPr id="188" name="Google Shape;188;p16"/>
          <p:cNvSpPr txBox="1"/>
          <p:nvPr>
            <p:ph idx="2" type="title"/>
          </p:nvPr>
        </p:nvSpPr>
        <p:spPr>
          <a:xfrm>
            <a:off x="2343300" y="2406625"/>
            <a:ext cx="4457700" cy="609600"/>
          </a:xfrm>
          <a:prstGeom prst="rect">
            <a:avLst/>
          </a:prstGeom>
          <a:noFill/>
          <a:ln>
            <a:noFill/>
          </a:ln>
        </p:spPr>
        <p:txBody>
          <a:bodyPr anchorCtr="0" anchor="t" bIns="91425" lIns="91425" spcFirstLastPara="1" rIns="83775" wrap="square" tIns="91425">
            <a:noAutofit/>
          </a:bodyPr>
          <a:lstStyle/>
          <a:p>
            <a:pPr indent="0" lvl="0" marL="0" rtl="0" algn="ctr">
              <a:lnSpc>
                <a:spcPct val="100000"/>
              </a:lnSpc>
              <a:spcBef>
                <a:spcPts val="0"/>
              </a:spcBef>
              <a:spcAft>
                <a:spcPts val="0"/>
              </a:spcAft>
              <a:buSzPts val="3000"/>
              <a:buNone/>
            </a:pPr>
            <a:r>
              <a:rPr lang="en-US"/>
              <a:t>WORKING</a:t>
            </a:r>
            <a:endParaRPr>
              <a:solidFill>
                <a:schemeClr val="lt2"/>
              </a:solidFill>
            </a:endParaRPr>
          </a:p>
        </p:txBody>
      </p:sp>
      <p:sp>
        <p:nvSpPr>
          <p:cNvPr id="189" name="Google Shape;189;p16"/>
          <p:cNvSpPr txBox="1"/>
          <p:nvPr>
            <p:ph idx="1" type="subTitle"/>
          </p:nvPr>
        </p:nvSpPr>
        <p:spPr>
          <a:xfrm>
            <a:off x="2343300" y="2895900"/>
            <a:ext cx="4457700" cy="45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US"/>
              <a:t>AUTOMATIC WATER DISPENSER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720000" y="540000"/>
            <a:ext cx="385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WORKING</a:t>
            </a:r>
            <a:endParaRPr/>
          </a:p>
        </p:txBody>
      </p:sp>
      <p:sp>
        <p:nvSpPr>
          <p:cNvPr id="195" name="Google Shape;195;p17"/>
          <p:cNvSpPr txBox="1"/>
          <p:nvPr>
            <p:ph idx="1" type="subTitle"/>
          </p:nvPr>
        </p:nvSpPr>
        <p:spPr>
          <a:xfrm>
            <a:off x="1976600" y="2953650"/>
            <a:ext cx="2285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US"/>
              <a:t>Sensing the tank </a:t>
            </a:r>
            <a:endParaRPr/>
          </a:p>
        </p:txBody>
      </p:sp>
      <p:sp>
        <p:nvSpPr>
          <p:cNvPr id="196" name="Google Shape;196;p17"/>
          <p:cNvSpPr txBox="1"/>
          <p:nvPr>
            <p:ph idx="2" type="subTitle"/>
          </p:nvPr>
        </p:nvSpPr>
        <p:spPr>
          <a:xfrm>
            <a:off x="5748500" y="2953650"/>
            <a:ext cx="2285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US"/>
              <a:t>Indicator and Controller </a:t>
            </a:r>
            <a:endParaRPr/>
          </a:p>
        </p:txBody>
      </p:sp>
      <p:sp>
        <p:nvSpPr>
          <p:cNvPr id="197" name="Google Shape;197;p17"/>
          <p:cNvSpPr/>
          <p:nvPr/>
        </p:nvSpPr>
        <p:spPr>
          <a:xfrm>
            <a:off x="1795625" y="2631774"/>
            <a:ext cx="26525" cy="933599"/>
          </a:xfrm>
          <a:custGeom>
            <a:rect b="b" l="l" r="r" t="t"/>
            <a:pathLst>
              <a:path extrusionOk="0" h="31989" w="1061">
                <a:moveTo>
                  <a:pt x="0" y="0"/>
                </a:moveTo>
                <a:lnTo>
                  <a:pt x="0" y="31989"/>
                </a:lnTo>
                <a:lnTo>
                  <a:pt x="1060" y="31989"/>
                </a:lnTo>
                <a:lnTo>
                  <a:pt x="10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7"/>
          <p:cNvSpPr/>
          <p:nvPr/>
        </p:nvSpPr>
        <p:spPr>
          <a:xfrm>
            <a:off x="5567525" y="2631774"/>
            <a:ext cx="26525" cy="933599"/>
          </a:xfrm>
          <a:custGeom>
            <a:rect b="b" l="l" r="r" t="t"/>
            <a:pathLst>
              <a:path extrusionOk="0" h="31989" w="1061">
                <a:moveTo>
                  <a:pt x="0" y="0"/>
                </a:moveTo>
                <a:lnTo>
                  <a:pt x="0" y="31989"/>
                </a:lnTo>
                <a:lnTo>
                  <a:pt x="1060" y="31989"/>
                </a:lnTo>
                <a:lnTo>
                  <a:pt x="1060" y="0"/>
                </a:lnTo>
                <a:close/>
              </a:path>
            </a:pathLst>
          </a:custGeom>
          <a:solidFill>
            <a:srgbClr val="D84E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7"/>
          <p:cNvSpPr txBox="1"/>
          <p:nvPr>
            <p:ph idx="3" type="subTitle"/>
          </p:nvPr>
        </p:nvSpPr>
        <p:spPr>
          <a:xfrm>
            <a:off x="1976925" y="2636375"/>
            <a:ext cx="2285700" cy="33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US"/>
              <a:t>PART 1</a:t>
            </a:r>
            <a:endParaRPr/>
          </a:p>
        </p:txBody>
      </p:sp>
      <p:sp>
        <p:nvSpPr>
          <p:cNvPr id="200" name="Google Shape;200;p17"/>
          <p:cNvSpPr txBox="1"/>
          <p:nvPr>
            <p:ph idx="4" type="subTitle"/>
          </p:nvPr>
        </p:nvSpPr>
        <p:spPr>
          <a:xfrm>
            <a:off x="5748500" y="2636375"/>
            <a:ext cx="2285700" cy="33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US"/>
              <a:t>PART 2</a:t>
            </a:r>
            <a:endParaRPr/>
          </a:p>
        </p:txBody>
      </p:sp>
      <p:grpSp>
        <p:nvGrpSpPr>
          <p:cNvPr id="201" name="Google Shape;201;p17"/>
          <p:cNvGrpSpPr/>
          <p:nvPr/>
        </p:nvGrpSpPr>
        <p:grpSpPr>
          <a:xfrm>
            <a:off x="1223193" y="2930609"/>
            <a:ext cx="335064" cy="335932"/>
            <a:chOff x="-50523475" y="2316000"/>
            <a:chExt cx="299325" cy="300100"/>
          </a:xfrm>
        </p:grpSpPr>
        <p:sp>
          <p:nvSpPr>
            <p:cNvPr id="202" name="Google Shape;202;p17"/>
            <p:cNvSpPr/>
            <p:nvPr/>
          </p:nvSpPr>
          <p:spPr>
            <a:xfrm>
              <a:off x="-50453375" y="2387675"/>
              <a:ext cx="158350" cy="228425"/>
            </a:xfrm>
            <a:custGeom>
              <a:rect b="b" l="l" r="r" t="t"/>
              <a:pathLst>
                <a:path extrusionOk="0" h="9137" w="6334">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7"/>
            <p:cNvSpPr/>
            <p:nvPr/>
          </p:nvSpPr>
          <p:spPr>
            <a:xfrm>
              <a:off x="-50523475" y="2316000"/>
              <a:ext cx="299325" cy="178025"/>
            </a:xfrm>
            <a:custGeom>
              <a:rect b="b" l="l" r="r" t="t"/>
              <a:pathLst>
                <a:path extrusionOk="0" h="7121" w="11973">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17"/>
          <p:cNvSpPr/>
          <p:nvPr/>
        </p:nvSpPr>
        <p:spPr>
          <a:xfrm>
            <a:off x="5567525" y="2631774"/>
            <a:ext cx="26525" cy="933599"/>
          </a:xfrm>
          <a:custGeom>
            <a:rect b="b" l="l" r="r" t="t"/>
            <a:pathLst>
              <a:path extrusionOk="0" h="31989" w="1061">
                <a:moveTo>
                  <a:pt x="0" y="0"/>
                </a:moveTo>
                <a:lnTo>
                  <a:pt x="0" y="31989"/>
                </a:lnTo>
                <a:lnTo>
                  <a:pt x="1060" y="31989"/>
                </a:lnTo>
                <a:lnTo>
                  <a:pt x="10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 name="Google Shape;205;p17"/>
          <p:cNvGrpSpPr/>
          <p:nvPr/>
        </p:nvGrpSpPr>
        <p:grpSpPr>
          <a:xfrm>
            <a:off x="4975106" y="2934121"/>
            <a:ext cx="375042" cy="328925"/>
            <a:chOff x="-46033225" y="1982825"/>
            <a:chExt cx="300900" cy="263900"/>
          </a:xfrm>
        </p:grpSpPr>
        <p:sp>
          <p:nvSpPr>
            <p:cNvPr id="206" name="Google Shape;206;p17"/>
            <p:cNvSpPr/>
            <p:nvPr/>
          </p:nvSpPr>
          <p:spPr>
            <a:xfrm>
              <a:off x="-45962325" y="2053725"/>
              <a:ext cx="157525" cy="157550"/>
            </a:xfrm>
            <a:custGeom>
              <a:rect b="b" l="l" r="r" t="t"/>
              <a:pathLst>
                <a:path extrusionOk="0" h="6302" w="6301">
                  <a:moveTo>
                    <a:pt x="3151" y="725"/>
                  </a:moveTo>
                  <a:cubicBezTo>
                    <a:pt x="4505" y="725"/>
                    <a:pt x="5608" y="1828"/>
                    <a:pt x="5608" y="3151"/>
                  </a:cubicBezTo>
                  <a:cubicBezTo>
                    <a:pt x="5608" y="4506"/>
                    <a:pt x="4505" y="5608"/>
                    <a:pt x="3151" y="5608"/>
                  </a:cubicBezTo>
                  <a:cubicBezTo>
                    <a:pt x="1827" y="5608"/>
                    <a:pt x="725" y="4474"/>
                    <a:pt x="725" y="3151"/>
                  </a:cubicBezTo>
                  <a:cubicBezTo>
                    <a:pt x="725" y="1828"/>
                    <a:pt x="1827" y="725"/>
                    <a:pt x="3151" y="725"/>
                  </a:cubicBezTo>
                  <a:close/>
                  <a:moveTo>
                    <a:pt x="3151" y="0"/>
                  </a:moveTo>
                  <a:cubicBezTo>
                    <a:pt x="1418" y="0"/>
                    <a:pt x="0" y="1418"/>
                    <a:pt x="0" y="3151"/>
                  </a:cubicBezTo>
                  <a:cubicBezTo>
                    <a:pt x="0" y="4884"/>
                    <a:pt x="1418" y="6301"/>
                    <a:pt x="3151" y="6301"/>
                  </a:cubicBezTo>
                  <a:cubicBezTo>
                    <a:pt x="4883" y="6301"/>
                    <a:pt x="6301" y="4884"/>
                    <a:pt x="6301" y="3151"/>
                  </a:cubicBezTo>
                  <a:cubicBezTo>
                    <a:pt x="6301" y="1418"/>
                    <a:pt x="4883" y="0"/>
                    <a:pt x="31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7"/>
            <p:cNvSpPr/>
            <p:nvPr/>
          </p:nvSpPr>
          <p:spPr>
            <a:xfrm>
              <a:off x="-45927675" y="2088375"/>
              <a:ext cx="89025" cy="88250"/>
            </a:xfrm>
            <a:custGeom>
              <a:rect b="b" l="l" r="r" t="t"/>
              <a:pathLst>
                <a:path extrusionOk="0" h="3530" w="3561">
                  <a:moveTo>
                    <a:pt x="1765" y="694"/>
                  </a:moveTo>
                  <a:cubicBezTo>
                    <a:pt x="2363" y="694"/>
                    <a:pt x="2836" y="1166"/>
                    <a:pt x="2836" y="1765"/>
                  </a:cubicBezTo>
                  <a:cubicBezTo>
                    <a:pt x="2804" y="2363"/>
                    <a:pt x="2332" y="2836"/>
                    <a:pt x="1765" y="2836"/>
                  </a:cubicBezTo>
                  <a:cubicBezTo>
                    <a:pt x="1197" y="2836"/>
                    <a:pt x="725" y="2363"/>
                    <a:pt x="725" y="1765"/>
                  </a:cubicBezTo>
                  <a:cubicBezTo>
                    <a:pt x="725" y="1166"/>
                    <a:pt x="1197" y="694"/>
                    <a:pt x="1765" y="694"/>
                  </a:cubicBezTo>
                  <a:close/>
                  <a:moveTo>
                    <a:pt x="1765" y="1"/>
                  </a:moveTo>
                  <a:cubicBezTo>
                    <a:pt x="788" y="1"/>
                    <a:pt x="0" y="788"/>
                    <a:pt x="0" y="1765"/>
                  </a:cubicBezTo>
                  <a:cubicBezTo>
                    <a:pt x="0" y="2741"/>
                    <a:pt x="788" y="3529"/>
                    <a:pt x="1765" y="3529"/>
                  </a:cubicBezTo>
                  <a:cubicBezTo>
                    <a:pt x="2773" y="3529"/>
                    <a:pt x="3560" y="2741"/>
                    <a:pt x="3560" y="1765"/>
                  </a:cubicBezTo>
                  <a:cubicBezTo>
                    <a:pt x="3497" y="788"/>
                    <a:pt x="2710" y="1"/>
                    <a:pt x="176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7"/>
            <p:cNvSpPr/>
            <p:nvPr/>
          </p:nvSpPr>
          <p:spPr>
            <a:xfrm>
              <a:off x="-46033225" y="1982825"/>
              <a:ext cx="300900" cy="263900"/>
            </a:xfrm>
            <a:custGeom>
              <a:rect b="b" l="l" r="r" t="t"/>
              <a:pathLst>
                <a:path extrusionOk="0" h="10556" w="12036">
                  <a:moveTo>
                    <a:pt x="7184" y="726"/>
                  </a:moveTo>
                  <a:lnTo>
                    <a:pt x="7530" y="1419"/>
                  </a:lnTo>
                  <a:lnTo>
                    <a:pt x="4474" y="1419"/>
                  </a:lnTo>
                  <a:lnTo>
                    <a:pt x="4821" y="726"/>
                  </a:lnTo>
                  <a:close/>
                  <a:moveTo>
                    <a:pt x="694" y="3750"/>
                  </a:moveTo>
                  <a:lnTo>
                    <a:pt x="1387" y="4097"/>
                  </a:lnTo>
                  <a:lnTo>
                    <a:pt x="1387" y="7877"/>
                  </a:lnTo>
                  <a:lnTo>
                    <a:pt x="694" y="8224"/>
                  </a:lnTo>
                  <a:lnTo>
                    <a:pt x="694" y="3750"/>
                  </a:lnTo>
                  <a:close/>
                  <a:moveTo>
                    <a:pt x="11279" y="3750"/>
                  </a:moveTo>
                  <a:lnTo>
                    <a:pt x="11279" y="8224"/>
                  </a:lnTo>
                  <a:lnTo>
                    <a:pt x="10555" y="7877"/>
                  </a:lnTo>
                  <a:lnTo>
                    <a:pt x="10555" y="4097"/>
                  </a:lnTo>
                  <a:lnTo>
                    <a:pt x="11279" y="3750"/>
                  </a:lnTo>
                  <a:close/>
                  <a:moveTo>
                    <a:pt x="10933" y="2175"/>
                  </a:moveTo>
                  <a:cubicBezTo>
                    <a:pt x="11122" y="2175"/>
                    <a:pt x="11279" y="2332"/>
                    <a:pt x="11279" y="2521"/>
                  </a:cubicBezTo>
                  <a:lnTo>
                    <a:pt x="11279" y="2994"/>
                  </a:lnTo>
                  <a:lnTo>
                    <a:pt x="10051" y="3592"/>
                  </a:lnTo>
                  <a:cubicBezTo>
                    <a:pt x="9925" y="3655"/>
                    <a:pt x="9862" y="3781"/>
                    <a:pt x="9862" y="3908"/>
                  </a:cubicBezTo>
                  <a:lnTo>
                    <a:pt x="9862" y="8098"/>
                  </a:lnTo>
                  <a:cubicBezTo>
                    <a:pt x="9862" y="8224"/>
                    <a:pt x="9925" y="8350"/>
                    <a:pt x="10051" y="8444"/>
                  </a:cubicBezTo>
                  <a:lnTo>
                    <a:pt x="11279" y="9011"/>
                  </a:lnTo>
                  <a:lnTo>
                    <a:pt x="11279" y="9484"/>
                  </a:lnTo>
                  <a:cubicBezTo>
                    <a:pt x="11279" y="9704"/>
                    <a:pt x="11122" y="9830"/>
                    <a:pt x="10933" y="9830"/>
                  </a:cubicBezTo>
                  <a:lnTo>
                    <a:pt x="1040" y="9830"/>
                  </a:lnTo>
                  <a:cubicBezTo>
                    <a:pt x="851" y="9830"/>
                    <a:pt x="694" y="9673"/>
                    <a:pt x="694" y="9484"/>
                  </a:cubicBezTo>
                  <a:lnTo>
                    <a:pt x="694" y="9011"/>
                  </a:lnTo>
                  <a:lnTo>
                    <a:pt x="1891" y="8444"/>
                  </a:lnTo>
                  <a:cubicBezTo>
                    <a:pt x="2017" y="8350"/>
                    <a:pt x="2111" y="8224"/>
                    <a:pt x="2111" y="8098"/>
                  </a:cubicBezTo>
                  <a:lnTo>
                    <a:pt x="2111" y="3908"/>
                  </a:lnTo>
                  <a:cubicBezTo>
                    <a:pt x="2111" y="3781"/>
                    <a:pt x="2017" y="3655"/>
                    <a:pt x="1891" y="3592"/>
                  </a:cubicBezTo>
                  <a:lnTo>
                    <a:pt x="694" y="2994"/>
                  </a:lnTo>
                  <a:lnTo>
                    <a:pt x="694" y="2521"/>
                  </a:lnTo>
                  <a:cubicBezTo>
                    <a:pt x="694" y="2332"/>
                    <a:pt x="851" y="2175"/>
                    <a:pt x="1040" y="2175"/>
                  </a:cubicBezTo>
                  <a:close/>
                  <a:moveTo>
                    <a:pt x="4632" y="1"/>
                  </a:moveTo>
                  <a:cubicBezTo>
                    <a:pt x="4506" y="1"/>
                    <a:pt x="4380" y="95"/>
                    <a:pt x="4317" y="190"/>
                  </a:cubicBezTo>
                  <a:lnTo>
                    <a:pt x="3718" y="1419"/>
                  </a:lnTo>
                  <a:lnTo>
                    <a:pt x="2143" y="1419"/>
                  </a:lnTo>
                  <a:lnTo>
                    <a:pt x="2143" y="1072"/>
                  </a:lnTo>
                  <a:cubicBezTo>
                    <a:pt x="2143" y="883"/>
                    <a:pt x="1985" y="694"/>
                    <a:pt x="1796" y="694"/>
                  </a:cubicBezTo>
                  <a:cubicBezTo>
                    <a:pt x="1576" y="694"/>
                    <a:pt x="1418" y="883"/>
                    <a:pt x="1418" y="1072"/>
                  </a:cubicBezTo>
                  <a:lnTo>
                    <a:pt x="1418" y="1419"/>
                  </a:lnTo>
                  <a:lnTo>
                    <a:pt x="1072" y="1419"/>
                  </a:lnTo>
                  <a:cubicBezTo>
                    <a:pt x="473" y="1419"/>
                    <a:pt x="1" y="1891"/>
                    <a:pt x="1" y="2490"/>
                  </a:cubicBezTo>
                  <a:lnTo>
                    <a:pt x="1" y="9484"/>
                  </a:lnTo>
                  <a:cubicBezTo>
                    <a:pt x="1" y="10082"/>
                    <a:pt x="473" y="10555"/>
                    <a:pt x="1072" y="10555"/>
                  </a:cubicBezTo>
                  <a:lnTo>
                    <a:pt x="10964" y="10555"/>
                  </a:lnTo>
                  <a:cubicBezTo>
                    <a:pt x="11563" y="10555"/>
                    <a:pt x="12035" y="10082"/>
                    <a:pt x="12035" y="9484"/>
                  </a:cubicBezTo>
                  <a:lnTo>
                    <a:pt x="12035" y="2490"/>
                  </a:lnTo>
                  <a:cubicBezTo>
                    <a:pt x="12004" y="1891"/>
                    <a:pt x="11500" y="1419"/>
                    <a:pt x="10933" y="1419"/>
                  </a:cubicBezTo>
                  <a:lnTo>
                    <a:pt x="8318" y="1419"/>
                  </a:lnTo>
                  <a:lnTo>
                    <a:pt x="7719" y="190"/>
                  </a:lnTo>
                  <a:cubicBezTo>
                    <a:pt x="7656" y="95"/>
                    <a:pt x="7530" y="1"/>
                    <a:pt x="74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ph type="title"/>
          </p:nvPr>
        </p:nvSpPr>
        <p:spPr>
          <a:xfrm>
            <a:off x="4054774" y="178493"/>
            <a:ext cx="47661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a:t>PART 1 </a:t>
            </a:r>
            <a:endParaRPr/>
          </a:p>
        </p:txBody>
      </p:sp>
      <p:sp>
        <p:nvSpPr>
          <p:cNvPr id="214" name="Google Shape;214;p18"/>
          <p:cNvSpPr txBox="1"/>
          <p:nvPr/>
        </p:nvSpPr>
        <p:spPr>
          <a:xfrm>
            <a:off x="56707" y="1244065"/>
            <a:ext cx="4361122" cy="307776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The main function of a transformer is to transfer AC electrical power from one circuit to another circuit while keeping the frequency level constant but with altered voltage, which means it increases</a:t>
            </a:r>
            <a:r>
              <a:rPr b="1" i="0" lang="en-US" sz="1200" u="none" cap="none" strike="noStrike">
                <a:solidFill>
                  <a:schemeClr val="dk2"/>
                </a:solidFill>
                <a:latin typeface="Source Sans Pro"/>
                <a:ea typeface="Source Sans Pro"/>
                <a:cs typeface="Source Sans Pro"/>
                <a:sym typeface="Source Sans Pro"/>
              </a:rPr>
              <a:t> </a:t>
            </a:r>
            <a:r>
              <a:rPr b="0" i="0" lang="en-US" sz="1200" u="none" cap="none" strike="noStrike">
                <a:solidFill>
                  <a:schemeClr val="dk2"/>
                </a:solidFill>
                <a:latin typeface="Source Sans Pro"/>
                <a:ea typeface="Source Sans Pro"/>
                <a:cs typeface="Source Sans Pro"/>
                <a:sym typeface="Source Sans Pro"/>
              </a:rPr>
              <a:t>or decreases the voltage based on the requirement of the machines.</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chemeClr val="dk2"/>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A Step Down Transformer is the one which reduces the output voltage that means it functions for converting high voltage with low current into a low voltage with high current</a:t>
            </a:r>
            <a:r>
              <a:rPr b="0" i="0" lang="en-US" sz="1200" u="none" cap="none" strike="noStrike">
                <a:solidFill>
                  <a:srgbClr val="000000"/>
                </a:solidFill>
                <a:latin typeface="Source Sans Pro"/>
                <a:ea typeface="Source Sans Pro"/>
                <a:cs typeface="Source Sans Pro"/>
                <a:sym typeface="Source Sans Pro"/>
              </a:rPr>
              <a:t>.</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rgbClr val="000000"/>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The working of the device is quite simple, the main components involved are transistor, voltage regulator ,motor and I.R sensor. </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chemeClr val="dk2"/>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Power Supply is given to the voltage regulator.</a:t>
            </a:r>
            <a:endParaRPr/>
          </a:p>
          <a:p>
            <a:pPr indent="-152400" lvl="0" marL="285750" marR="0" rtl="0" algn="l">
              <a:lnSpc>
                <a:spcPct val="100000"/>
              </a:lnSpc>
              <a:spcBef>
                <a:spcPts val="0"/>
              </a:spcBef>
              <a:spcAft>
                <a:spcPts val="0"/>
              </a:spcAft>
              <a:buClr>
                <a:schemeClr val="accent1"/>
              </a:buClr>
              <a:buSzPts val="2100"/>
              <a:buFont typeface="Arial"/>
              <a:buNone/>
            </a:pPr>
            <a:r>
              <a:t/>
            </a:r>
            <a:endParaRPr b="0" i="0" sz="1400" u="none" cap="none" strike="noStrike">
              <a:solidFill>
                <a:schemeClr val="dk2"/>
              </a:solidFill>
              <a:latin typeface="Source Sans Pro"/>
              <a:ea typeface="Source Sans Pro"/>
              <a:cs typeface="Source Sans Pro"/>
              <a:sym typeface="Source Sans Pro"/>
            </a:endParaRPr>
          </a:p>
        </p:txBody>
      </p:sp>
      <p:pic>
        <p:nvPicPr>
          <p:cNvPr id="215" name="Google Shape;215;p18"/>
          <p:cNvPicPr preferRelativeResize="0"/>
          <p:nvPr/>
        </p:nvPicPr>
        <p:blipFill rotWithShape="1">
          <a:blip r:embed="rId3">
            <a:alphaModFix/>
          </a:blip>
          <a:srcRect b="0" l="0" r="0" t="0"/>
          <a:stretch/>
        </p:blipFill>
        <p:spPr>
          <a:xfrm>
            <a:off x="4377900" y="1139576"/>
            <a:ext cx="4766100" cy="32867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9"/>
          <p:cNvSpPr txBox="1"/>
          <p:nvPr>
            <p:ph type="title"/>
          </p:nvPr>
        </p:nvSpPr>
        <p:spPr>
          <a:xfrm>
            <a:off x="4054774" y="178493"/>
            <a:ext cx="47661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a:t>PART 1 </a:t>
            </a:r>
            <a:endParaRPr/>
          </a:p>
        </p:txBody>
      </p:sp>
      <p:pic>
        <p:nvPicPr>
          <p:cNvPr id="221" name="Google Shape;221;p19"/>
          <p:cNvPicPr preferRelativeResize="0"/>
          <p:nvPr/>
        </p:nvPicPr>
        <p:blipFill rotWithShape="1">
          <a:blip r:embed="rId3">
            <a:alphaModFix/>
          </a:blip>
          <a:srcRect b="0" l="0" r="0" t="0"/>
          <a:stretch/>
        </p:blipFill>
        <p:spPr>
          <a:xfrm>
            <a:off x="4321193" y="1338021"/>
            <a:ext cx="4766100" cy="3286743"/>
          </a:xfrm>
          <a:prstGeom prst="rect">
            <a:avLst/>
          </a:prstGeom>
          <a:noFill/>
          <a:ln>
            <a:noFill/>
          </a:ln>
        </p:spPr>
      </p:pic>
      <p:sp>
        <p:nvSpPr>
          <p:cNvPr id="222" name="Google Shape;222;p19"/>
          <p:cNvSpPr txBox="1"/>
          <p:nvPr/>
        </p:nvSpPr>
        <p:spPr>
          <a:xfrm>
            <a:off x="56707" y="1549261"/>
            <a:ext cx="4264486" cy="267765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The resulting voltage available at the output of the voltage regulator energizes the I.R sensor. </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chemeClr val="dk2"/>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A sensor basically works on the change in the input quantity being measured, for instance if we consider I-R (infrared) sensor, it is triggered only when an object cuts the line of the infrared beam. </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chemeClr val="dk2"/>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The I.R sensor detects the presence of objects in the close vicinity of the sensor and sends the signal to the transistor which performs the switching action and supplies power to the motor so that the valve opens and the led glows.</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chemeClr val="dk2"/>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The flow of water will stop when we remove the object.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ph type="ctrTitle"/>
          </p:nvPr>
        </p:nvSpPr>
        <p:spPr>
          <a:xfrm>
            <a:off x="1460205" y="1261730"/>
            <a:ext cx="6166883" cy="2232837"/>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4800"/>
              <a:t>AUTOMATIC  WATER DISPENSER</a:t>
            </a:r>
            <a:endParaRPr b="1" sz="4800"/>
          </a:p>
        </p:txBody>
      </p:sp>
      <p:sp>
        <p:nvSpPr>
          <p:cNvPr id="81" name="Google Shape;81;p2"/>
          <p:cNvSpPr/>
          <p:nvPr/>
        </p:nvSpPr>
        <p:spPr>
          <a:xfrm rot="5400000">
            <a:off x="4381528" y="2267934"/>
            <a:ext cx="26525" cy="1867678"/>
          </a:xfrm>
          <a:custGeom>
            <a:rect b="b" l="l" r="r" t="t"/>
            <a:pathLst>
              <a:path extrusionOk="0" h="31989" w="1061">
                <a:moveTo>
                  <a:pt x="0" y="0"/>
                </a:moveTo>
                <a:lnTo>
                  <a:pt x="0" y="31989"/>
                </a:lnTo>
                <a:lnTo>
                  <a:pt x="1060" y="31989"/>
                </a:lnTo>
                <a:lnTo>
                  <a:pt x="10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0"/>
          <p:cNvSpPr txBox="1"/>
          <p:nvPr>
            <p:ph type="title"/>
          </p:nvPr>
        </p:nvSpPr>
        <p:spPr>
          <a:xfrm>
            <a:off x="4054774" y="178493"/>
            <a:ext cx="47661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a:t>PART 2  </a:t>
            </a:r>
            <a:endParaRPr/>
          </a:p>
        </p:txBody>
      </p:sp>
      <p:sp>
        <p:nvSpPr>
          <p:cNvPr id="228" name="Google Shape;228;p20"/>
          <p:cNvSpPr txBox="1"/>
          <p:nvPr/>
        </p:nvSpPr>
        <p:spPr>
          <a:xfrm>
            <a:off x="0" y="1278044"/>
            <a:ext cx="4132521" cy="409342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A water level indicator may be defined as a system by which we can get the information of water level within the reservoir.</a:t>
            </a:r>
            <a:endParaRPr/>
          </a:p>
          <a:p>
            <a:pPr indent="0" lvl="0" marL="0" marR="0" rtl="0" algn="l">
              <a:lnSpc>
                <a:spcPct val="100000"/>
              </a:lnSpc>
              <a:spcBef>
                <a:spcPts val="0"/>
              </a:spcBef>
              <a:spcAft>
                <a:spcPts val="0"/>
              </a:spcAft>
              <a:buNone/>
            </a:pPr>
            <a:r>
              <a:t/>
            </a:r>
            <a:endParaRPr b="0" i="0" sz="1200" u="none" cap="none" strike="noStrike">
              <a:solidFill>
                <a:schemeClr val="dk2"/>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 The operation of water level controller works upon the fact that water conducts electricity due to the presence of minerals within it. Thus water in the tank can be used to close a circuit. As the water level rises, different circuits in the controller send different signals. </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chemeClr val="dk2"/>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In this project we have used four probes which are adjusted at four different levels in such a way that the three of them are used to sense the three levels high, medium and low respectively of water in the tank. </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chemeClr val="dk2"/>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The fourth probe is used as common and reference level to the three probes. </a:t>
            </a:r>
            <a:endParaRPr/>
          </a:p>
          <a:p>
            <a:pPr indent="-152400" lvl="0" marL="285750" marR="0" rtl="0" algn="l">
              <a:lnSpc>
                <a:spcPct val="100000"/>
              </a:lnSpc>
              <a:spcBef>
                <a:spcPts val="0"/>
              </a:spcBef>
              <a:spcAft>
                <a:spcPts val="0"/>
              </a:spcAft>
              <a:buClr>
                <a:schemeClr val="accent1"/>
              </a:buClr>
              <a:buSzPts val="2100"/>
              <a:buFont typeface="Arial"/>
              <a:buNone/>
            </a:pPr>
            <a:r>
              <a:t/>
            </a:r>
            <a:endParaRPr b="0" i="0" sz="1400" u="none" cap="none" strike="noStrike">
              <a:solidFill>
                <a:schemeClr val="dk2"/>
              </a:solidFill>
              <a:latin typeface="Source Sans Pro"/>
              <a:ea typeface="Source Sans Pro"/>
              <a:cs typeface="Source Sans Pro"/>
              <a:sym typeface="Source Sans Pro"/>
            </a:endParaRPr>
          </a:p>
          <a:p>
            <a:pPr indent="-152400" lvl="0" marL="285750" marR="0" rtl="0" algn="l">
              <a:lnSpc>
                <a:spcPct val="100000"/>
              </a:lnSpc>
              <a:spcBef>
                <a:spcPts val="0"/>
              </a:spcBef>
              <a:spcAft>
                <a:spcPts val="0"/>
              </a:spcAft>
              <a:buClr>
                <a:schemeClr val="accent1"/>
              </a:buClr>
              <a:buSzPts val="2100"/>
              <a:buFont typeface="Arial"/>
              <a:buNone/>
            </a:pPr>
            <a:r>
              <a:t/>
            </a:r>
            <a:endParaRPr b="0" i="0" sz="1400" u="none" cap="none" strike="noStrike">
              <a:solidFill>
                <a:schemeClr val="dk2"/>
              </a:solidFill>
              <a:latin typeface="Source Sans Pro"/>
              <a:ea typeface="Source Sans Pro"/>
              <a:cs typeface="Source Sans Pro"/>
              <a:sym typeface="Source Sans Pro"/>
            </a:endParaRPr>
          </a:p>
          <a:p>
            <a:pPr indent="-152400" lvl="0" marL="285750" marR="0" rtl="0" algn="l">
              <a:lnSpc>
                <a:spcPct val="100000"/>
              </a:lnSpc>
              <a:spcBef>
                <a:spcPts val="0"/>
              </a:spcBef>
              <a:spcAft>
                <a:spcPts val="0"/>
              </a:spcAft>
              <a:buClr>
                <a:schemeClr val="accent1"/>
              </a:buClr>
              <a:buSzPts val="2100"/>
              <a:buFont typeface="Arial"/>
              <a:buNone/>
            </a:pPr>
            <a:r>
              <a:t/>
            </a:r>
            <a:endParaRPr b="0" i="0" sz="1400" u="none" cap="none" strike="noStrike">
              <a:solidFill>
                <a:schemeClr val="dk2"/>
              </a:solidFill>
              <a:latin typeface="Source Sans Pro"/>
              <a:ea typeface="Source Sans Pro"/>
              <a:cs typeface="Source Sans Pro"/>
              <a:sym typeface="Source Sans Pro"/>
            </a:endParaRPr>
          </a:p>
          <a:p>
            <a:pPr indent="-152400" lvl="0" marL="285750" marR="0" rtl="0" algn="l">
              <a:lnSpc>
                <a:spcPct val="100000"/>
              </a:lnSpc>
              <a:spcBef>
                <a:spcPts val="0"/>
              </a:spcBef>
              <a:spcAft>
                <a:spcPts val="0"/>
              </a:spcAft>
              <a:buClr>
                <a:schemeClr val="accent1"/>
              </a:buClr>
              <a:buSzPts val="2100"/>
              <a:buFont typeface="Arial"/>
              <a:buNone/>
            </a:pPr>
            <a:r>
              <a:t/>
            </a:r>
            <a:endParaRPr b="0" i="0" sz="1400" u="none" cap="none" strike="noStrike">
              <a:solidFill>
                <a:srgbClr val="000000"/>
              </a:solidFill>
              <a:latin typeface="Arial"/>
              <a:ea typeface="Arial"/>
              <a:cs typeface="Arial"/>
              <a:sym typeface="Arial"/>
            </a:endParaRPr>
          </a:p>
        </p:txBody>
      </p:sp>
      <p:pic>
        <p:nvPicPr>
          <p:cNvPr id="229" name="Google Shape;229;p20"/>
          <p:cNvPicPr preferRelativeResize="0"/>
          <p:nvPr/>
        </p:nvPicPr>
        <p:blipFill rotWithShape="1">
          <a:blip r:embed="rId3">
            <a:alphaModFix/>
          </a:blip>
          <a:srcRect b="0" l="0" r="0" t="0"/>
          <a:stretch/>
        </p:blipFill>
        <p:spPr>
          <a:xfrm>
            <a:off x="4128212" y="1545265"/>
            <a:ext cx="5015788" cy="24236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4054774" y="178493"/>
            <a:ext cx="47661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a:t>PART 2  </a:t>
            </a:r>
            <a:endParaRPr/>
          </a:p>
        </p:txBody>
      </p:sp>
      <p:pic>
        <p:nvPicPr>
          <p:cNvPr id="235" name="Google Shape;235;p21"/>
          <p:cNvPicPr preferRelativeResize="0"/>
          <p:nvPr/>
        </p:nvPicPr>
        <p:blipFill rotWithShape="1">
          <a:blip r:embed="rId3">
            <a:alphaModFix/>
          </a:blip>
          <a:srcRect b="0" l="0" r="0" t="0"/>
          <a:stretch/>
        </p:blipFill>
        <p:spPr>
          <a:xfrm>
            <a:off x="3878830" y="1616149"/>
            <a:ext cx="5265170" cy="2544142"/>
          </a:xfrm>
          <a:prstGeom prst="rect">
            <a:avLst/>
          </a:prstGeom>
          <a:noFill/>
          <a:ln>
            <a:noFill/>
          </a:ln>
        </p:spPr>
      </p:pic>
      <p:sp>
        <p:nvSpPr>
          <p:cNvPr id="236" name="Google Shape;236;p21"/>
          <p:cNvSpPr txBox="1"/>
          <p:nvPr/>
        </p:nvSpPr>
        <p:spPr>
          <a:xfrm>
            <a:off x="0" y="1417676"/>
            <a:ext cx="3934047" cy="32624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In this project we have also used three LED indicators namely Red (Low), Yellow (Medium) and Green (High) and two buzzers parallel to the green and red LED’s which are connected to the three transistors.</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chemeClr val="dk2"/>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The four segments of insulated conducting probes are immersed within the water tank by placing their naked ends at various above mentioned levels with the help of a rod.</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chemeClr val="dk2"/>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Once the high level is sensed by probe in the water tank, the Green LED blinks and the buzzer buzzes indicating the tank is completely filled which in turn automatically switches the motor OFF by the relay  switching mechanism so as to avoid wastage of water.</a:t>
            </a:r>
            <a:endParaRPr b="0" i="0" sz="1200" u="none" cap="none" strike="noStrike">
              <a:solidFill>
                <a:schemeClr val="dk2"/>
              </a:solidFill>
              <a:latin typeface="Source Sans Pro"/>
              <a:ea typeface="Source Sans Pro"/>
              <a:cs typeface="Source Sans Pro"/>
              <a:sym typeface="Source Sans Pro"/>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rgbClr val="000000"/>
              </a:solidFill>
              <a:latin typeface="Source Sans Pro"/>
              <a:ea typeface="Source Sans Pro"/>
              <a:cs typeface="Source Sans Pro"/>
              <a:sym typeface="Source Sans Pro"/>
            </a:endParaRPr>
          </a:p>
          <a:p>
            <a:pPr indent="-152400" lvl="0" marL="285750" marR="0" rtl="0" algn="l">
              <a:lnSpc>
                <a:spcPct val="100000"/>
              </a:lnSpc>
              <a:spcBef>
                <a:spcPts val="0"/>
              </a:spcBef>
              <a:spcAft>
                <a:spcPts val="0"/>
              </a:spcAft>
              <a:buClr>
                <a:schemeClr val="accent1"/>
              </a:buClr>
              <a:buSzPts val="21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2"/>
          <p:cNvSpPr txBox="1"/>
          <p:nvPr>
            <p:ph type="title"/>
          </p:nvPr>
        </p:nvSpPr>
        <p:spPr>
          <a:xfrm>
            <a:off x="7180520" y="139926"/>
            <a:ext cx="1791523" cy="44840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lt1"/>
              </a:buClr>
              <a:buSzPts val="3000"/>
              <a:buNone/>
            </a:pPr>
            <a:r>
              <a:rPr lang="en-US">
                <a:solidFill>
                  <a:schemeClr val="lt2"/>
                </a:solidFill>
              </a:rPr>
              <a:t>PART 1</a:t>
            </a:r>
            <a:endParaRPr>
              <a:solidFill>
                <a:schemeClr val="lt2"/>
              </a:solidFill>
            </a:endParaRPr>
          </a:p>
        </p:txBody>
      </p:sp>
      <p:pic>
        <p:nvPicPr>
          <p:cNvPr id="242" name="Google Shape;242;p22"/>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3781075" y="1635450"/>
            <a:ext cx="1714500" cy="97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US"/>
              <a:t>06</a:t>
            </a:r>
            <a:endParaRPr/>
          </a:p>
        </p:txBody>
      </p:sp>
      <p:sp>
        <p:nvSpPr>
          <p:cNvPr id="248" name="Google Shape;248;p23"/>
          <p:cNvSpPr txBox="1"/>
          <p:nvPr>
            <p:ph idx="2" type="title"/>
          </p:nvPr>
        </p:nvSpPr>
        <p:spPr>
          <a:xfrm>
            <a:off x="1979633" y="2359328"/>
            <a:ext cx="5184734" cy="609600"/>
          </a:xfrm>
          <a:prstGeom prst="rect">
            <a:avLst/>
          </a:prstGeom>
          <a:noFill/>
          <a:ln>
            <a:noFill/>
          </a:ln>
        </p:spPr>
        <p:txBody>
          <a:bodyPr anchorCtr="0" anchor="t" bIns="91425" lIns="91425" spcFirstLastPara="1" rIns="83775" wrap="square" tIns="91425">
            <a:noAutofit/>
          </a:bodyPr>
          <a:lstStyle/>
          <a:p>
            <a:pPr indent="0" lvl="0" marL="0" rtl="0" algn="ctr">
              <a:lnSpc>
                <a:spcPct val="100000"/>
              </a:lnSpc>
              <a:spcBef>
                <a:spcPts val="0"/>
              </a:spcBef>
              <a:spcAft>
                <a:spcPts val="0"/>
              </a:spcAft>
              <a:buSzPts val="3000"/>
              <a:buNone/>
            </a:pPr>
            <a:r>
              <a:rPr lang="en-US">
                <a:solidFill>
                  <a:schemeClr val="lt2"/>
                </a:solidFill>
              </a:rPr>
              <a:t>HARDWARE  DESCRIPTION</a:t>
            </a:r>
            <a:endParaRPr>
              <a:solidFill>
                <a:schemeClr val="lt2"/>
              </a:solidFill>
            </a:endParaRPr>
          </a:p>
        </p:txBody>
      </p:sp>
      <p:sp>
        <p:nvSpPr>
          <p:cNvPr id="249" name="Google Shape;249;p23"/>
          <p:cNvSpPr txBox="1"/>
          <p:nvPr>
            <p:ph idx="1" type="subTitle"/>
          </p:nvPr>
        </p:nvSpPr>
        <p:spPr>
          <a:xfrm>
            <a:off x="2343300" y="2895900"/>
            <a:ext cx="4457700" cy="45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US"/>
              <a:t>List Of Main Hardware Components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ph type="title"/>
          </p:nvPr>
        </p:nvSpPr>
        <p:spPr>
          <a:xfrm>
            <a:off x="2695018" y="140972"/>
            <a:ext cx="6039503"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000"/>
              <a:buNone/>
            </a:pPr>
            <a:r>
              <a:rPr lang="en-US" sz="2800"/>
              <a:t>LIST OF HARDWARE COMPONENTS</a:t>
            </a:r>
            <a:endParaRPr sz="2800"/>
          </a:p>
        </p:txBody>
      </p:sp>
      <p:graphicFrame>
        <p:nvGraphicFramePr>
          <p:cNvPr id="255" name="Google Shape;255;p24"/>
          <p:cNvGraphicFramePr/>
          <p:nvPr/>
        </p:nvGraphicFramePr>
        <p:xfrm>
          <a:off x="956930" y="837014"/>
          <a:ext cx="3000000" cy="3000000"/>
        </p:xfrm>
        <a:graphic>
          <a:graphicData uri="http://schemas.openxmlformats.org/drawingml/2006/table">
            <a:tbl>
              <a:tblPr>
                <a:noFill/>
                <a:tableStyleId>{1D0F49C4-56CF-42C4-AF2E-5EF9D36F20FB}</a:tableStyleId>
              </a:tblPr>
              <a:tblGrid>
                <a:gridCol w="1470550"/>
                <a:gridCol w="747775"/>
                <a:gridCol w="530325"/>
                <a:gridCol w="1334325"/>
                <a:gridCol w="1885450"/>
                <a:gridCol w="1493875"/>
              </a:tblGrid>
              <a:tr h="1778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chemeClr val="lt1">
                          <a:alpha val="0"/>
                        </a:schemeClr>
                      </a:solidFill>
                      <a:prstDash val="solid"/>
                      <a:round/>
                      <a:headEnd len="sm" w="sm" type="none"/>
                      <a:tailEnd len="sm" w="sm" type="none"/>
                    </a:lnL>
                    <a:lnR cap="flat" cmpd="sng" w="28575">
                      <a:solidFill>
                        <a:schemeClr val="lt1">
                          <a:alpha val="0"/>
                        </a:scheme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Reem Kufi"/>
                          <a:ea typeface="Reem Kufi"/>
                          <a:cs typeface="Reem Kufi"/>
                          <a:sym typeface="Reem Kufi"/>
                        </a:rPr>
                        <a:t>AVAILABLE </a:t>
                      </a:r>
                      <a:endParaRPr sz="1400" u="none" cap="none" strike="noStrike">
                        <a:solidFill>
                          <a:schemeClr val="lt1"/>
                        </a:solidFill>
                        <a:latin typeface="Reem Kufi"/>
                        <a:ea typeface="Reem Kufi"/>
                        <a:cs typeface="Reem Kufi"/>
                        <a:sym typeface="Reem Kufi"/>
                      </a:endParaRPr>
                    </a:p>
                  </a:txBody>
                  <a:tcPr marT="91425" marB="91425" marR="91425" marL="91425" anchor="ctr">
                    <a:lnL cap="flat" cmpd="sng" w="28575">
                      <a:solidFill>
                        <a:schemeClr val="lt1">
                          <a:alpha val="0"/>
                        </a:schemeClr>
                      </a:solidFill>
                      <a:prstDash val="solid"/>
                      <a:round/>
                      <a:headEnd len="sm" w="sm" type="none"/>
                      <a:tailEnd len="sm" w="sm" type="none"/>
                    </a:lnL>
                    <a:lnR cap="flat" cmpd="sng" w="28575">
                      <a:solidFill>
                        <a:schemeClr val="lt1">
                          <a:alpha val="0"/>
                        </a:scheme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dk1">
                          <a:alpha val="0"/>
                        </a:schemeClr>
                      </a:solidFill>
                      <a:prstDash val="solid"/>
                      <a:round/>
                      <a:headEnd len="sm" w="sm" type="none"/>
                      <a:tailEnd len="sm" w="sm" type="none"/>
                    </a:lnB>
                    <a:solidFill>
                      <a:schemeClr val="accent1"/>
                    </a:solidFill>
                  </a:tcPr>
                </a:tc>
                <a:tc hMerge="1"/>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Reem Kufi"/>
                          <a:ea typeface="Reem Kufi"/>
                          <a:cs typeface="Reem Kufi"/>
                          <a:sym typeface="Reem Kufi"/>
                        </a:rPr>
                        <a:t>QUANTITY</a:t>
                      </a:r>
                      <a:endParaRPr sz="1400" u="none" cap="none" strike="noStrike">
                        <a:solidFill>
                          <a:schemeClr val="lt1"/>
                        </a:solidFill>
                        <a:latin typeface="Reem Kufi"/>
                        <a:ea typeface="Reem Kufi"/>
                        <a:cs typeface="Reem Kufi"/>
                        <a:sym typeface="Reem Kufi"/>
                      </a:endParaRPr>
                    </a:p>
                  </a:txBody>
                  <a:tcPr marT="91425" marB="91425" marR="91425" marL="91425" anchor="ctr">
                    <a:lnL cap="flat" cmpd="sng" w="28575">
                      <a:solidFill>
                        <a:schemeClr val="lt1">
                          <a:alpha val="0"/>
                        </a:schemeClr>
                      </a:solidFill>
                      <a:prstDash val="solid"/>
                      <a:round/>
                      <a:headEnd len="sm" w="sm" type="none"/>
                      <a:tailEnd len="sm" w="sm" type="none"/>
                    </a:lnL>
                    <a:lnR cap="flat" cmpd="sng" w="28575">
                      <a:solidFill>
                        <a:schemeClr val="lt1">
                          <a:alpha val="0"/>
                        </a:scheme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dk1">
                          <a:alpha val="0"/>
                        </a:schemeClr>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Reem Kufi"/>
                          <a:ea typeface="Reem Kufi"/>
                          <a:cs typeface="Reem Kufi"/>
                          <a:sym typeface="Reem Kufi"/>
                        </a:rPr>
                        <a:t>INDIVIDUAL   PRICE</a:t>
                      </a:r>
                      <a:endParaRPr sz="1400" u="none" cap="none" strike="noStrike">
                        <a:solidFill>
                          <a:schemeClr val="lt1"/>
                        </a:solidFill>
                        <a:latin typeface="Reem Kufi"/>
                        <a:ea typeface="Reem Kufi"/>
                        <a:cs typeface="Reem Kufi"/>
                        <a:sym typeface="Reem Kufi"/>
                      </a:endParaRPr>
                    </a:p>
                  </a:txBody>
                  <a:tcPr marT="91425" marB="91425" marR="91425" marL="91425" anchor="ctr">
                    <a:lnL cap="flat" cmpd="sng" w="28575">
                      <a:solidFill>
                        <a:schemeClr val="lt1">
                          <a:alpha val="0"/>
                        </a:schemeClr>
                      </a:solidFill>
                      <a:prstDash val="solid"/>
                      <a:round/>
                      <a:headEnd len="sm" w="sm" type="none"/>
                      <a:tailEnd len="sm" w="sm" type="none"/>
                    </a:lnL>
                    <a:lnR cap="flat" cmpd="sng" w="28575">
                      <a:solidFill>
                        <a:schemeClr val="lt1">
                          <a:alpha val="0"/>
                        </a:scheme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dk1">
                          <a:alpha val="0"/>
                        </a:schemeClr>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Reem Kufi"/>
                          <a:ea typeface="Reem Kufi"/>
                          <a:cs typeface="Reem Kufi"/>
                          <a:sym typeface="Reem Kufi"/>
                        </a:rPr>
                        <a:t>TOTAL  PRICE</a:t>
                      </a:r>
                      <a:endParaRPr sz="1400" u="none" cap="none" strike="noStrike">
                        <a:solidFill>
                          <a:schemeClr val="lt1"/>
                        </a:solidFill>
                        <a:latin typeface="Reem Kufi"/>
                        <a:ea typeface="Reem Kufi"/>
                        <a:cs typeface="Reem Kufi"/>
                        <a:sym typeface="Reem Kufi"/>
                      </a:endParaRPr>
                    </a:p>
                  </a:txBody>
                  <a:tcPr marT="91425" marB="91425" marR="91425" marL="91425" anchor="ctr">
                    <a:lnL cap="flat" cmpd="sng" w="28575">
                      <a:solidFill>
                        <a:schemeClr val="lt1">
                          <a:alpha val="0"/>
                        </a:schemeClr>
                      </a:solidFill>
                      <a:prstDash val="solid"/>
                      <a:round/>
                      <a:headEnd len="sm" w="sm" type="none"/>
                      <a:tailEnd len="sm" w="sm" type="none"/>
                    </a:lnL>
                    <a:lnR cap="flat" cmpd="sng" w="28575">
                      <a:solidFill>
                        <a:schemeClr val="lt1">
                          <a:alpha val="0"/>
                        </a:scheme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dk1">
                          <a:alpha val="0"/>
                        </a:schemeClr>
                      </a:solidFill>
                      <a:prstDash val="solid"/>
                      <a:round/>
                      <a:headEnd len="sm" w="sm" type="none"/>
                      <a:tailEnd len="sm" w="sm" type="none"/>
                    </a:lnB>
                    <a:solidFill>
                      <a:schemeClr val="accent1"/>
                    </a:solidFill>
                  </a:tcPr>
                </a:tc>
              </a:tr>
              <a:tr h="46470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chemeClr val="lt2"/>
                          </a:solidFill>
                          <a:latin typeface="Source Sans Pro"/>
                          <a:ea typeface="Source Sans Pro"/>
                          <a:cs typeface="Source Sans Pro"/>
                          <a:sym typeface="Source Sans Pro"/>
                        </a:rPr>
                        <a:t>IR SENSOR</a:t>
                      </a:r>
                      <a:endParaRPr/>
                    </a:p>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chemeClr val="lt2"/>
                          </a:solidFill>
                          <a:latin typeface="Source Sans Pro"/>
                          <a:ea typeface="Source Sans Pro"/>
                          <a:cs typeface="Source Sans Pro"/>
                          <a:sym typeface="Source Sans Pro"/>
                        </a:rPr>
                        <a:t>(</a:t>
                      </a:r>
                      <a:r>
                        <a:rPr b="1" i="0" lang="en-US" sz="1200" u="none" cap="none" strike="noStrike">
                          <a:solidFill>
                            <a:schemeClr val="lt2"/>
                          </a:solidFill>
                          <a:latin typeface="Source Sans Pro"/>
                          <a:ea typeface="Source Sans Pro"/>
                          <a:cs typeface="Source Sans Pro"/>
                          <a:sym typeface="Source Sans Pro"/>
                        </a:rPr>
                        <a:t>Electronicspices)</a:t>
                      </a:r>
                      <a:r>
                        <a:rPr b="1" lang="en-US" sz="1200" u="none" cap="none" strike="noStrike">
                          <a:solidFill>
                            <a:schemeClr val="lt2"/>
                          </a:solidFill>
                          <a:latin typeface="Source Sans Pro"/>
                          <a:ea typeface="Source Sans Pro"/>
                          <a:cs typeface="Source Sans Pro"/>
                          <a:sym typeface="Source Sans Pro"/>
                        </a:rPr>
                        <a:t> </a:t>
                      </a:r>
                      <a:endParaRPr b="1" sz="1200" u="none" cap="none" strike="noStrike">
                        <a:solidFill>
                          <a:schemeClr val="lt2"/>
                        </a:solidFill>
                        <a:latin typeface="Source Sans Pro"/>
                        <a:ea typeface="Source Sans Pro"/>
                        <a:cs typeface="Source Sans Pro"/>
                        <a:sym typeface="Source Sans Pro"/>
                      </a:endParaRPr>
                    </a:p>
                  </a:txBody>
                  <a:tcPr marT="91425" marB="91425" marR="91425" marL="91425" anchor="ctr">
                    <a:lnL cap="flat" cmpd="sng" w="28575">
                      <a:solidFill>
                        <a:schemeClr val="accent2">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1</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65</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65</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r>
              <a:tr h="46470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chemeClr val="lt2"/>
                          </a:solidFill>
                          <a:latin typeface="Source Sans Pro"/>
                          <a:ea typeface="Source Sans Pro"/>
                          <a:cs typeface="Source Sans Pro"/>
                          <a:sym typeface="Source Sans Pro"/>
                        </a:rPr>
                        <a:t>VOLTAGE REGULATOR</a:t>
                      </a:r>
                      <a:endParaRPr b="1" sz="1200" u="none" cap="none" strike="noStrike">
                        <a:solidFill>
                          <a:schemeClr val="lt2"/>
                        </a:solidFill>
                        <a:latin typeface="Source Sans Pro"/>
                        <a:ea typeface="Source Sans Pro"/>
                        <a:cs typeface="Source Sans Pro"/>
                        <a:sym typeface="Source Sans Pro"/>
                      </a:endParaRPr>
                    </a:p>
                  </a:txBody>
                  <a:tcPr marT="91425" marB="91425" marR="91425" marL="91425" anchor="ctr">
                    <a:lnL cap="flat" cmpd="sng" w="28575">
                      <a:solidFill>
                        <a:schemeClr val="accent2">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1</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9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9</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6470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chemeClr val="lt2"/>
                          </a:solidFill>
                          <a:latin typeface="Source Sans Pro"/>
                          <a:ea typeface="Source Sans Pro"/>
                          <a:cs typeface="Source Sans Pro"/>
                          <a:sym typeface="Source Sans Pro"/>
                        </a:rPr>
                        <a:t>CAPACITOR</a:t>
                      </a:r>
                      <a:endParaRPr b="1" sz="1200" u="none" cap="none" strike="noStrike">
                        <a:solidFill>
                          <a:schemeClr val="lt2"/>
                        </a:solidFill>
                        <a:latin typeface="Source Sans Pro"/>
                        <a:ea typeface="Source Sans Pro"/>
                        <a:cs typeface="Source Sans Pro"/>
                        <a:sym typeface="Source Sans Pro"/>
                      </a:endParaRPr>
                    </a:p>
                  </a:txBody>
                  <a:tcPr marT="91425" marB="91425" marR="91425" marL="91425" anchor="ctr">
                    <a:lnL cap="flat" cmpd="sng" w="28575">
                      <a:solidFill>
                        <a:schemeClr val="accent2">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3</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3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9</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6470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chemeClr val="lt2"/>
                          </a:solidFill>
                          <a:latin typeface="Source Sans Pro"/>
                          <a:ea typeface="Source Sans Pro"/>
                          <a:cs typeface="Source Sans Pro"/>
                          <a:sym typeface="Source Sans Pro"/>
                        </a:rPr>
                        <a:t>RESISTOR</a:t>
                      </a:r>
                      <a:endParaRPr b="1" sz="1200" u="none" cap="none" strike="noStrike">
                        <a:solidFill>
                          <a:schemeClr val="lt2"/>
                        </a:solidFill>
                        <a:latin typeface="Source Sans Pro"/>
                        <a:ea typeface="Source Sans Pro"/>
                        <a:cs typeface="Source Sans Pro"/>
                        <a:sym typeface="Source Sans Pro"/>
                      </a:endParaRPr>
                    </a:p>
                  </a:txBody>
                  <a:tcPr marT="91425" marB="91425" marR="91425" marL="91425" anchor="ctr">
                    <a:lnL cap="flat" cmpd="sng" w="28575">
                      <a:solidFill>
                        <a:schemeClr val="accent2">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5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3</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15</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256" name="Google Shape;256;p24"/>
          <p:cNvSpPr/>
          <p:nvPr/>
        </p:nvSpPr>
        <p:spPr>
          <a:xfrm>
            <a:off x="3038076" y="1456671"/>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57" name="Google Shape;257;p24"/>
          <p:cNvSpPr/>
          <p:nvPr/>
        </p:nvSpPr>
        <p:spPr>
          <a:xfrm>
            <a:off x="3038076" y="2493012"/>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258" name="Google Shape;258;p24"/>
          <p:cNvSpPr/>
          <p:nvPr/>
        </p:nvSpPr>
        <p:spPr>
          <a:xfrm>
            <a:off x="3038076" y="1993756"/>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59" name="Google Shape;259;p24"/>
          <p:cNvSpPr/>
          <p:nvPr/>
        </p:nvSpPr>
        <p:spPr>
          <a:xfrm>
            <a:off x="3038076" y="2934921"/>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aphicFrame>
        <p:nvGraphicFramePr>
          <p:cNvPr id="260" name="Google Shape;260;p24"/>
          <p:cNvGraphicFramePr/>
          <p:nvPr/>
        </p:nvGraphicFramePr>
        <p:xfrm>
          <a:off x="956930" y="3668312"/>
          <a:ext cx="3000000" cy="3000000"/>
        </p:xfrm>
        <a:graphic>
          <a:graphicData uri="http://schemas.openxmlformats.org/drawingml/2006/table">
            <a:tbl>
              <a:tblPr>
                <a:noFill/>
                <a:tableStyleId>{1D0F49C4-56CF-42C4-AF2E-5EF9D36F20FB}</a:tableStyleId>
              </a:tblPr>
              <a:tblGrid>
                <a:gridCol w="1489325"/>
                <a:gridCol w="1490850"/>
                <a:gridCol w="1494025"/>
                <a:gridCol w="1494025"/>
                <a:gridCol w="1494025"/>
              </a:tblGrid>
              <a:tr h="50575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chemeClr val="lt2"/>
                          </a:solidFill>
                          <a:latin typeface="Source Sans Pro"/>
                          <a:ea typeface="Source Sans Pro"/>
                          <a:cs typeface="Source Sans Pro"/>
                          <a:sym typeface="Source Sans Pro"/>
                        </a:rPr>
                        <a:t>MOTOR</a:t>
                      </a:r>
                      <a:endParaRPr/>
                    </a:p>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chemeClr val="lt2"/>
                          </a:solidFill>
                          <a:latin typeface="Source Sans Pro"/>
                          <a:ea typeface="Source Sans Pro"/>
                          <a:cs typeface="Source Sans Pro"/>
                          <a:sym typeface="Source Sans Pro"/>
                        </a:rPr>
                        <a:t>(</a:t>
                      </a:r>
                      <a:r>
                        <a:rPr b="1" i="0" lang="en-US" sz="1200" u="none" cap="none" strike="noStrike">
                          <a:solidFill>
                            <a:schemeClr val="lt2"/>
                          </a:solidFill>
                          <a:latin typeface="Source Sans Pro"/>
                          <a:ea typeface="Source Sans Pro"/>
                          <a:cs typeface="Source Sans Pro"/>
                          <a:sym typeface="Source Sans Pro"/>
                        </a:rPr>
                        <a:t>Electronicspices)</a:t>
                      </a:r>
                      <a:endParaRPr b="1" sz="1200" u="none" cap="none" strike="noStrike">
                        <a:solidFill>
                          <a:schemeClr val="lt2"/>
                        </a:solidFill>
                        <a:latin typeface="Source Sans Pro"/>
                        <a:ea typeface="Source Sans Pro"/>
                        <a:cs typeface="Source Sans Pro"/>
                        <a:sym typeface="Source Sans Pro"/>
                      </a:endParaRPr>
                    </a:p>
                  </a:txBody>
                  <a:tcPr marT="91425" marB="91425" marR="91425" marL="91425" anchor="ctr">
                    <a:lnL cap="flat" cmpd="sng" w="28575">
                      <a:solidFill>
                        <a:schemeClr val="accent2">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t>      1</a:t>
                      </a:r>
                      <a:endParaRPr b="0"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79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79</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261" name="Google Shape;261;p24"/>
          <p:cNvSpPr/>
          <p:nvPr/>
        </p:nvSpPr>
        <p:spPr>
          <a:xfrm>
            <a:off x="3038078" y="3843352"/>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262" name="Google Shape;262;p24"/>
          <p:cNvSpPr txBox="1"/>
          <p:nvPr/>
        </p:nvSpPr>
        <p:spPr>
          <a:xfrm>
            <a:off x="1125067" y="3280546"/>
            <a:ext cx="1254642"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2"/>
                </a:solidFill>
                <a:latin typeface="Source Sans Pro"/>
                <a:ea typeface="Source Sans Pro"/>
                <a:cs typeface="Source Sans Pro"/>
                <a:sym typeface="Source Sans Pro"/>
              </a:rPr>
              <a:t>LED</a:t>
            </a:r>
            <a:endParaRPr/>
          </a:p>
        </p:txBody>
      </p:sp>
      <p:sp>
        <p:nvSpPr>
          <p:cNvPr id="263" name="Google Shape;263;p24"/>
          <p:cNvSpPr/>
          <p:nvPr/>
        </p:nvSpPr>
        <p:spPr>
          <a:xfrm>
            <a:off x="3038076" y="3379028"/>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aphicFrame>
        <p:nvGraphicFramePr>
          <p:cNvPr id="264" name="Google Shape;264;p24"/>
          <p:cNvGraphicFramePr/>
          <p:nvPr/>
        </p:nvGraphicFramePr>
        <p:xfrm>
          <a:off x="969469" y="4216922"/>
          <a:ext cx="3000000" cy="3000000"/>
        </p:xfrm>
        <a:graphic>
          <a:graphicData uri="http://schemas.openxmlformats.org/drawingml/2006/table">
            <a:tbl>
              <a:tblPr>
                <a:noFill/>
                <a:tableStyleId>{1D0F49C4-56CF-42C4-AF2E-5EF9D36F20FB}</a:tableStyleId>
              </a:tblPr>
              <a:tblGrid>
                <a:gridCol w="1476225"/>
                <a:gridCol w="1491900"/>
                <a:gridCol w="1495100"/>
                <a:gridCol w="1495100"/>
                <a:gridCol w="1495100"/>
              </a:tblGrid>
              <a:tr h="49925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chemeClr val="lt2"/>
                          </a:solidFill>
                          <a:latin typeface="Source Sans Pro"/>
                          <a:ea typeface="Source Sans Pro"/>
                          <a:cs typeface="Source Sans Pro"/>
                          <a:sym typeface="Source Sans Pro"/>
                        </a:rPr>
                        <a:t>TRANSISTOR</a:t>
                      </a:r>
                      <a:endParaRPr b="1" sz="1200" u="none" cap="none" strike="noStrike">
                        <a:solidFill>
                          <a:schemeClr val="lt2"/>
                        </a:solidFill>
                        <a:latin typeface="Source Sans Pro"/>
                        <a:ea typeface="Source Sans Pro"/>
                        <a:cs typeface="Source Sans Pro"/>
                        <a:sym typeface="Source Sans Pro"/>
                      </a:endParaRPr>
                    </a:p>
                  </a:txBody>
                  <a:tcPr marT="91425" marB="91425" marR="91425" marL="91425" anchor="ctr">
                    <a:lnL cap="flat" cmpd="sng" w="28575">
                      <a:solidFill>
                        <a:schemeClr val="accent2">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5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3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15</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265" name="Google Shape;265;p24"/>
          <p:cNvSpPr/>
          <p:nvPr/>
        </p:nvSpPr>
        <p:spPr>
          <a:xfrm>
            <a:off x="3038078" y="4372048"/>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266" name="Google Shape;266;p24"/>
          <p:cNvSpPr txBox="1"/>
          <p:nvPr/>
        </p:nvSpPr>
        <p:spPr>
          <a:xfrm>
            <a:off x="4248010" y="3293501"/>
            <a:ext cx="323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67" name="Google Shape;267;p24"/>
          <p:cNvSpPr txBox="1"/>
          <p:nvPr/>
        </p:nvSpPr>
        <p:spPr>
          <a:xfrm>
            <a:off x="5777292" y="3310195"/>
            <a:ext cx="39361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7 </a:t>
            </a:r>
            <a:endParaRPr b="0" i="0" sz="1400" u="none" cap="none" strike="noStrike">
              <a:solidFill>
                <a:srgbClr val="000000"/>
              </a:solidFill>
              <a:latin typeface="Arial"/>
              <a:ea typeface="Arial"/>
              <a:cs typeface="Arial"/>
              <a:sym typeface="Arial"/>
            </a:endParaRPr>
          </a:p>
        </p:txBody>
      </p:sp>
      <p:sp>
        <p:nvSpPr>
          <p:cNvPr id="268" name="Google Shape;268;p24"/>
          <p:cNvSpPr txBox="1"/>
          <p:nvPr/>
        </p:nvSpPr>
        <p:spPr>
          <a:xfrm>
            <a:off x="7482520" y="3293500"/>
            <a:ext cx="3936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5"/>
          <p:cNvSpPr txBox="1"/>
          <p:nvPr>
            <p:ph type="title"/>
          </p:nvPr>
        </p:nvSpPr>
        <p:spPr>
          <a:xfrm>
            <a:off x="2554015" y="104107"/>
            <a:ext cx="6480022"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000"/>
              <a:buNone/>
            </a:pPr>
            <a:r>
              <a:rPr lang="en-US" sz="2800"/>
              <a:t>LIST OF HARDWARE COMPONENTS</a:t>
            </a:r>
            <a:endParaRPr sz="2800"/>
          </a:p>
        </p:txBody>
      </p:sp>
      <p:graphicFrame>
        <p:nvGraphicFramePr>
          <p:cNvPr id="274" name="Google Shape;274;p25"/>
          <p:cNvGraphicFramePr/>
          <p:nvPr/>
        </p:nvGraphicFramePr>
        <p:xfrm>
          <a:off x="1248337" y="870378"/>
          <a:ext cx="3000000" cy="3000000"/>
        </p:xfrm>
        <a:graphic>
          <a:graphicData uri="http://schemas.openxmlformats.org/drawingml/2006/table">
            <a:tbl>
              <a:tblPr>
                <a:noFill/>
                <a:tableStyleId>{1D0F49C4-56CF-42C4-AF2E-5EF9D36F20FB}</a:tableStyleId>
              </a:tblPr>
              <a:tblGrid>
                <a:gridCol w="1410025"/>
                <a:gridCol w="1292775"/>
                <a:gridCol w="1212675"/>
                <a:gridCol w="1818375"/>
                <a:gridCol w="1452950"/>
              </a:tblGrid>
              <a:tr h="1778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chemeClr val="lt1">
                          <a:alpha val="0"/>
                        </a:schemeClr>
                      </a:solidFill>
                      <a:prstDash val="solid"/>
                      <a:round/>
                      <a:headEnd len="sm" w="sm" type="none"/>
                      <a:tailEnd len="sm" w="sm" type="none"/>
                    </a:lnL>
                    <a:lnR cap="flat" cmpd="sng" w="28575">
                      <a:solidFill>
                        <a:schemeClr val="lt1">
                          <a:alpha val="0"/>
                        </a:scheme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Reem Kufi"/>
                          <a:ea typeface="Reem Kufi"/>
                          <a:cs typeface="Reem Kufi"/>
                          <a:sym typeface="Reem Kufi"/>
                        </a:rPr>
                        <a:t>AVAILABLE </a:t>
                      </a:r>
                      <a:endParaRPr sz="1400" u="none" cap="none" strike="noStrike">
                        <a:solidFill>
                          <a:schemeClr val="lt1"/>
                        </a:solidFill>
                        <a:latin typeface="Reem Kufi"/>
                        <a:ea typeface="Reem Kufi"/>
                        <a:cs typeface="Reem Kufi"/>
                        <a:sym typeface="Reem Kufi"/>
                      </a:endParaRPr>
                    </a:p>
                  </a:txBody>
                  <a:tcPr marT="91425" marB="91425" marR="91425" marL="91425" anchor="ctr">
                    <a:lnL cap="flat" cmpd="sng" w="28575">
                      <a:solidFill>
                        <a:schemeClr val="lt1">
                          <a:alpha val="0"/>
                        </a:schemeClr>
                      </a:solidFill>
                      <a:prstDash val="solid"/>
                      <a:round/>
                      <a:headEnd len="sm" w="sm" type="none"/>
                      <a:tailEnd len="sm" w="sm" type="none"/>
                    </a:lnL>
                    <a:lnR cap="flat" cmpd="sng" w="28575">
                      <a:solidFill>
                        <a:schemeClr val="lt1">
                          <a:alpha val="0"/>
                        </a:scheme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dk1">
                          <a:alpha val="0"/>
                        </a:schemeClr>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Reem Kufi"/>
                          <a:ea typeface="Reem Kufi"/>
                          <a:cs typeface="Reem Kufi"/>
                          <a:sym typeface="Reem Kufi"/>
                        </a:rPr>
                        <a:t>QUANTITY</a:t>
                      </a:r>
                      <a:endParaRPr sz="1400" u="none" cap="none" strike="noStrike">
                        <a:solidFill>
                          <a:schemeClr val="lt1"/>
                        </a:solidFill>
                        <a:latin typeface="Reem Kufi"/>
                        <a:ea typeface="Reem Kufi"/>
                        <a:cs typeface="Reem Kufi"/>
                        <a:sym typeface="Reem Kufi"/>
                      </a:endParaRPr>
                    </a:p>
                  </a:txBody>
                  <a:tcPr marT="91425" marB="91425" marR="91425" marL="91425" anchor="ctr">
                    <a:lnL cap="flat" cmpd="sng" w="28575">
                      <a:solidFill>
                        <a:schemeClr val="lt1">
                          <a:alpha val="0"/>
                        </a:schemeClr>
                      </a:solidFill>
                      <a:prstDash val="solid"/>
                      <a:round/>
                      <a:headEnd len="sm" w="sm" type="none"/>
                      <a:tailEnd len="sm" w="sm" type="none"/>
                    </a:lnL>
                    <a:lnR cap="flat" cmpd="sng" w="28575">
                      <a:solidFill>
                        <a:schemeClr val="lt1">
                          <a:alpha val="0"/>
                        </a:scheme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dk1">
                          <a:alpha val="0"/>
                        </a:schemeClr>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Reem Kufi"/>
                          <a:ea typeface="Reem Kufi"/>
                          <a:cs typeface="Reem Kufi"/>
                          <a:sym typeface="Reem Kufi"/>
                        </a:rPr>
                        <a:t>INDIVIDUAL  PRICE</a:t>
                      </a:r>
                      <a:endParaRPr sz="1400" u="none" cap="none" strike="noStrike">
                        <a:solidFill>
                          <a:schemeClr val="lt1"/>
                        </a:solidFill>
                        <a:latin typeface="Reem Kufi"/>
                        <a:ea typeface="Reem Kufi"/>
                        <a:cs typeface="Reem Kufi"/>
                        <a:sym typeface="Reem Kufi"/>
                      </a:endParaRPr>
                    </a:p>
                  </a:txBody>
                  <a:tcPr marT="91425" marB="91425" marR="91425" marL="91425" anchor="ctr">
                    <a:lnL cap="flat" cmpd="sng" w="28575">
                      <a:solidFill>
                        <a:schemeClr val="lt1">
                          <a:alpha val="0"/>
                        </a:schemeClr>
                      </a:solidFill>
                      <a:prstDash val="solid"/>
                      <a:round/>
                      <a:headEnd len="sm" w="sm" type="none"/>
                      <a:tailEnd len="sm" w="sm" type="none"/>
                    </a:lnL>
                    <a:lnR cap="flat" cmpd="sng" w="28575">
                      <a:solidFill>
                        <a:schemeClr val="lt1">
                          <a:alpha val="0"/>
                        </a:scheme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dk1">
                          <a:alpha val="0"/>
                        </a:schemeClr>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Reem Kufi"/>
                          <a:ea typeface="Reem Kufi"/>
                          <a:cs typeface="Reem Kufi"/>
                          <a:sym typeface="Reem Kufi"/>
                        </a:rPr>
                        <a:t>TOTAL  PRICE</a:t>
                      </a:r>
                      <a:endParaRPr sz="1400" u="none" cap="none" strike="noStrike">
                        <a:solidFill>
                          <a:schemeClr val="lt1"/>
                        </a:solidFill>
                        <a:latin typeface="Reem Kufi"/>
                        <a:ea typeface="Reem Kufi"/>
                        <a:cs typeface="Reem Kufi"/>
                        <a:sym typeface="Reem Kufi"/>
                      </a:endParaRPr>
                    </a:p>
                  </a:txBody>
                  <a:tcPr marT="91425" marB="91425" marR="91425" marL="91425" anchor="ctr">
                    <a:lnL cap="flat" cmpd="sng" w="28575">
                      <a:solidFill>
                        <a:schemeClr val="lt1">
                          <a:alpha val="0"/>
                        </a:schemeClr>
                      </a:solidFill>
                      <a:prstDash val="solid"/>
                      <a:round/>
                      <a:headEnd len="sm" w="sm" type="none"/>
                      <a:tailEnd len="sm" w="sm" type="none"/>
                    </a:lnL>
                    <a:lnR cap="flat" cmpd="sng" w="28575">
                      <a:solidFill>
                        <a:schemeClr val="lt1">
                          <a:alpha val="0"/>
                        </a:scheme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dk1">
                          <a:alpha val="0"/>
                        </a:schemeClr>
                      </a:solidFill>
                      <a:prstDash val="solid"/>
                      <a:round/>
                      <a:headEnd len="sm" w="sm" type="none"/>
                      <a:tailEnd len="sm" w="sm" type="none"/>
                    </a:lnB>
                    <a:solidFill>
                      <a:schemeClr val="accent1"/>
                    </a:solidFill>
                  </a:tcPr>
                </a:tc>
              </a:tr>
              <a:tr h="46470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chemeClr val="lt2"/>
                          </a:solidFill>
                          <a:latin typeface="Source Sans Pro"/>
                          <a:ea typeface="Source Sans Pro"/>
                          <a:cs typeface="Source Sans Pro"/>
                          <a:sym typeface="Source Sans Pro"/>
                        </a:rPr>
                        <a:t>BATTERY</a:t>
                      </a:r>
                      <a:endParaRPr b="1" sz="1200" u="none" cap="none" strike="noStrike">
                        <a:solidFill>
                          <a:schemeClr val="lt2"/>
                        </a:solidFill>
                        <a:latin typeface="Source Sans Pro"/>
                        <a:ea typeface="Source Sans Pro"/>
                        <a:cs typeface="Source Sans Pro"/>
                        <a:sym typeface="Source Sans Pro"/>
                      </a:endParaRPr>
                    </a:p>
                  </a:txBody>
                  <a:tcPr marT="91425" marB="91425" marR="91425" marL="91425" anchor="ctr">
                    <a:lnL cap="flat" cmpd="sng" w="28575">
                      <a:solidFill>
                        <a:schemeClr val="accent2">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1</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23</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23</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r>
              <a:tr h="46470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chemeClr val="lt2"/>
                          </a:solidFill>
                          <a:latin typeface="Source Sans Pro"/>
                          <a:ea typeface="Source Sans Pro"/>
                          <a:cs typeface="Source Sans Pro"/>
                          <a:sym typeface="Source Sans Pro"/>
                        </a:rPr>
                        <a:t>BUZZER</a:t>
                      </a:r>
                      <a:endParaRPr b="1" sz="1200" u="none" cap="none" strike="noStrike">
                        <a:solidFill>
                          <a:schemeClr val="lt2"/>
                        </a:solidFill>
                        <a:latin typeface="Source Sans Pro"/>
                        <a:ea typeface="Source Sans Pro"/>
                        <a:cs typeface="Source Sans Pro"/>
                        <a:sym typeface="Source Sans Pro"/>
                      </a:endParaRPr>
                    </a:p>
                  </a:txBody>
                  <a:tcPr marT="91425" marB="91425" marR="91425" marL="91425" anchor="ctr">
                    <a:lnL cap="flat" cmpd="sng" w="28575">
                      <a:solidFill>
                        <a:schemeClr val="accent2">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2</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8</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16</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6470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chemeClr val="lt2"/>
                          </a:solidFill>
                          <a:latin typeface="Source Sans Pro"/>
                          <a:ea typeface="Source Sans Pro"/>
                          <a:cs typeface="Source Sans Pro"/>
                          <a:sym typeface="Source Sans Pro"/>
                        </a:rPr>
                        <a:t>RELAY(SONGLE)</a:t>
                      </a:r>
                      <a:endParaRPr b="1" sz="1200" u="none" cap="none" strike="noStrike">
                        <a:solidFill>
                          <a:schemeClr val="lt2"/>
                        </a:solidFill>
                        <a:latin typeface="Source Sans Pro"/>
                        <a:ea typeface="Source Sans Pro"/>
                        <a:cs typeface="Source Sans Pro"/>
                        <a:sym typeface="Source Sans Pro"/>
                      </a:endParaRPr>
                    </a:p>
                  </a:txBody>
                  <a:tcPr marT="91425" marB="91425" marR="91425" marL="91425" anchor="ctr">
                    <a:lnL cap="flat" cmpd="sng" w="28575">
                      <a:solidFill>
                        <a:schemeClr val="accent2">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1</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18</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18</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275" name="Google Shape;275;p25"/>
          <p:cNvSpPr/>
          <p:nvPr/>
        </p:nvSpPr>
        <p:spPr>
          <a:xfrm>
            <a:off x="3044906" y="1888779"/>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76" name="Google Shape;276;p25"/>
          <p:cNvSpPr/>
          <p:nvPr/>
        </p:nvSpPr>
        <p:spPr>
          <a:xfrm>
            <a:off x="3044906" y="2364295"/>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aphicFrame>
        <p:nvGraphicFramePr>
          <p:cNvPr id="277" name="Google Shape;277;p25"/>
          <p:cNvGraphicFramePr/>
          <p:nvPr/>
        </p:nvGraphicFramePr>
        <p:xfrm>
          <a:off x="1193565" y="3500002"/>
          <a:ext cx="3000000" cy="3000000"/>
        </p:xfrm>
        <a:graphic>
          <a:graphicData uri="http://schemas.openxmlformats.org/drawingml/2006/table">
            <a:tbl>
              <a:tblPr>
                <a:noFill/>
                <a:tableStyleId>{1D0F49C4-56CF-42C4-AF2E-5EF9D36F20FB}</a:tableStyleId>
              </a:tblPr>
              <a:tblGrid>
                <a:gridCol w="1445275"/>
                <a:gridCol w="1446750"/>
                <a:gridCol w="1449850"/>
                <a:gridCol w="1449850"/>
                <a:gridCol w="1449850"/>
              </a:tblGrid>
              <a:tr h="492425">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chemeClr val="lt2"/>
                          </a:solidFill>
                          <a:latin typeface="Source Sans Pro"/>
                          <a:ea typeface="Source Sans Pro"/>
                          <a:cs typeface="Source Sans Pro"/>
                          <a:sym typeface="Source Sans Pro"/>
                        </a:rPr>
                        <a:t>TOTAL </a:t>
                      </a:r>
                      <a:endParaRPr b="1" sz="1200" u="none" cap="none" strike="noStrike">
                        <a:solidFill>
                          <a:schemeClr val="lt2"/>
                        </a:solidFill>
                        <a:latin typeface="Source Sans Pro"/>
                        <a:ea typeface="Source Sans Pro"/>
                        <a:cs typeface="Source Sans Pro"/>
                        <a:sym typeface="Source Sans Pro"/>
                      </a:endParaRPr>
                    </a:p>
                  </a:txBody>
                  <a:tcPr marT="91425" marB="91425" marR="91425" marL="91425" anchor="ctr">
                    <a:lnL cap="flat" cmpd="sng" w="28575">
                      <a:solidFill>
                        <a:schemeClr val="accent2">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284</a:t>
                      </a:r>
                      <a:endParaRPr sz="1400" u="none" cap="none" strike="noStrike"/>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278" name="Google Shape;278;p25"/>
          <p:cNvSpPr/>
          <p:nvPr/>
        </p:nvSpPr>
        <p:spPr>
          <a:xfrm>
            <a:off x="3044907" y="1413263"/>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cxnSp>
        <p:nvCxnSpPr>
          <p:cNvPr id="283" name="Google Shape;283;p26"/>
          <p:cNvCxnSpPr/>
          <p:nvPr/>
        </p:nvCxnSpPr>
        <p:spPr>
          <a:xfrm rot="10800000">
            <a:off x="1650888" y="1686778"/>
            <a:ext cx="7010095" cy="10026"/>
          </a:xfrm>
          <a:prstGeom prst="straightConnector1">
            <a:avLst/>
          </a:prstGeom>
          <a:noFill/>
          <a:ln cap="flat" cmpd="sng" w="19050">
            <a:solidFill>
              <a:schemeClr val="dk2"/>
            </a:solidFill>
            <a:prstDash val="solid"/>
            <a:round/>
            <a:headEnd len="sm" w="sm" type="none"/>
            <a:tailEnd len="sm" w="sm" type="none"/>
          </a:ln>
        </p:spPr>
      </p:cxnSp>
      <p:cxnSp>
        <p:nvCxnSpPr>
          <p:cNvPr id="284" name="Google Shape;284;p26"/>
          <p:cNvCxnSpPr/>
          <p:nvPr/>
        </p:nvCxnSpPr>
        <p:spPr>
          <a:xfrm flipH="1">
            <a:off x="1626672" y="1302236"/>
            <a:ext cx="7005514" cy="22209"/>
          </a:xfrm>
          <a:prstGeom prst="straightConnector1">
            <a:avLst/>
          </a:prstGeom>
          <a:noFill/>
          <a:ln cap="flat" cmpd="sng" w="19050">
            <a:solidFill>
              <a:schemeClr val="dk2"/>
            </a:solidFill>
            <a:prstDash val="solid"/>
            <a:round/>
            <a:headEnd len="sm" w="sm" type="none"/>
            <a:tailEnd len="sm" w="sm" type="none"/>
          </a:ln>
        </p:spPr>
      </p:cxnSp>
      <p:cxnSp>
        <p:nvCxnSpPr>
          <p:cNvPr id="285" name="Google Shape;285;p26"/>
          <p:cNvCxnSpPr/>
          <p:nvPr/>
        </p:nvCxnSpPr>
        <p:spPr>
          <a:xfrm rot="10800000">
            <a:off x="1650888" y="2140783"/>
            <a:ext cx="7010094" cy="0"/>
          </a:xfrm>
          <a:prstGeom prst="straightConnector1">
            <a:avLst/>
          </a:prstGeom>
          <a:noFill/>
          <a:ln cap="flat" cmpd="sng" w="19050">
            <a:solidFill>
              <a:schemeClr val="dk2"/>
            </a:solidFill>
            <a:prstDash val="solid"/>
            <a:round/>
            <a:headEnd len="sm" w="sm" type="none"/>
            <a:tailEnd len="sm" w="sm" type="none"/>
          </a:ln>
        </p:spPr>
      </p:cxnSp>
      <p:sp>
        <p:nvSpPr>
          <p:cNvPr id="286" name="Google Shape;286;p26"/>
          <p:cNvSpPr txBox="1"/>
          <p:nvPr/>
        </p:nvSpPr>
        <p:spPr>
          <a:xfrm flipH="1">
            <a:off x="1554713" y="475931"/>
            <a:ext cx="675496" cy="473375"/>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200"/>
              <a:buFont typeface="Arial"/>
              <a:buNone/>
            </a:pPr>
            <a:r>
              <a:rPr b="0" i="0" lang="en-US" sz="1200" u="none" cap="none" strike="noStrike">
                <a:solidFill>
                  <a:schemeClr val="lt1"/>
                </a:solidFill>
                <a:latin typeface="Reem Kufi"/>
                <a:ea typeface="Reem Kufi"/>
                <a:cs typeface="Reem Kufi"/>
                <a:sym typeface="Reem Kufi"/>
              </a:rPr>
              <a:t>WEEK 1</a:t>
            </a:r>
            <a:endParaRPr b="0" i="0" sz="1200" u="none" cap="none" strike="noStrike">
              <a:solidFill>
                <a:schemeClr val="lt1"/>
              </a:solidFill>
              <a:latin typeface="Reem Kufi"/>
              <a:ea typeface="Reem Kufi"/>
              <a:cs typeface="Reem Kufi"/>
              <a:sym typeface="Reem Kufi"/>
            </a:endParaRPr>
          </a:p>
        </p:txBody>
      </p:sp>
      <p:sp>
        <p:nvSpPr>
          <p:cNvPr id="287" name="Google Shape;287;p26">
            <a:hlinkClick r:id="rId3"/>
          </p:cNvPr>
          <p:cNvSpPr/>
          <p:nvPr/>
        </p:nvSpPr>
        <p:spPr>
          <a:xfrm>
            <a:off x="1554713" y="1147065"/>
            <a:ext cx="675496" cy="248559"/>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6"/>
          <p:cNvSpPr txBox="1"/>
          <p:nvPr/>
        </p:nvSpPr>
        <p:spPr>
          <a:xfrm flipH="1">
            <a:off x="269779" y="1069213"/>
            <a:ext cx="1186820" cy="352663"/>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US" sz="1200" u="none" cap="none" strike="noStrike">
                <a:solidFill>
                  <a:schemeClr val="lt2"/>
                </a:solidFill>
                <a:latin typeface="Source Sans Pro"/>
                <a:ea typeface="Source Sans Pro"/>
                <a:cs typeface="Source Sans Pro"/>
                <a:sym typeface="Source Sans Pro"/>
              </a:rPr>
              <a:t>TOPIC DISCUSSION</a:t>
            </a:r>
            <a:endParaRPr b="1" i="0" sz="1200" u="none" cap="none" strike="noStrike">
              <a:solidFill>
                <a:schemeClr val="lt2"/>
              </a:solidFill>
              <a:latin typeface="Source Sans Pro"/>
              <a:ea typeface="Source Sans Pro"/>
              <a:cs typeface="Source Sans Pro"/>
              <a:sym typeface="Source Sans Pro"/>
            </a:endParaRPr>
          </a:p>
        </p:txBody>
      </p:sp>
      <p:sp>
        <p:nvSpPr>
          <p:cNvPr id="289" name="Google Shape;289;p26"/>
          <p:cNvSpPr txBox="1"/>
          <p:nvPr/>
        </p:nvSpPr>
        <p:spPr>
          <a:xfrm flipH="1">
            <a:off x="315171" y="1504968"/>
            <a:ext cx="1141427" cy="352663"/>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US" sz="1200" u="none" cap="none" strike="noStrike">
                <a:solidFill>
                  <a:schemeClr val="lt2"/>
                </a:solidFill>
                <a:latin typeface="Source Sans Pro"/>
                <a:ea typeface="Source Sans Pro"/>
                <a:cs typeface="Source Sans Pro"/>
                <a:sym typeface="Source Sans Pro"/>
              </a:rPr>
              <a:t>APPROVAL OF TOPIC</a:t>
            </a:r>
            <a:endParaRPr b="1" i="0" sz="1200" u="none" cap="none" strike="noStrike">
              <a:solidFill>
                <a:schemeClr val="lt2"/>
              </a:solidFill>
              <a:latin typeface="Source Sans Pro"/>
              <a:ea typeface="Source Sans Pro"/>
              <a:cs typeface="Source Sans Pro"/>
              <a:sym typeface="Source Sans Pro"/>
            </a:endParaRPr>
          </a:p>
        </p:txBody>
      </p:sp>
      <p:sp>
        <p:nvSpPr>
          <p:cNvPr id="290" name="Google Shape;290;p26"/>
          <p:cNvSpPr txBox="1"/>
          <p:nvPr/>
        </p:nvSpPr>
        <p:spPr>
          <a:xfrm flipH="1">
            <a:off x="556129" y="1964451"/>
            <a:ext cx="956715" cy="352663"/>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US" sz="1200" u="none" cap="none" strike="noStrike">
                <a:solidFill>
                  <a:schemeClr val="lt2"/>
                </a:solidFill>
                <a:latin typeface="Source Sans Pro"/>
                <a:ea typeface="Source Sans Pro"/>
                <a:cs typeface="Source Sans Pro"/>
                <a:sym typeface="Source Sans Pro"/>
              </a:rPr>
              <a:t>PART 1 OF PROJECT</a:t>
            </a:r>
            <a:endParaRPr b="1" i="0" sz="1200" u="none" cap="none" strike="noStrike">
              <a:solidFill>
                <a:schemeClr val="lt2"/>
              </a:solidFill>
              <a:latin typeface="Source Sans Pro"/>
              <a:ea typeface="Source Sans Pro"/>
              <a:cs typeface="Source Sans Pro"/>
              <a:sym typeface="Source Sans Pro"/>
            </a:endParaRPr>
          </a:p>
        </p:txBody>
      </p:sp>
      <p:cxnSp>
        <p:nvCxnSpPr>
          <p:cNvPr id="291" name="Google Shape;291;p26"/>
          <p:cNvCxnSpPr/>
          <p:nvPr/>
        </p:nvCxnSpPr>
        <p:spPr>
          <a:xfrm rot="10800000">
            <a:off x="1650888" y="2963628"/>
            <a:ext cx="7035915" cy="291"/>
          </a:xfrm>
          <a:prstGeom prst="straightConnector1">
            <a:avLst/>
          </a:prstGeom>
          <a:noFill/>
          <a:ln cap="flat" cmpd="sng" w="19050">
            <a:solidFill>
              <a:schemeClr val="dk2"/>
            </a:solidFill>
            <a:prstDash val="solid"/>
            <a:round/>
            <a:headEnd len="sm" w="sm" type="none"/>
            <a:tailEnd len="sm" w="sm" type="none"/>
          </a:ln>
        </p:spPr>
      </p:cxnSp>
      <p:cxnSp>
        <p:nvCxnSpPr>
          <p:cNvPr id="292" name="Google Shape;292;p26"/>
          <p:cNvCxnSpPr/>
          <p:nvPr/>
        </p:nvCxnSpPr>
        <p:spPr>
          <a:xfrm rot="10800000">
            <a:off x="1650888" y="2571750"/>
            <a:ext cx="7010095" cy="0"/>
          </a:xfrm>
          <a:prstGeom prst="straightConnector1">
            <a:avLst/>
          </a:prstGeom>
          <a:noFill/>
          <a:ln cap="flat" cmpd="sng" w="19050">
            <a:solidFill>
              <a:schemeClr val="dk2"/>
            </a:solidFill>
            <a:prstDash val="solid"/>
            <a:round/>
            <a:headEnd len="sm" w="sm" type="none"/>
            <a:tailEnd len="sm" w="sm" type="none"/>
          </a:ln>
        </p:spPr>
      </p:cxnSp>
      <p:cxnSp>
        <p:nvCxnSpPr>
          <p:cNvPr id="293" name="Google Shape;293;p26"/>
          <p:cNvCxnSpPr/>
          <p:nvPr/>
        </p:nvCxnSpPr>
        <p:spPr>
          <a:xfrm rot="10800000">
            <a:off x="1650888" y="3390323"/>
            <a:ext cx="6966883" cy="7317"/>
          </a:xfrm>
          <a:prstGeom prst="straightConnector1">
            <a:avLst/>
          </a:prstGeom>
          <a:noFill/>
          <a:ln cap="flat" cmpd="sng" w="19050">
            <a:solidFill>
              <a:schemeClr val="dk2"/>
            </a:solidFill>
            <a:prstDash val="solid"/>
            <a:round/>
            <a:headEnd len="sm" w="sm" type="none"/>
            <a:tailEnd len="sm" w="sm" type="none"/>
          </a:ln>
        </p:spPr>
      </p:cxnSp>
      <p:sp>
        <p:nvSpPr>
          <p:cNvPr id="294" name="Google Shape;294;p26"/>
          <p:cNvSpPr txBox="1"/>
          <p:nvPr/>
        </p:nvSpPr>
        <p:spPr>
          <a:xfrm flipH="1">
            <a:off x="517645" y="2335456"/>
            <a:ext cx="995199" cy="41144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US" sz="1200" u="none" cap="none" strike="noStrike">
                <a:solidFill>
                  <a:schemeClr val="lt2"/>
                </a:solidFill>
                <a:latin typeface="Source Sans Pro"/>
                <a:ea typeface="Source Sans Pro"/>
                <a:cs typeface="Source Sans Pro"/>
                <a:sym typeface="Source Sans Pro"/>
              </a:rPr>
              <a:t>PART 2 OF PROJECT</a:t>
            </a:r>
            <a:endParaRPr b="1" i="0" sz="1200" u="none" cap="none" strike="noStrike">
              <a:solidFill>
                <a:schemeClr val="lt2"/>
              </a:solidFill>
              <a:latin typeface="Source Sans Pro"/>
              <a:ea typeface="Source Sans Pro"/>
              <a:cs typeface="Source Sans Pro"/>
              <a:sym typeface="Source Sans Pro"/>
            </a:endParaRPr>
          </a:p>
        </p:txBody>
      </p:sp>
      <p:sp>
        <p:nvSpPr>
          <p:cNvPr id="295" name="Google Shape;295;p26"/>
          <p:cNvSpPr txBox="1"/>
          <p:nvPr/>
        </p:nvSpPr>
        <p:spPr>
          <a:xfrm flipH="1">
            <a:off x="269779" y="2815581"/>
            <a:ext cx="1243065" cy="352663"/>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US" sz="1200" u="none" cap="none" strike="noStrike">
                <a:solidFill>
                  <a:schemeClr val="lt2"/>
                </a:solidFill>
                <a:latin typeface="Source Sans Pro"/>
                <a:ea typeface="Source Sans Pro"/>
                <a:cs typeface="Source Sans Pro"/>
                <a:sym typeface="Source Sans Pro"/>
              </a:rPr>
              <a:t>MODIFIACTION OF CIRCUIT</a:t>
            </a:r>
            <a:endParaRPr b="1" i="0" sz="1200" u="none" cap="none" strike="noStrike">
              <a:solidFill>
                <a:schemeClr val="lt2"/>
              </a:solidFill>
              <a:latin typeface="Source Sans Pro"/>
              <a:ea typeface="Source Sans Pro"/>
              <a:cs typeface="Source Sans Pro"/>
              <a:sym typeface="Source Sans Pro"/>
            </a:endParaRPr>
          </a:p>
        </p:txBody>
      </p:sp>
      <p:sp>
        <p:nvSpPr>
          <p:cNvPr id="296" name="Google Shape;296;p26"/>
          <p:cNvSpPr txBox="1"/>
          <p:nvPr/>
        </p:nvSpPr>
        <p:spPr>
          <a:xfrm flipH="1">
            <a:off x="291572" y="3251336"/>
            <a:ext cx="1243064" cy="352663"/>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US" sz="1200" u="none" cap="none" strike="noStrike">
                <a:solidFill>
                  <a:schemeClr val="lt2"/>
                </a:solidFill>
                <a:latin typeface="Source Sans Pro"/>
                <a:ea typeface="Source Sans Pro"/>
                <a:cs typeface="Source Sans Pro"/>
                <a:sym typeface="Source Sans Pro"/>
              </a:rPr>
              <a:t>PRESENTATION</a:t>
            </a:r>
            <a:endParaRPr b="1" i="0" sz="1200" u="none" cap="none" strike="noStrike">
              <a:solidFill>
                <a:schemeClr val="lt2"/>
              </a:solidFill>
              <a:latin typeface="Source Sans Pro"/>
              <a:ea typeface="Source Sans Pro"/>
              <a:cs typeface="Source Sans Pro"/>
              <a:sym typeface="Source Sans Pro"/>
            </a:endParaRPr>
          </a:p>
        </p:txBody>
      </p:sp>
      <p:sp>
        <p:nvSpPr>
          <p:cNvPr id="297" name="Google Shape;297;p26"/>
          <p:cNvSpPr txBox="1"/>
          <p:nvPr>
            <p:ph type="title"/>
          </p:nvPr>
        </p:nvSpPr>
        <p:spPr>
          <a:xfrm>
            <a:off x="4012552" y="18469"/>
            <a:ext cx="4766100" cy="363455"/>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000"/>
              <a:buNone/>
            </a:pPr>
            <a:r>
              <a:rPr lang="en-US" sz="1800"/>
              <a:t>PROJECT  SCHEDULE</a:t>
            </a:r>
            <a:endParaRPr sz="1800"/>
          </a:p>
        </p:txBody>
      </p:sp>
      <p:sp>
        <p:nvSpPr>
          <p:cNvPr id="298" name="Google Shape;298;p26"/>
          <p:cNvSpPr txBox="1"/>
          <p:nvPr/>
        </p:nvSpPr>
        <p:spPr>
          <a:xfrm flipH="1">
            <a:off x="2349433" y="446168"/>
            <a:ext cx="699715" cy="497515"/>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200"/>
              <a:buFont typeface="Arial"/>
              <a:buNone/>
            </a:pPr>
            <a:r>
              <a:rPr b="0" i="0" lang="en-US" sz="1200" u="none" cap="none" strike="noStrike">
                <a:solidFill>
                  <a:schemeClr val="lt1"/>
                </a:solidFill>
                <a:latin typeface="Reem Kufi"/>
                <a:ea typeface="Reem Kufi"/>
                <a:cs typeface="Reem Kufi"/>
                <a:sym typeface="Reem Kufi"/>
              </a:rPr>
              <a:t>WEEK 2</a:t>
            </a:r>
            <a:endParaRPr b="0" i="0" sz="1200" u="none" cap="none" strike="noStrike">
              <a:solidFill>
                <a:schemeClr val="lt1"/>
              </a:solidFill>
              <a:latin typeface="Reem Kufi"/>
              <a:ea typeface="Reem Kufi"/>
              <a:cs typeface="Reem Kufi"/>
              <a:sym typeface="Reem Kufi"/>
            </a:endParaRPr>
          </a:p>
        </p:txBody>
      </p:sp>
      <p:sp>
        <p:nvSpPr>
          <p:cNvPr id="299" name="Google Shape;299;p26"/>
          <p:cNvSpPr txBox="1"/>
          <p:nvPr/>
        </p:nvSpPr>
        <p:spPr>
          <a:xfrm flipH="1">
            <a:off x="3168886" y="447044"/>
            <a:ext cx="633056" cy="497507"/>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200"/>
              <a:buFont typeface="Arial"/>
              <a:buNone/>
            </a:pPr>
            <a:r>
              <a:rPr b="0" i="0" lang="en-US" sz="1200" u="none" cap="none" strike="noStrike">
                <a:solidFill>
                  <a:schemeClr val="lt1"/>
                </a:solidFill>
                <a:latin typeface="Reem Kufi"/>
                <a:ea typeface="Reem Kufi"/>
                <a:cs typeface="Reem Kufi"/>
                <a:sym typeface="Reem Kufi"/>
              </a:rPr>
              <a:t>WEEK 3</a:t>
            </a:r>
            <a:endParaRPr b="0" i="0" sz="1200" u="none" cap="none" strike="noStrike">
              <a:solidFill>
                <a:schemeClr val="lt1"/>
              </a:solidFill>
              <a:latin typeface="Reem Kufi"/>
              <a:ea typeface="Reem Kufi"/>
              <a:cs typeface="Reem Kufi"/>
              <a:sym typeface="Reem Kufi"/>
            </a:endParaRPr>
          </a:p>
        </p:txBody>
      </p:sp>
      <p:sp>
        <p:nvSpPr>
          <p:cNvPr id="300" name="Google Shape;300;p26"/>
          <p:cNvSpPr txBox="1"/>
          <p:nvPr/>
        </p:nvSpPr>
        <p:spPr>
          <a:xfrm flipH="1">
            <a:off x="3934463" y="447048"/>
            <a:ext cx="633055" cy="497503"/>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200"/>
              <a:buFont typeface="Arial"/>
              <a:buNone/>
            </a:pPr>
            <a:r>
              <a:rPr b="0" i="0" lang="en-US" sz="1200" u="none" cap="none" strike="noStrike">
                <a:solidFill>
                  <a:schemeClr val="lt1"/>
                </a:solidFill>
                <a:latin typeface="Reem Kufi"/>
                <a:ea typeface="Reem Kufi"/>
                <a:cs typeface="Reem Kufi"/>
                <a:sym typeface="Reem Kufi"/>
              </a:rPr>
              <a:t>WEEK 4</a:t>
            </a:r>
            <a:endParaRPr b="0" i="0" sz="1200" u="none" cap="none" strike="noStrike">
              <a:solidFill>
                <a:schemeClr val="lt1"/>
              </a:solidFill>
              <a:latin typeface="Reem Kufi"/>
              <a:ea typeface="Reem Kufi"/>
              <a:cs typeface="Reem Kufi"/>
              <a:sym typeface="Reem Kufi"/>
            </a:endParaRPr>
          </a:p>
        </p:txBody>
      </p:sp>
      <p:sp>
        <p:nvSpPr>
          <p:cNvPr id="301" name="Google Shape;301;p26"/>
          <p:cNvSpPr txBox="1"/>
          <p:nvPr/>
        </p:nvSpPr>
        <p:spPr>
          <a:xfrm flipH="1">
            <a:off x="4671119" y="442402"/>
            <a:ext cx="633054" cy="497501"/>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200"/>
              <a:buFont typeface="Arial"/>
              <a:buNone/>
            </a:pPr>
            <a:r>
              <a:rPr b="0" i="0" lang="en-US" sz="1200" u="none" cap="none" strike="noStrike">
                <a:solidFill>
                  <a:schemeClr val="lt1"/>
                </a:solidFill>
                <a:latin typeface="Reem Kufi"/>
                <a:ea typeface="Reem Kufi"/>
                <a:cs typeface="Reem Kufi"/>
                <a:sym typeface="Reem Kufi"/>
              </a:rPr>
              <a:t>WEEK 5</a:t>
            </a:r>
            <a:endParaRPr b="0" i="0" sz="1200" u="none" cap="none" strike="noStrike">
              <a:solidFill>
                <a:schemeClr val="lt1"/>
              </a:solidFill>
              <a:latin typeface="Reem Kufi"/>
              <a:ea typeface="Reem Kufi"/>
              <a:cs typeface="Reem Kufi"/>
              <a:sym typeface="Reem Kufi"/>
            </a:endParaRPr>
          </a:p>
        </p:txBody>
      </p:sp>
      <p:sp>
        <p:nvSpPr>
          <p:cNvPr id="302" name="Google Shape;302;p26"/>
          <p:cNvSpPr txBox="1"/>
          <p:nvPr/>
        </p:nvSpPr>
        <p:spPr>
          <a:xfrm flipH="1">
            <a:off x="5407774" y="442402"/>
            <a:ext cx="647028" cy="4975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200"/>
              <a:buFont typeface="Arial"/>
              <a:buNone/>
            </a:pPr>
            <a:r>
              <a:rPr b="0" i="0" lang="en-US" sz="1200" u="none" cap="none" strike="noStrike">
                <a:solidFill>
                  <a:schemeClr val="lt1"/>
                </a:solidFill>
                <a:latin typeface="Reem Kufi"/>
                <a:ea typeface="Reem Kufi"/>
                <a:cs typeface="Reem Kufi"/>
                <a:sym typeface="Reem Kufi"/>
              </a:rPr>
              <a:t>WEEK 6</a:t>
            </a:r>
            <a:endParaRPr b="0" i="0" sz="1200" u="none" cap="none" strike="noStrike">
              <a:solidFill>
                <a:schemeClr val="lt1"/>
              </a:solidFill>
              <a:latin typeface="Reem Kufi"/>
              <a:ea typeface="Reem Kufi"/>
              <a:cs typeface="Reem Kufi"/>
              <a:sym typeface="Reem Kufi"/>
            </a:endParaRPr>
          </a:p>
        </p:txBody>
      </p:sp>
      <p:sp>
        <p:nvSpPr>
          <p:cNvPr id="303" name="Google Shape;303;p26"/>
          <p:cNvSpPr txBox="1"/>
          <p:nvPr/>
        </p:nvSpPr>
        <p:spPr>
          <a:xfrm flipH="1">
            <a:off x="6160893" y="439421"/>
            <a:ext cx="633052" cy="497495"/>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200"/>
              <a:buFont typeface="Arial"/>
              <a:buNone/>
            </a:pPr>
            <a:r>
              <a:rPr b="0" i="0" lang="en-US" sz="1200" u="none" cap="none" strike="noStrike">
                <a:solidFill>
                  <a:schemeClr val="lt1"/>
                </a:solidFill>
                <a:latin typeface="Reem Kufi"/>
                <a:ea typeface="Reem Kufi"/>
                <a:cs typeface="Reem Kufi"/>
                <a:sym typeface="Reem Kufi"/>
              </a:rPr>
              <a:t>WEEK 7</a:t>
            </a:r>
            <a:endParaRPr b="0" i="0" sz="1200" u="none" cap="none" strike="noStrike">
              <a:solidFill>
                <a:schemeClr val="lt1"/>
              </a:solidFill>
              <a:latin typeface="Reem Kufi"/>
              <a:ea typeface="Reem Kufi"/>
              <a:cs typeface="Reem Kufi"/>
              <a:sym typeface="Reem Kufi"/>
            </a:endParaRPr>
          </a:p>
        </p:txBody>
      </p:sp>
      <p:sp>
        <p:nvSpPr>
          <p:cNvPr id="304" name="Google Shape;304;p26">
            <a:hlinkClick r:id="rId4"/>
          </p:cNvPr>
          <p:cNvSpPr/>
          <p:nvPr/>
        </p:nvSpPr>
        <p:spPr>
          <a:xfrm>
            <a:off x="4671119" y="2815581"/>
            <a:ext cx="633054" cy="254533"/>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6">
            <a:hlinkClick r:id="rId5"/>
          </p:cNvPr>
          <p:cNvSpPr/>
          <p:nvPr/>
        </p:nvSpPr>
        <p:spPr>
          <a:xfrm>
            <a:off x="3922687" y="2419539"/>
            <a:ext cx="633055" cy="243275"/>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6">
            <a:hlinkClick r:id="rId6"/>
          </p:cNvPr>
          <p:cNvSpPr/>
          <p:nvPr/>
        </p:nvSpPr>
        <p:spPr>
          <a:xfrm>
            <a:off x="3174256" y="2019046"/>
            <a:ext cx="633056" cy="243475"/>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6">
            <a:hlinkClick r:id="rId7"/>
          </p:cNvPr>
          <p:cNvSpPr/>
          <p:nvPr/>
        </p:nvSpPr>
        <p:spPr>
          <a:xfrm>
            <a:off x="2349434" y="1555771"/>
            <a:ext cx="709446" cy="229426"/>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6">
            <a:hlinkClick r:id="rId8"/>
          </p:cNvPr>
          <p:cNvSpPr/>
          <p:nvPr/>
        </p:nvSpPr>
        <p:spPr>
          <a:xfrm>
            <a:off x="6911522" y="4060947"/>
            <a:ext cx="672765" cy="253776"/>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6">
            <a:hlinkClick r:id="rId9"/>
          </p:cNvPr>
          <p:cNvSpPr/>
          <p:nvPr/>
        </p:nvSpPr>
        <p:spPr>
          <a:xfrm>
            <a:off x="5419549" y="3232799"/>
            <a:ext cx="647028" cy="26102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0" name="Google Shape;310;p26"/>
          <p:cNvCxnSpPr/>
          <p:nvPr/>
        </p:nvCxnSpPr>
        <p:spPr>
          <a:xfrm flipH="1">
            <a:off x="1626672" y="3793412"/>
            <a:ext cx="6984602" cy="16094"/>
          </a:xfrm>
          <a:prstGeom prst="straightConnector1">
            <a:avLst/>
          </a:prstGeom>
          <a:noFill/>
          <a:ln cap="flat" cmpd="sng" w="19050">
            <a:solidFill>
              <a:schemeClr val="dk2"/>
            </a:solidFill>
            <a:prstDash val="solid"/>
            <a:round/>
            <a:headEnd len="sm" w="sm" type="none"/>
            <a:tailEnd len="sm" w="sm" type="none"/>
          </a:ln>
        </p:spPr>
      </p:cxnSp>
      <p:sp>
        <p:nvSpPr>
          <p:cNvPr id="311" name="Google Shape;311;p26"/>
          <p:cNvSpPr txBox="1"/>
          <p:nvPr/>
        </p:nvSpPr>
        <p:spPr>
          <a:xfrm>
            <a:off x="-63062" y="3571350"/>
            <a:ext cx="1713950" cy="46166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b="1" i="0" lang="en-US" sz="1200" u="none" cap="none" strike="noStrike">
                <a:solidFill>
                  <a:schemeClr val="lt2"/>
                </a:solidFill>
                <a:latin typeface="Source Sans Pro"/>
                <a:ea typeface="Source Sans Pro"/>
                <a:cs typeface="Source Sans Pro"/>
                <a:sym typeface="Source Sans Pro"/>
              </a:rPr>
              <a:t>DISCUSSION ON WORKING OF PROJECT</a:t>
            </a:r>
            <a:endParaRPr/>
          </a:p>
        </p:txBody>
      </p:sp>
      <p:sp>
        <p:nvSpPr>
          <p:cNvPr id="312" name="Google Shape;312;p26"/>
          <p:cNvSpPr txBox="1"/>
          <p:nvPr/>
        </p:nvSpPr>
        <p:spPr>
          <a:xfrm flipH="1">
            <a:off x="6911522" y="442407"/>
            <a:ext cx="672765" cy="49749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200"/>
              <a:buFont typeface="Arial"/>
              <a:buNone/>
            </a:pPr>
            <a:r>
              <a:rPr b="0" i="0" lang="en-US" sz="1200" u="none" cap="none" strike="noStrike">
                <a:solidFill>
                  <a:schemeClr val="lt1"/>
                </a:solidFill>
                <a:latin typeface="Reem Kufi"/>
                <a:ea typeface="Reem Kufi"/>
                <a:cs typeface="Reem Kufi"/>
                <a:sym typeface="Reem Kufi"/>
              </a:rPr>
              <a:t>WEEK 8</a:t>
            </a:r>
            <a:endParaRPr b="0" i="0" sz="1200" u="none" cap="none" strike="noStrike">
              <a:solidFill>
                <a:schemeClr val="lt1"/>
              </a:solidFill>
              <a:latin typeface="Reem Kufi"/>
              <a:ea typeface="Reem Kufi"/>
              <a:cs typeface="Reem Kufi"/>
              <a:sym typeface="Reem Kufi"/>
            </a:endParaRPr>
          </a:p>
        </p:txBody>
      </p:sp>
      <p:sp>
        <p:nvSpPr>
          <p:cNvPr id="313" name="Google Shape;313;p26"/>
          <p:cNvSpPr txBox="1"/>
          <p:nvPr/>
        </p:nvSpPr>
        <p:spPr>
          <a:xfrm flipH="1">
            <a:off x="7772889" y="446168"/>
            <a:ext cx="672765" cy="49749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200"/>
              <a:buFont typeface="Arial"/>
              <a:buNone/>
            </a:pPr>
            <a:r>
              <a:rPr b="0" i="0" lang="en-US" sz="1200" u="none" cap="none" strike="noStrike">
                <a:solidFill>
                  <a:schemeClr val="lt1"/>
                </a:solidFill>
                <a:latin typeface="Reem Kufi"/>
                <a:ea typeface="Reem Kufi"/>
                <a:cs typeface="Reem Kufi"/>
                <a:sym typeface="Reem Kufi"/>
              </a:rPr>
              <a:t>WEEK9 </a:t>
            </a:r>
            <a:endParaRPr b="0" i="0" sz="1200" u="none" cap="none" strike="noStrike">
              <a:solidFill>
                <a:schemeClr val="lt1"/>
              </a:solidFill>
              <a:latin typeface="Reem Kufi"/>
              <a:ea typeface="Reem Kufi"/>
              <a:cs typeface="Reem Kufi"/>
              <a:sym typeface="Reem Kufi"/>
            </a:endParaRPr>
          </a:p>
        </p:txBody>
      </p:sp>
      <p:cxnSp>
        <p:nvCxnSpPr>
          <p:cNvPr id="314" name="Google Shape;314;p26"/>
          <p:cNvCxnSpPr/>
          <p:nvPr/>
        </p:nvCxnSpPr>
        <p:spPr>
          <a:xfrm rot="10800000">
            <a:off x="1633166" y="4187835"/>
            <a:ext cx="6984605" cy="0"/>
          </a:xfrm>
          <a:prstGeom prst="straightConnector1">
            <a:avLst/>
          </a:prstGeom>
          <a:noFill/>
          <a:ln cap="flat" cmpd="sng" w="19050">
            <a:solidFill>
              <a:schemeClr val="dk2"/>
            </a:solidFill>
            <a:prstDash val="solid"/>
            <a:round/>
            <a:headEnd len="sm" w="sm" type="none"/>
            <a:tailEnd len="sm" w="sm" type="none"/>
          </a:ln>
        </p:spPr>
      </p:cxnSp>
      <p:cxnSp>
        <p:nvCxnSpPr>
          <p:cNvPr id="315" name="Google Shape;315;p26"/>
          <p:cNvCxnSpPr/>
          <p:nvPr/>
        </p:nvCxnSpPr>
        <p:spPr>
          <a:xfrm rot="10800000">
            <a:off x="1633166" y="4601310"/>
            <a:ext cx="6948373" cy="0"/>
          </a:xfrm>
          <a:prstGeom prst="straightConnector1">
            <a:avLst/>
          </a:prstGeom>
          <a:noFill/>
          <a:ln cap="flat" cmpd="sng" w="19050">
            <a:solidFill>
              <a:schemeClr val="dk2"/>
            </a:solidFill>
            <a:prstDash val="solid"/>
            <a:round/>
            <a:headEnd len="sm" w="sm" type="none"/>
            <a:tailEnd len="sm" w="sm" type="none"/>
          </a:ln>
        </p:spPr>
      </p:cxnSp>
      <p:sp>
        <p:nvSpPr>
          <p:cNvPr id="316" name="Google Shape;316;p26">
            <a:hlinkClick r:id="rId10"/>
          </p:cNvPr>
          <p:cNvSpPr/>
          <p:nvPr/>
        </p:nvSpPr>
        <p:spPr>
          <a:xfrm>
            <a:off x="6160894" y="3662776"/>
            <a:ext cx="633052" cy="252023"/>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6">
            <a:hlinkClick r:id="rId11"/>
          </p:cNvPr>
          <p:cNvSpPr/>
          <p:nvPr/>
        </p:nvSpPr>
        <p:spPr>
          <a:xfrm>
            <a:off x="7772889" y="4499758"/>
            <a:ext cx="672765" cy="244952"/>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6"/>
          <p:cNvSpPr txBox="1"/>
          <p:nvPr/>
        </p:nvSpPr>
        <p:spPr>
          <a:xfrm flipH="1">
            <a:off x="315171" y="4033015"/>
            <a:ext cx="1243064" cy="352663"/>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US" sz="1200" u="none" cap="none" strike="noStrike">
                <a:solidFill>
                  <a:schemeClr val="lt2"/>
                </a:solidFill>
                <a:latin typeface="Source Sans Pro"/>
                <a:ea typeface="Source Sans Pro"/>
                <a:cs typeface="Source Sans Pro"/>
                <a:sym typeface="Source Sans Pro"/>
              </a:rPr>
              <a:t>MOCK REVIEW </a:t>
            </a:r>
            <a:endParaRPr b="1" i="0" sz="1200" u="none" cap="none" strike="noStrike">
              <a:solidFill>
                <a:schemeClr val="lt2"/>
              </a:solidFill>
              <a:latin typeface="Source Sans Pro"/>
              <a:ea typeface="Source Sans Pro"/>
              <a:cs typeface="Source Sans Pro"/>
              <a:sym typeface="Source Sans Pro"/>
            </a:endParaRPr>
          </a:p>
        </p:txBody>
      </p:sp>
      <p:sp>
        <p:nvSpPr>
          <p:cNvPr id="319" name="Google Shape;319;p26"/>
          <p:cNvSpPr txBox="1"/>
          <p:nvPr/>
        </p:nvSpPr>
        <p:spPr>
          <a:xfrm flipH="1">
            <a:off x="-63062" y="4426276"/>
            <a:ext cx="1621297" cy="352663"/>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US" sz="1200" u="none" cap="none" strike="noStrike">
                <a:solidFill>
                  <a:schemeClr val="lt2"/>
                </a:solidFill>
                <a:latin typeface="Source Sans Pro"/>
                <a:ea typeface="Source Sans Pro"/>
                <a:cs typeface="Source Sans Pro"/>
                <a:sym typeface="Source Sans Pro"/>
              </a:rPr>
              <a:t>DISCUSSION ON REPORT PATTERN </a:t>
            </a:r>
            <a:endParaRPr b="1" i="0" sz="1200" u="none" cap="none" strike="noStrike">
              <a:solidFill>
                <a:schemeClr val="lt2"/>
              </a:solidFill>
              <a:latin typeface="Source Sans Pro"/>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7"/>
          <p:cNvSpPr txBox="1"/>
          <p:nvPr>
            <p:ph type="title"/>
          </p:nvPr>
        </p:nvSpPr>
        <p:spPr>
          <a:xfrm>
            <a:off x="3781075" y="1635450"/>
            <a:ext cx="1714500" cy="97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US"/>
              <a:t>07</a:t>
            </a:r>
            <a:endParaRPr/>
          </a:p>
        </p:txBody>
      </p:sp>
      <p:sp>
        <p:nvSpPr>
          <p:cNvPr id="325" name="Google Shape;325;p27"/>
          <p:cNvSpPr txBox="1"/>
          <p:nvPr>
            <p:ph idx="2" type="title"/>
          </p:nvPr>
        </p:nvSpPr>
        <p:spPr>
          <a:xfrm>
            <a:off x="2437893" y="2303850"/>
            <a:ext cx="5011314" cy="609600"/>
          </a:xfrm>
          <a:prstGeom prst="rect">
            <a:avLst/>
          </a:prstGeom>
          <a:noFill/>
          <a:ln>
            <a:noFill/>
          </a:ln>
        </p:spPr>
        <p:txBody>
          <a:bodyPr anchorCtr="0" anchor="t" bIns="91425" lIns="91425" spcFirstLastPara="1" rIns="83775" wrap="square" tIns="91425">
            <a:noAutofit/>
          </a:bodyPr>
          <a:lstStyle/>
          <a:p>
            <a:pPr indent="0" lvl="0" marL="0" rtl="0" algn="ctr">
              <a:lnSpc>
                <a:spcPct val="100000"/>
              </a:lnSpc>
              <a:spcBef>
                <a:spcPts val="0"/>
              </a:spcBef>
              <a:spcAft>
                <a:spcPts val="0"/>
              </a:spcAft>
              <a:buSzPts val="3000"/>
              <a:buNone/>
            </a:pPr>
            <a:r>
              <a:rPr lang="en-US">
                <a:solidFill>
                  <a:schemeClr val="lt2"/>
                </a:solidFill>
              </a:rPr>
              <a:t>SOFTWARE  </a:t>
            </a:r>
            <a:r>
              <a:rPr lang="en-US"/>
              <a:t>DESCRIPTION</a:t>
            </a:r>
            <a:endParaRPr>
              <a:solidFill>
                <a:schemeClr val="lt2"/>
              </a:solidFill>
            </a:endParaRPr>
          </a:p>
        </p:txBody>
      </p:sp>
      <p:sp>
        <p:nvSpPr>
          <p:cNvPr id="326" name="Google Shape;326;p27"/>
          <p:cNvSpPr txBox="1"/>
          <p:nvPr>
            <p:ph idx="1" type="subTitle"/>
          </p:nvPr>
        </p:nvSpPr>
        <p:spPr>
          <a:xfrm>
            <a:off x="3919287" y="2821050"/>
            <a:ext cx="1305425" cy="45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US"/>
              <a:t>PROTEUS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8"/>
          <p:cNvSpPr txBox="1"/>
          <p:nvPr>
            <p:ph idx="1" type="body"/>
          </p:nvPr>
        </p:nvSpPr>
        <p:spPr>
          <a:xfrm>
            <a:off x="1192350" y="1286875"/>
            <a:ext cx="6759300" cy="3172800"/>
          </a:xfrm>
          <a:prstGeom prst="rect">
            <a:avLst/>
          </a:prstGeom>
          <a:noFill/>
          <a:ln>
            <a:noFill/>
          </a:ln>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Clr>
                <a:schemeClr val="accent1"/>
              </a:buClr>
              <a:buSzPts val="1400"/>
              <a:buChar char="●"/>
            </a:pPr>
            <a:r>
              <a:rPr lang="en-US" sz="1400">
                <a:solidFill>
                  <a:schemeClr val="dk2"/>
                </a:solidFill>
                <a:latin typeface="Source Sans Pro"/>
                <a:ea typeface="Source Sans Pro"/>
                <a:cs typeface="Source Sans Pro"/>
                <a:sym typeface="Source Sans Pro"/>
              </a:rPr>
              <a:t>For our mini project, we have used the Proteus software in which we have done the simulation part.</a:t>
            </a:r>
            <a:endParaRPr/>
          </a:p>
          <a:p>
            <a:pPr indent="-215900" lvl="0" marL="457200" rtl="0" algn="just">
              <a:lnSpc>
                <a:spcPct val="100000"/>
              </a:lnSpc>
              <a:spcBef>
                <a:spcPts val="0"/>
              </a:spcBef>
              <a:spcAft>
                <a:spcPts val="0"/>
              </a:spcAft>
              <a:buClr>
                <a:schemeClr val="accent1"/>
              </a:buClr>
              <a:buSzPts val="1400"/>
              <a:buNone/>
            </a:pPr>
            <a:r>
              <a:t/>
            </a:r>
            <a:endParaRPr sz="1400">
              <a:solidFill>
                <a:schemeClr val="dk2"/>
              </a:solidFill>
              <a:latin typeface="Source Sans Pro"/>
              <a:ea typeface="Source Sans Pro"/>
              <a:cs typeface="Source Sans Pro"/>
              <a:sym typeface="Source Sans Pro"/>
            </a:endParaRPr>
          </a:p>
          <a:p>
            <a:pPr indent="-304800" lvl="0" marL="457200" rtl="0" algn="just">
              <a:lnSpc>
                <a:spcPct val="100000"/>
              </a:lnSpc>
              <a:spcBef>
                <a:spcPts val="0"/>
              </a:spcBef>
              <a:spcAft>
                <a:spcPts val="0"/>
              </a:spcAft>
              <a:buClr>
                <a:schemeClr val="accent1"/>
              </a:buClr>
              <a:buSzPts val="1400"/>
              <a:buChar char="●"/>
            </a:pPr>
            <a:r>
              <a:rPr lang="en-US" sz="1400">
                <a:solidFill>
                  <a:schemeClr val="dk2"/>
                </a:solidFill>
                <a:latin typeface="Source Sans Pro"/>
                <a:ea typeface="Source Sans Pro"/>
                <a:cs typeface="Source Sans Pro"/>
                <a:sym typeface="Source Sans Pro"/>
              </a:rPr>
              <a:t>The Proteus Design Suite is a proprietary software tool used primarily for electronic design automation. It is a windows application for schematic capture, simulation, and PCB layout design. The software is used mainly by electronic design engineers and technicians to create schematics and electronic prints for manufacturing PCB. </a:t>
            </a:r>
            <a:endParaRPr/>
          </a:p>
          <a:p>
            <a:pPr indent="-215900" lvl="0" marL="457200" rtl="0" algn="just">
              <a:lnSpc>
                <a:spcPct val="100000"/>
              </a:lnSpc>
              <a:spcBef>
                <a:spcPts val="0"/>
              </a:spcBef>
              <a:spcAft>
                <a:spcPts val="0"/>
              </a:spcAft>
              <a:buClr>
                <a:schemeClr val="accent1"/>
              </a:buClr>
              <a:buSzPts val="1400"/>
              <a:buNone/>
            </a:pPr>
            <a:r>
              <a:t/>
            </a:r>
            <a:endParaRPr sz="1400">
              <a:solidFill>
                <a:schemeClr val="dk2"/>
              </a:solidFill>
              <a:latin typeface="Source Sans Pro"/>
              <a:ea typeface="Source Sans Pro"/>
              <a:cs typeface="Source Sans Pro"/>
              <a:sym typeface="Source Sans Pro"/>
            </a:endParaRPr>
          </a:p>
          <a:p>
            <a:pPr indent="-304800" lvl="0" marL="457200" rtl="0" algn="l">
              <a:lnSpc>
                <a:spcPct val="100000"/>
              </a:lnSpc>
              <a:spcBef>
                <a:spcPts val="0"/>
              </a:spcBef>
              <a:spcAft>
                <a:spcPts val="0"/>
              </a:spcAft>
              <a:buClr>
                <a:schemeClr val="accent1"/>
              </a:buClr>
              <a:buSzPts val="1400"/>
              <a:buChar char="●"/>
            </a:pPr>
            <a:r>
              <a:rPr b="0" i="0" lang="en-US" sz="1400">
                <a:solidFill>
                  <a:schemeClr val="dk2"/>
                </a:solidFill>
                <a:latin typeface="Source Sans Pro"/>
                <a:ea typeface="Source Sans Pro"/>
                <a:cs typeface="Source Sans Pro"/>
                <a:sym typeface="Source Sans Pro"/>
              </a:rPr>
              <a:t>Proteus is a Virtual System Modelling and circuit simulation application. The suite combines mixed mode SPICE circuit simulation, animated components and microprocessor models to facilitate co-simulation of complete microcontroller based designs. </a:t>
            </a:r>
            <a:endParaRPr sz="1400">
              <a:solidFill>
                <a:schemeClr val="dk2"/>
              </a:solidFill>
              <a:latin typeface="Source Sans Pro"/>
              <a:ea typeface="Source Sans Pro"/>
              <a:cs typeface="Source Sans Pro"/>
              <a:sym typeface="Source Sans Pro"/>
            </a:endParaRPr>
          </a:p>
        </p:txBody>
      </p:sp>
      <p:sp>
        <p:nvSpPr>
          <p:cNvPr id="332" name="Google Shape;332;p28"/>
          <p:cNvSpPr txBox="1"/>
          <p:nvPr>
            <p:ph type="title"/>
          </p:nvPr>
        </p:nvSpPr>
        <p:spPr>
          <a:xfrm>
            <a:off x="2410375" y="540000"/>
            <a:ext cx="60135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a:t>PROTEUS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9"/>
          <p:cNvSpPr txBox="1"/>
          <p:nvPr>
            <p:ph type="title"/>
          </p:nvPr>
        </p:nvSpPr>
        <p:spPr>
          <a:xfrm>
            <a:off x="3781075" y="1635450"/>
            <a:ext cx="1714500" cy="97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US"/>
              <a:t>08</a:t>
            </a:r>
            <a:endParaRPr/>
          </a:p>
        </p:txBody>
      </p:sp>
      <p:sp>
        <p:nvSpPr>
          <p:cNvPr id="338" name="Google Shape;338;p29"/>
          <p:cNvSpPr txBox="1"/>
          <p:nvPr>
            <p:ph idx="2" type="title"/>
          </p:nvPr>
        </p:nvSpPr>
        <p:spPr>
          <a:xfrm>
            <a:off x="1727276" y="2295138"/>
            <a:ext cx="5822097" cy="973200"/>
          </a:xfrm>
          <a:prstGeom prst="rect">
            <a:avLst/>
          </a:prstGeom>
          <a:noFill/>
          <a:ln>
            <a:noFill/>
          </a:ln>
        </p:spPr>
        <p:txBody>
          <a:bodyPr anchorCtr="0" anchor="t" bIns="91425" lIns="91425" spcFirstLastPara="1" rIns="83775" wrap="square" tIns="91425">
            <a:noAutofit/>
          </a:bodyPr>
          <a:lstStyle/>
          <a:p>
            <a:pPr indent="0" lvl="0" marL="0" rtl="0" algn="ctr">
              <a:lnSpc>
                <a:spcPct val="100000"/>
              </a:lnSpc>
              <a:spcBef>
                <a:spcPts val="0"/>
              </a:spcBef>
              <a:spcAft>
                <a:spcPts val="0"/>
              </a:spcAft>
              <a:buSzPts val="3000"/>
              <a:buNone/>
            </a:pPr>
            <a:r>
              <a:rPr lang="en-US">
                <a:solidFill>
                  <a:schemeClr val="lt2"/>
                </a:solidFill>
              </a:rPr>
              <a:t>SOFTWARE  IMPLEMEN</a:t>
            </a:r>
            <a:r>
              <a:rPr lang="en-US"/>
              <a:t>TATION</a:t>
            </a:r>
            <a:br>
              <a:rPr lang="en-US"/>
            </a:br>
            <a:r>
              <a:rPr lang="en-US"/>
              <a:t>AND RESULTS</a:t>
            </a:r>
            <a:endParaRPr>
              <a:solidFill>
                <a:schemeClr val="lt2"/>
              </a:solidFill>
            </a:endParaRPr>
          </a:p>
        </p:txBody>
      </p:sp>
      <p:sp>
        <p:nvSpPr>
          <p:cNvPr id="339" name="Google Shape;339;p29"/>
          <p:cNvSpPr txBox="1"/>
          <p:nvPr>
            <p:ph idx="1" type="subTitle"/>
          </p:nvPr>
        </p:nvSpPr>
        <p:spPr>
          <a:xfrm>
            <a:off x="2409474" y="3268338"/>
            <a:ext cx="4457700" cy="45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US"/>
              <a:t>AUTOMATIC WATER DISPENSER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ph idx="1" type="body"/>
          </p:nvPr>
        </p:nvSpPr>
        <p:spPr>
          <a:xfrm>
            <a:off x="1801362" y="1430700"/>
            <a:ext cx="6759300" cy="3172800"/>
          </a:xfrm>
          <a:prstGeom prst="rect">
            <a:avLst/>
          </a:prstGeom>
          <a:noFill/>
          <a:ln>
            <a:noFill/>
          </a:ln>
        </p:spPr>
        <p:txBody>
          <a:bodyPr anchorCtr="0" anchor="t" bIns="91425" lIns="91425" spcFirstLastPara="1" rIns="91425" wrap="square" tIns="91425">
            <a:noAutofit/>
          </a:bodyPr>
          <a:lstStyle/>
          <a:p>
            <a:pPr indent="-342900" lvl="0" marL="495300" rtl="0" algn="l">
              <a:lnSpc>
                <a:spcPct val="100000"/>
              </a:lnSpc>
              <a:spcBef>
                <a:spcPts val="0"/>
              </a:spcBef>
              <a:spcAft>
                <a:spcPts val="0"/>
              </a:spcAft>
              <a:buClr>
                <a:schemeClr val="accent1"/>
              </a:buClr>
              <a:buSzPts val="1710"/>
              <a:buFont typeface="Arial"/>
              <a:buAutoNum type="arabicPeriod"/>
            </a:pPr>
            <a:r>
              <a:rPr lang="en-US" sz="1800"/>
              <a:t>Introduction</a:t>
            </a:r>
            <a:endParaRPr/>
          </a:p>
          <a:p>
            <a:pPr indent="-342900" lvl="0" marL="495300" rtl="0" algn="l">
              <a:lnSpc>
                <a:spcPct val="100000"/>
              </a:lnSpc>
              <a:spcBef>
                <a:spcPts val="0"/>
              </a:spcBef>
              <a:spcAft>
                <a:spcPts val="0"/>
              </a:spcAft>
              <a:buClr>
                <a:schemeClr val="accent1"/>
              </a:buClr>
              <a:buSzPts val="1710"/>
              <a:buFont typeface="Arial"/>
              <a:buAutoNum type="arabicPeriod"/>
            </a:pPr>
            <a:r>
              <a:rPr lang="en-US" sz="1800"/>
              <a:t>Literature Review</a:t>
            </a:r>
            <a:endParaRPr/>
          </a:p>
          <a:p>
            <a:pPr indent="-342900" lvl="0" marL="495300" rtl="0" algn="l">
              <a:lnSpc>
                <a:spcPct val="100000"/>
              </a:lnSpc>
              <a:spcBef>
                <a:spcPts val="0"/>
              </a:spcBef>
              <a:spcAft>
                <a:spcPts val="0"/>
              </a:spcAft>
              <a:buClr>
                <a:schemeClr val="accent1"/>
              </a:buClr>
              <a:buSzPts val="1710"/>
              <a:buFont typeface="Arial"/>
              <a:buAutoNum type="arabicPeriod"/>
            </a:pPr>
            <a:r>
              <a:rPr lang="en-US" sz="1800"/>
              <a:t>Problem Statement------Need and Objective </a:t>
            </a:r>
            <a:endParaRPr/>
          </a:p>
          <a:p>
            <a:pPr indent="-342900" lvl="0" marL="495300" rtl="0" algn="l">
              <a:lnSpc>
                <a:spcPct val="100000"/>
              </a:lnSpc>
              <a:spcBef>
                <a:spcPts val="0"/>
              </a:spcBef>
              <a:spcAft>
                <a:spcPts val="0"/>
              </a:spcAft>
              <a:buClr>
                <a:schemeClr val="accent1"/>
              </a:buClr>
              <a:buSzPts val="1710"/>
              <a:buFont typeface="Arial"/>
              <a:buAutoNum type="arabicPeriod"/>
            </a:pPr>
            <a:r>
              <a:rPr lang="en-US" sz="1800"/>
              <a:t>Block Diagram </a:t>
            </a:r>
            <a:endParaRPr/>
          </a:p>
          <a:p>
            <a:pPr indent="-342900" lvl="0" marL="495300" rtl="0" algn="l">
              <a:lnSpc>
                <a:spcPct val="100000"/>
              </a:lnSpc>
              <a:spcBef>
                <a:spcPts val="0"/>
              </a:spcBef>
              <a:spcAft>
                <a:spcPts val="0"/>
              </a:spcAft>
              <a:buClr>
                <a:schemeClr val="accent1"/>
              </a:buClr>
              <a:buSzPts val="1710"/>
              <a:buFont typeface="Arial"/>
              <a:buAutoNum type="arabicPeriod"/>
            </a:pPr>
            <a:r>
              <a:rPr lang="en-US" sz="1800"/>
              <a:t>Circuit Diagram and Working</a:t>
            </a:r>
            <a:endParaRPr/>
          </a:p>
          <a:p>
            <a:pPr indent="-342900" lvl="0" marL="495300" rtl="0" algn="l">
              <a:lnSpc>
                <a:spcPct val="100000"/>
              </a:lnSpc>
              <a:spcBef>
                <a:spcPts val="0"/>
              </a:spcBef>
              <a:spcAft>
                <a:spcPts val="0"/>
              </a:spcAft>
              <a:buClr>
                <a:schemeClr val="accent1"/>
              </a:buClr>
              <a:buSzPts val="1710"/>
              <a:buFont typeface="Arial"/>
              <a:buAutoNum type="arabicPeriod"/>
            </a:pPr>
            <a:r>
              <a:rPr lang="en-US" sz="1800"/>
              <a:t>Hardware Description</a:t>
            </a:r>
            <a:endParaRPr/>
          </a:p>
          <a:p>
            <a:pPr indent="-342900" lvl="0" marL="495300" rtl="0" algn="l">
              <a:lnSpc>
                <a:spcPct val="100000"/>
              </a:lnSpc>
              <a:spcBef>
                <a:spcPts val="0"/>
              </a:spcBef>
              <a:spcAft>
                <a:spcPts val="0"/>
              </a:spcAft>
              <a:buClr>
                <a:schemeClr val="accent1"/>
              </a:buClr>
              <a:buSzPts val="1710"/>
              <a:buFont typeface="Arial"/>
              <a:buAutoNum type="arabicPeriod"/>
            </a:pPr>
            <a:r>
              <a:rPr lang="en-US" sz="1800"/>
              <a:t>Software Description</a:t>
            </a:r>
            <a:endParaRPr/>
          </a:p>
          <a:p>
            <a:pPr indent="-342900" lvl="0" marL="495300" rtl="0" algn="l">
              <a:lnSpc>
                <a:spcPct val="100000"/>
              </a:lnSpc>
              <a:spcBef>
                <a:spcPts val="0"/>
              </a:spcBef>
              <a:spcAft>
                <a:spcPts val="0"/>
              </a:spcAft>
              <a:buClr>
                <a:schemeClr val="accent1"/>
              </a:buClr>
              <a:buSzPts val="1710"/>
              <a:buFont typeface="Arial"/>
              <a:buAutoNum type="arabicPeriod"/>
            </a:pPr>
            <a:r>
              <a:rPr lang="en-US" sz="1800"/>
              <a:t>Software Implementation and Results</a:t>
            </a:r>
            <a:endParaRPr/>
          </a:p>
          <a:p>
            <a:pPr indent="-342900" lvl="0" marL="495300" rtl="0" algn="l">
              <a:lnSpc>
                <a:spcPct val="100000"/>
              </a:lnSpc>
              <a:spcBef>
                <a:spcPts val="0"/>
              </a:spcBef>
              <a:spcAft>
                <a:spcPts val="0"/>
              </a:spcAft>
              <a:buClr>
                <a:schemeClr val="accent1"/>
              </a:buClr>
              <a:buSzPts val="1710"/>
              <a:buFont typeface="Arial"/>
              <a:buAutoNum type="arabicPeriod"/>
            </a:pPr>
            <a:r>
              <a:rPr lang="en-US" sz="1800"/>
              <a:t>Conclusion</a:t>
            </a:r>
            <a:endParaRPr/>
          </a:p>
          <a:p>
            <a:pPr indent="-342900" lvl="0" marL="495300" rtl="0" algn="l">
              <a:lnSpc>
                <a:spcPct val="100000"/>
              </a:lnSpc>
              <a:spcBef>
                <a:spcPts val="0"/>
              </a:spcBef>
              <a:spcAft>
                <a:spcPts val="0"/>
              </a:spcAft>
              <a:buClr>
                <a:schemeClr val="accent1"/>
              </a:buClr>
              <a:buSzPts val="1710"/>
              <a:buFont typeface="Arial"/>
              <a:buAutoNum type="arabicPeriod"/>
            </a:pPr>
            <a:r>
              <a:rPr lang="en-US" sz="1800"/>
              <a:t>Future Scope</a:t>
            </a:r>
            <a:endParaRPr/>
          </a:p>
          <a:p>
            <a:pPr indent="-342900" lvl="0" marL="495300" rtl="0" algn="l">
              <a:lnSpc>
                <a:spcPct val="100000"/>
              </a:lnSpc>
              <a:spcBef>
                <a:spcPts val="0"/>
              </a:spcBef>
              <a:spcAft>
                <a:spcPts val="0"/>
              </a:spcAft>
              <a:buClr>
                <a:schemeClr val="accent1"/>
              </a:buClr>
              <a:buSzPts val="1710"/>
              <a:buFont typeface="Arial"/>
              <a:buAutoNum type="arabicPeriod"/>
            </a:pPr>
            <a:r>
              <a:rPr lang="en-US" sz="1800"/>
              <a:t>Reference</a:t>
            </a:r>
            <a:endParaRPr/>
          </a:p>
          <a:p>
            <a:pPr indent="0" lvl="0" marL="152400" rtl="0" algn="l">
              <a:lnSpc>
                <a:spcPct val="100000"/>
              </a:lnSpc>
              <a:spcBef>
                <a:spcPts val="0"/>
              </a:spcBef>
              <a:spcAft>
                <a:spcPts val="0"/>
              </a:spcAft>
              <a:buClr>
                <a:schemeClr val="accent1"/>
              </a:buClr>
              <a:buSzPts val="1710"/>
              <a:buNone/>
            </a:pPr>
            <a:r>
              <a:t/>
            </a:r>
            <a:endParaRPr sz="1800"/>
          </a:p>
          <a:p>
            <a:pPr indent="0" lvl="0" marL="0" rtl="0" algn="l">
              <a:lnSpc>
                <a:spcPct val="100000"/>
              </a:lnSpc>
              <a:spcBef>
                <a:spcPts val="0"/>
              </a:spcBef>
              <a:spcAft>
                <a:spcPts val="1600"/>
              </a:spcAft>
              <a:buSzPts val="1200"/>
              <a:buNone/>
            </a:pPr>
            <a:r>
              <a:t/>
            </a:r>
            <a:endParaRPr/>
          </a:p>
        </p:txBody>
      </p:sp>
      <p:sp>
        <p:nvSpPr>
          <p:cNvPr id="87" name="Google Shape;87;p3"/>
          <p:cNvSpPr txBox="1"/>
          <p:nvPr>
            <p:ph type="title"/>
          </p:nvPr>
        </p:nvSpPr>
        <p:spPr>
          <a:xfrm>
            <a:off x="2410375" y="540000"/>
            <a:ext cx="5541275"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a:t>CONTENTS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0"/>
          <p:cNvSpPr txBox="1"/>
          <p:nvPr>
            <p:ph idx="1" type="body"/>
          </p:nvPr>
        </p:nvSpPr>
        <p:spPr>
          <a:xfrm>
            <a:off x="1192350" y="940034"/>
            <a:ext cx="6759300" cy="3695028"/>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US" sz="1400"/>
              <a:t>For this project, Proteus software is used.</a:t>
            </a:r>
            <a:endParaRPr/>
          </a:p>
          <a:p>
            <a:pPr indent="-2286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Char char="●"/>
            </a:pPr>
            <a:r>
              <a:rPr lang="en-US" sz="1400"/>
              <a:t>This software not only helps to speed up the process of designing, but also avoid unnecessary mistake before the actual thing is build. </a:t>
            </a:r>
            <a:endParaRPr/>
          </a:p>
          <a:p>
            <a:pPr indent="-2286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Char char="●"/>
            </a:pPr>
            <a:r>
              <a:rPr lang="en-US" sz="1400"/>
              <a:t>ISIS Proteus simulation is a software tool that can design a schematic diagram and make a simulation of the circuit. </a:t>
            </a:r>
            <a:endParaRPr/>
          </a:p>
          <a:p>
            <a:pPr indent="-2286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Char char="●"/>
            </a:pPr>
            <a:r>
              <a:rPr lang="en-US" sz="1400"/>
              <a:t>It is easy to use this program because we can design our own circuit and simulate it. </a:t>
            </a:r>
            <a:endParaRPr/>
          </a:p>
          <a:p>
            <a:pPr indent="-2286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Char char="●"/>
            </a:pPr>
            <a:r>
              <a:rPr lang="en-US" sz="1400"/>
              <a:t>We can check if the simulations work properly or not and make changes accordingly. </a:t>
            </a:r>
            <a:endParaRPr/>
          </a:p>
          <a:p>
            <a:pPr indent="-2286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Char char="●"/>
            </a:pPr>
            <a:r>
              <a:rPr lang="en-US" sz="1400"/>
              <a:t>We have made two circuits, the first one, is about dispensing of water and second part, is about indication and controlling of the water.</a:t>
            </a:r>
            <a:endParaRPr/>
          </a:p>
          <a:p>
            <a:pPr indent="-228600" lvl="0" marL="457200" rtl="0" algn="l">
              <a:lnSpc>
                <a:spcPct val="100000"/>
              </a:lnSpc>
              <a:spcBef>
                <a:spcPts val="0"/>
              </a:spcBef>
              <a:spcAft>
                <a:spcPts val="0"/>
              </a:spcAft>
              <a:buSzPts val="1200"/>
              <a:buNone/>
            </a:pPr>
            <a:r>
              <a:t/>
            </a:r>
            <a:endParaRPr/>
          </a:p>
        </p:txBody>
      </p:sp>
      <p:sp>
        <p:nvSpPr>
          <p:cNvPr id="345" name="Google Shape;345;p30"/>
          <p:cNvSpPr txBox="1"/>
          <p:nvPr>
            <p:ph type="title"/>
          </p:nvPr>
        </p:nvSpPr>
        <p:spPr>
          <a:xfrm>
            <a:off x="2772982" y="248338"/>
            <a:ext cx="60135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a:t>SOFTWARE  IMPLEMENTATION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1"/>
          <p:cNvSpPr txBox="1"/>
          <p:nvPr>
            <p:ph type="title"/>
          </p:nvPr>
        </p:nvSpPr>
        <p:spPr>
          <a:xfrm>
            <a:off x="4138673" y="90683"/>
            <a:ext cx="47661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a:t>RESULTS</a:t>
            </a:r>
            <a:endParaRPr/>
          </a:p>
        </p:txBody>
      </p:sp>
      <p:pic>
        <p:nvPicPr>
          <p:cNvPr id="351" name="Google Shape;351;p31"/>
          <p:cNvPicPr preferRelativeResize="0"/>
          <p:nvPr/>
        </p:nvPicPr>
        <p:blipFill rotWithShape="1">
          <a:blip r:embed="rId3">
            <a:alphaModFix/>
          </a:blip>
          <a:srcRect b="0" l="0" r="0" t="0"/>
          <a:stretch/>
        </p:blipFill>
        <p:spPr>
          <a:xfrm>
            <a:off x="1718369" y="663383"/>
            <a:ext cx="6041117" cy="42475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2"/>
          <p:cNvSpPr txBox="1"/>
          <p:nvPr>
            <p:ph type="title"/>
          </p:nvPr>
        </p:nvSpPr>
        <p:spPr>
          <a:xfrm>
            <a:off x="4138673" y="90683"/>
            <a:ext cx="47661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a:t>RESULTS</a:t>
            </a:r>
            <a:endParaRPr/>
          </a:p>
        </p:txBody>
      </p:sp>
      <p:pic>
        <p:nvPicPr>
          <p:cNvPr id="357" name="Google Shape;357;p32"/>
          <p:cNvPicPr preferRelativeResize="0"/>
          <p:nvPr/>
        </p:nvPicPr>
        <p:blipFill rotWithShape="1">
          <a:blip r:embed="rId3">
            <a:alphaModFix/>
          </a:blip>
          <a:srcRect b="0" l="0" r="0" t="0"/>
          <a:stretch/>
        </p:blipFill>
        <p:spPr>
          <a:xfrm>
            <a:off x="1269124" y="890424"/>
            <a:ext cx="7423554" cy="399688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3"/>
          <p:cNvSpPr txBox="1"/>
          <p:nvPr>
            <p:ph type="title"/>
          </p:nvPr>
        </p:nvSpPr>
        <p:spPr>
          <a:xfrm>
            <a:off x="3781075" y="1635450"/>
            <a:ext cx="1714500" cy="97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US"/>
              <a:t>09</a:t>
            </a:r>
            <a:endParaRPr/>
          </a:p>
        </p:txBody>
      </p:sp>
      <p:sp>
        <p:nvSpPr>
          <p:cNvPr id="363" name="Google Shape;363;p33"/>
          <p:cNvSpPr txBox="1"/>
          <p:nvPr>
            <p:ph idx="2" type="title"/>
          </p:nvPr>
        </p:nvSpPr>
        <p:spPr>
          <a:xfrm>
            <a:off x="2343300" y="2406625"/>
            <a:ext cx="4457700" cy="609600"/>
          </a:xfrm>
          <a:prstGeom prst="rect">
            <a:avLst/>
          </a:prstGeom>
          <a:noFill/>
          <a:ln>
            <a:noFill/>
          </a:ln>
        </p:spPr>
        <p:txBody>
          <a:bodyPr anchorCtr="0" anchor="t" bIns="91425" lIns="91425" spcFirstLastPara="1" rIns="83775" wrap="square" tIns="91425">
            <a:noAutofit/>
          </a:bodyPr>
          <a:lstStyle/>
          <a:p>
            <a:pPr indent="0" lvl="0" marL="0" rtl="0" algn="ctr">
              <a:lnSpc>
                <a:spcPct val="100000"/>
              </a:lnSpc>
              <a:spcBef>
                <a:spcPts val="0"/>
              </a:spcBef>
              <a:spcAft>
                <a:spcPts val="0"/>
              </a:spcAft>
              <a:buSzPts val="3000"/>
              <a:buNone/>
            </a:pPr>
            <a:r>
              <a:rPr lang="en-US"/>
              <a:t>CONCLUSION</a:t>
            </a:r>
            <a:endParaRPr>
              <a:solidFill>
                <a:schemeClr val="lt2"/>
              </a:solidFill>
            </a:endParaRPr>
          </a:p>
        </p:txBody>
      </p:sp>
      <p:sp>
        <p:nvSpPr>
          <p:cNvPr id="364" name="Google Shape;364;p33"/>
          <p:cNvSpPr txBox="1"/>
          <p:nvPr>
            <p:ph idx="1" type="subTitle"/>
          </p:nvPr>
        </p:nvSpPr>
        <p:spPr>
          <a:xfrm>
            <a:off x="2343300" y="2895900"/>
            <a:ext cx="4457700" cy="45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US"/>
              <a:t>AUTOMATIC WATER DISPENSER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4"/>
          <p:cNvSpPr txBox="1"/>
          <p:nvPr>
            <p:ph idx="1" type="body"/>
          </p:nvPr>
        </p:nvSpPr>
        <p:spPr>
          <a:xfrm>
            <a:off x="1192350" y="1286875"/>
            <a:ext cx="6759300" cy="3172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US" sz="1400"/>
              <a:t>The automation of the water distribution system eliminates not only water wastage but also provides continuous water flow according to the set point. </a:t>
            </a:r>
            <a:endParaRPr/>
          </a:p>
          <a:p>
            <a:pPr indent="-2286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Char char="●"/>
            </a:pPr>
            <a:r>
              <a:rPr lang="en-US" sz="1400"/>
              <a:t>This project is automatic so it reduces lots of manpower.</a:t>
            </a:r>
            <a:endParaRPr/>
          </a:p>
          <a:p>
            <a:pPr indent="-2286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Char char="●"/>
            </a:pPr>
            <a:r>
              <a:rPr lang="en-US" sz="1400"/>
              <a:t>By using this system people can save electricity charge and very less maintenance charge to this equipment is required. </a:t>
            </a:r>
            <a:endParaRPr/>
          </a:p>
          <a:p>
            <a:pPr indent="-2286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Char char="●"/>
            </a:pPr>
            <a:r>
              <a:rPr lang="en-US" sz="1400"/>
              <a:t>There is no power failure or load shedding situation at any times. </a:t>
            </a:r>
            <a:endParaRPr/>
          </a:p>
          <a:p>
            <a:pPr indent="-2286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Char char="●"/>
            </a:pPr>
            <a:r>
              <a:rPr lang="en-US" sz="1400"/>
              <a:t>Therefore, it is the most reliable renewable power or electricity resource with the least expenditure in the globe. </a:t>
            </a:r>
            <a:endParaRPr/>
          </a:p>
          <a:p>
            <a:pPr indent="-2286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Char char="●"/>
            </a:pPr>
            <a:r>
              <a:rPr lang="en-US" sz="1400"/>
              <a:t>It reduces the energy and time.</a:t>
            </a:r>
            <a:endParaRPr/>
          </a:p>
        </p:txBody>
      </p:sp>
      <p:sp>
        <p:nvSpPr>
          <p:cNvPr id="370" name="Google Shape;370;p34"/>
          <p:cNvSpPr txBox="1"/>
          <p:nvPr>
            <p:ph type="title"/>
          </p:nvPr>
        </p:nvSpPr>
        <p:spPr>
          <a:xfrm>
            <a:off x="2410375" y="540000"/>
            <a:ext cx="60135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a:t>CONCLUSION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5"/>
          <p:cNvSpPr txBox="1"/>
          <p:nvPr>
            <p:ph type="title"/>
          </p:nvPr>
        </p:nvSpPr>
        <p:spPr>
          <a:xfrm>
            <a:off x="3781075" y="1635450"/>
            <a:ext cx="1714500" cy="97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US"/>
              <a:t>10</a:t>
            </a:r>
            <a:endParaRPr/>
          </a:p>
        </p:txBody>
      </p:sp>
      <p:sp>
        <p:nvSpPr>
          <p:cNvPr id="376" name="Google Shape;376;p35"/>
          <p:cNvSpPr txBox="1"/>
          <p:nvPr>
            <p:ph idx="2" type="title"/>
          </p:nvPr>
        </p:nvSpPr>
        <p:spPr>
          <a:xfrm>
            <a:off x="2343300" y="2406625"/>
            <a:ext cx="4457700" cy="609600"/>
          </a:xfrm>
          <a:prstGeom prst="rect">
            <a:avLst/>
          </a:prstGeom>
          <a:noFill/>
          <a:ln>
            <a:noFill/>
          </a:ln>
        </p:spPr>
        <p:txBody>
          <a:bodyPr anchorCtr="0" anchor="t" bIns="91425" lIns="91425" spcFirstLastPara="1" rIns="83775" wrap="square" tIns="91425">
            <a:noAutofit/>
          </a:bodyPr>
          <a:lstStyle/>
          <a:p>
            <a:pPr indent="0" lvl="0" marL="0" rtl="0" algn="ctr">
              <a:lnSpc>
                <a:spcPct val="100000"/>
              </a:lnSpc>
              <a:spcBef>
                <a:spcPts val="0"/>
              </a:spcBef>
              <a:spcAft>
                <a:spcPts val="0"/>
              </a:spcAft>
              <a:buSzPts val="3000"/>
              <a:buNone/>
            </a:pPr>
            <a:r>
              <a:rPr lang="en-US">
                <a:solidFill>
                  <a:schemeClr val="lt2"/>
                </a:solidFill>
              </a:rPr>
              <a:t>FUTURE  SCOPE </a:t>
            </a:r>
            <a:endParaRPr>
              <a:solidFill>
                <a:schemeClr val="lt2"/>
              </a:solidFill>
            </a:endParaRPr>
          </a:p>
        </p:txBody>
      </p:sp>
      <p:sp>
        <p:nvSpPr>
          <p:cNvPr id="377" name="Google Shape;377;p35"/>
          <p:cNvSpPr txBox="1"/>
          <p:nvPr>
            <p:ph idx="1" type="subTitle"/>
          </p:nvPr>
        </p:nvSpPr>
        <p:spPr>
          <a:xfrm>
            <a:off x="2343300" y="2895900"/>
            <a:ext cx="4457700" cy="45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US"/>
              <a:t>AUTOMATIC WATER DISPENSER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6"/>
          <p:cNvSpPr txBox="1"/>
          <p:nvPr>
            <p:ph idx="1" type="body"/>
          </p:nvPr>
        </p:nvSpPr>
        <p:spPr>
          <a:xfrm>
            <a:off x="1192350" y="1286875"/>
            <a:ext cx="6759300" cy="3172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US" sz="1400"/>
              <a:t>The proposed system is the design of automatic water dispenser and water level monitoring using IR Sensor. </a:t>
            </a:r>
            <a:endParaRPr/>
          </a:p>
          <a:p>
            <a:pPr indent="-2286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Char char="●"/>
            </a:pPr>
            <a:r>
              <a:rPr lang="en-US" sz="1400"/>
              <a:t>There is no limitation for improvisation, different ideas can reflect the changes in the way it is implemented.</a:t>
            </a:r>
            <a:endParaRPr/>
          </a:p>
          <a:p>
            <a:pPr indent="-2286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Char char="●"/>
            </a:pPr>
            <a:r>
              <a:rPr lang="en-US" sz="1400"/>
              <a:t>In future we can replace IR Optocoupler sensor by photo detective sensors to make the system for limited or particular detection. Image processing technique is best for this system. </a:t>
            </a:r>
            <a:endParaRPr/>
          </a:p>
          <a:p>
            <a:pPr indent="-2286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Char char="●"/>
            </a:pPr>
            <a:r>
              <a:rPr lang="en-US" sz="1400"/>
              <a:t>We can interface system with keyboard. That enables people to interact with it when buying water.</a:t>
            </a:r>
            <a:endParaRPr sz="1400"/>
          </a:p>
        </p:txBody>
      </p:sp>
      <p:sp>
        <p:nvSpPr>
          <p:cNvPr id="383" name="Google Shape;383;p36"/>
          <p:cNvSpPr txBox="1"/>
          <p:nvPr>
            <p:ph type="title"/>
          </p:nvPr>
        </p:nvSpPr>
        <p:spPr>
          <a:xfrm>
            <a:off x="2410375" y="540000"/>
            <a:ext cx="60135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a:t>FUTURE   SCOPE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7"/>
          <p:cNvSpPr txBox="1"/>
          <p:nvPr>
            <p:ph idx="2" type="title"/>
          </p:nvPr>
        </p:nvSpPr>
        <p:spPr>
          <a:xfrm>
            <a:off x="1727459" y="1962150"/>
            <a:ext cx="5831271" cy="609600"/>
          </a:xfrm>
          <a:prstGeom prst="rect">
            <a:avLst/>
          </a:prstGeom>
          <a:noFill/>
          <a:ln>
            <a:noFill/>
          </a:ln>
        </p:spPr>
        <p:txBody>
          <a:bodyPr anchorCtr="0" anchor="t" bIns="91425" lIns="91425" spcFirstLastPara="1" rIns="83775" wrap="square" tIns="91425">
            <a:noAutofit/>
          </a:bodyPr>
          <a:lstStyle/>
          <a:p>
            <a:pPr indent="0" lvl="0" marL="0" rtl="0" algn="ctr">
              <a:lnSpc>
                <a:spcPct val="100000"/>
              </a:lnSpc>
              <a:spcBef>
                <a:spcPts val="0"/>
              </a:spcBef>
              <a:spcAft>
                <a:spcPts val="0"/>
              </a:spcAft>
              <a:buSzPts val="3000"/>
              <a:buNone/>
            </a:pPr>
            <a:r>
              <a:rPr lang="en-US" sz="4000"/>
              <a:t>APPLICATIONS</a:t>
            </a:r>
            <a:endParaRPr sz="4000">
              <a:solidFill>
                <a:schemeClr val="lt2"/>
              </a:solidFill>
            </a:endParaRPr>
          </a:p>
        </p:txBody>
      </p:sp>
      <p:sp>
        <p:nvSpPr>
          <p:cNvPr id="389" name="Google Shape;389;p37"/>
          <p:cNvSpPr txBox="1"/>
          <p:nvPr>
            <p:ph idx="1" type="subTitle"/>
          </p:nvPr>
        </p:nvSpPr>
        <p:spPr>
          <a:xfrm>
            <a:off x="2414245" y="2478114"/>
            <a:ext cx="4457700" cy="45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US"/>
              <a:t>AUTOMATIC WATER DISPENSER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8"/>
          <p:cNvSpPr txBox="1"/>
          <p:nvPr>
            <p:ph type="title"/>
          </p:nvPr>
        </p:nvSpPr>
        <p:spPr>
          <a:xfrm>
            <a:off x="2197395" y="164316"/>
            <a:ext cx="38520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a:t>APLLICATIONS</a:t>
            </a:r>
            <a:endParaRPr/>
          </a:p>
        </p:txBody>
      </p:sp>
      <p:sp>
        <p:nvSpPr>
          <p:cNvPr id="395" name="Google Shape;395;p38"/>
          <p:cNvSpPr txBox="1"/>
          <p:nvPr>
            <p:ph idx="1" type="subTitle"/>
          </p:nvPr>
        </p:nvSpPr>
        <p:spPr>
          <a:xfrm>
            <a:off x="868097" y="1033071"/>
            <a:ext cx="6510595" cy="3687784"/>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1"/>
              </a:buClr>
              <a:buSzPts val="1400"/>
              <a:buFont typeface="Arial"/>
              <a:buAutoNum type="arabicPeriod"/>
            </a:pPr>
            <a:r>
              <a:rPr lang="en-US"/>
              <a:t>Shopping Malls</a:t>
            </a:r>
            <a:endParaRPr/>
          </a:p>
          <a:p>
            <a:pPr indent="-342900" lvl="0" marL="457200" rtl="0" algn="l">
              <a:lnSpc>
                <a:spcPct val="100000"/>
              </a:lnSpc>
              <a:spcBef>
                <a:spcPts val="0"/>
              </a:spcBef>
              <a:spcAft>
                <a:spcPts val="0"/>
              </a:spcAft>
              <a:buClr>
                <a:schemeClr val="accent1"/>
              </a:buClr>
              <a:buSzPts val="1400"/>
              <a:buFont typeface="Arial"/>
              <a:buAutoNum type="arabicPeriod"/>
            </a:pPr>
            <a:r>
              <a:rPr lang="en-US"/>
              <a:t>Community Centers</a:t>
            </a:r>
            <a:endParaRPr/>
          </a:p>
          <a:p>
            <a:pPr indent="-342900" lvl="0" marL="457200" rtl="0" algn="l">
              <a:lnSpc>
                <a:spcPct val="100000"/>
              </a:lnSpc>
              <a:spcBef>
                <a:spcPts val="0"/>
              </a:spcBef>
              <a:spcAft>
                <a:spcPts val="0"/>
              </a:spcAft>
              <a:buClr>
                <a:schemeClr val="accent1"/>
              </a:buClr>
              <a:buSzPts val="1400"/>
              <a:buFont typeface="Arial"/>
              <a:buAutoNum type="arabicPeriod"/>
            </a:pPr>
            <a:r>
              <a:rPr lang="en-US"/>
              <a:t>Universities</a:t>
            </a:r>
            <a:endParaRPr/>
          </a:p>
          <a:p>
            <a:pPr indent="-342900" lvl="0" marL="457200" rtl="0" algn="l">
              <a:lnSpc>
                <a:spcPct val="100000"/>
              </a:lnSpc>
              <a:spcBef>
                <a:spcPts val="0"/>
              </a:spcBef>
              <a:spcAft>
                <a:spcPts val="0"/>
              </a:spcAft>
              <a:buClr>
                <a:schemeClr val="accent1"/>
              </a:buClr>
              <a:buSzPts val="1400"/>
              <a:buFont typeface="Arial"/>
              <a:buAutoNum type="arabicPeriod"/>
            </a:pPr>
            <a:r>
              <a:rPr lang="en-US"/>
              <a:t>Supper Stores</a:t>
            </a:r>
            <a:endParaRPr/>
          </a:p>
          <a:p>
            <a:pPr indent="-342900" lvl="0" marL="457200" rtl="0" algn="l">
              <a:lnSpc>
                <a:spcPct val="100000"/>
              </a:lnSpc>
              <a:spcBef>
                <a:spcPts val="0"/>
              </a:spcBef>
              <a:spcAft>
                <a:spcPts val="0"/>
              </a:spcAft>
              <a:buClr>
                <a:schemeClr val="accent1"/>
              </a:buClr>
              <a:buSzPts val="1400"/>
              <a:buFont typeface="Arial"/>
              <a:buAutoNum type="arabicPeriod"/>
            </a:pPr>
            <a:r>
              <a:rPr lang="en-US"/>
              <a:t>Petrol Pumps</a:t>
            </a:r>
            <a:endParaRPr/>
          </a:p>
          <a:p>
            <a:pPr indent="-342900" lvl="0" marL="457200" rtl="0" algn="l">
              <a:lnSpc>
                <a:spcPct val="100000"/>
              </a:lnSpc>
              <a:spcBef>
                <a:spcPts val="0"/>
              </a:spcBef>
              <a:spcAft>
                <a:spcPts val="0"/>
              </a:spcAft>
              <a:buClr>
                <a:schemeClr val="accent1"/>
              </a:buClr>
              <a:buSzPts val="1400"/>
              <a:buFont typeface="Arial"/>
              <a:buAutoNum type="arabicPeriod"/>
            </a:pPr>
            <a:r>
              <a:rPr lang="en-US"/>
              <a:t>CNG Stations</a:t>
            </a:r>
            <a:endParaRPr/>
          </a:p>
          <a:p>
            <a:pPr indent="-342900" lvl="0" marL="457200" rtl="0" algn="l">
              <a:lnSpc>
                <a:spcPct val="100000"/>
              </a:lnSpc>
              <a:spcBef>
                <a:spcPts val="0"/>
              </a:spcBef>
              <a:spcAft>
                <a:spcPts val="0"/>
              </a:spcAft>
              <a:buClr>
                <a:schemeClr val="accent1"/>
              </a:buClr>
              <a:buSzPts val="1400"/>
              <a:buFont typeface="Arial"/>
              <a:buAutoNum type="arabicPeriod"/>
            </a:pPr>
            <a:r>
              <a:rPr lang="en-US"/>
              <a:t>Companies can reduce man power and save the money</a:t>
            </a:r>
            <a:endParaRPr/>
          </a:p>
          <a:p>
            <a:pPr indent="-342900" lvl="0" marL="457200" rtl="0" algn="l">
              <a:lnSpc>
                <a:spcPct val="100000"/>
              </a:lnSpc>
              <a:spcBef>
                <a:spcPts val="0"/>
              </a:spcBef>
              <a:spcAft>
                <a:spcPts val="0"/>
              </a:spcAft>
              <a:buClr>
                <a:schemeClr val="accent1"/>
              </a:buClr>
              <a:buSzPts val="1400"/>
              <a:buFont typeface="Arial"/>
              <a:buAutoNum type="arabicPeriod"/>
            </a:pPr>
            <a:r>
              <a:rPr lang="en-US"/>
              <a:t>Home Apartments</a:t>
            </a:r>
            <a:endParaRPr/>
          </a:p>
          <a:p>
            <a:pPr indent="-342900" lvl="0" marL="457200" rtl="0" algn="l">
              <a:lnSpc>
                <a:spcPct val="100000"/>
              </a:lnSpc>
              <a:spcBef>
                <a:spcPts val="0"/>
              </a:spcBef>
              <a:spcAft>
                <a:spcPts val="0"/>
              </a:spcAft>
              <a:buClr>
                <a:schemeClr val="accent1"/>
              </a:buClr>
              <a:buSzPts val="1400"/>
              <a:buFont typeface="Arial"/>
              <a:buAutoNum type="arabicPeriod"/>
            </a:pPr>
            <a:r>
              <a:rPr lang="en-US"/>
              <a:t>Factories</a:t>
            </a:r>
            <a:endParaRPr/>
          </a:p>
          <a:p>
            <a:pPr indent="-342900" lvl="0" marL="457200" rtl="0" algn="l">
              <a:lnSpc>
                <a:spcPct val="100000"/>
              </a:lnSpc>
              <a:spcBef>
                <a:spcPts val="0"/>
              </a:spcBef>
              <a:spcAft>
                <a:spcPts val="0"/>
              </a:spcAft>
              <a:buClr>
                <a:schemeClr val="accent1"/>
              </a:buClr>
              <a:buSzPts val="1400"/>
              <a:buFont typeface="Arial"/>
              <a:buAutoNum type="arabicPeriod"/>
            </a:pPr>
            <a:r>
              <a:rPr lang="en-US"/>
              <a:t>Hotels</a:t>
            </a:r>
            <a:endParaRPr/>
          </a:p>
          <a:p>
            <a:pPr indent="-342900" lvl="0" marL="457200" rtl="0" algn="l">
              <a:lnSpc>
                <a:spcPct val="100000"/>
              </a:lnSpc>
              <a:spcBef>
                <a:spcPts val="0"/>
              </a:spcBef>
              <a:spcAft>
                <a:spcPts val="0"/>
              </a:spcAft>
              <a:buClr>
                <a:schemeClr val="accent1"/>
              </a:buClr>
              <a:buSzPts val="1400"/>
              <a:buFont typeface="Arial"/>
              <a:buAutoNum type="arabicPeriod"/>
            </a:pPr>
            <a:r>
              <a:rPr lang="en-US"/>
              <a:t>Agricultural Purposes</a:t>
            </a:r>
            <a:endParaRPr/>
          </a:p>
          <a:p>
            <a:pPr indent="-342900" lvl="0" marL="457200" rtl="0" algn="l">
              <a:lnSpc>
                <a:spcPct val="100000"/>
              </a:lnSpc>
              <a:spcBef>
                <a:spcPts val="0"/>
              </a:spcBef>
              <a:spcAft>
                <a:spcPts val="0"/>
              </a:spcAft>
              <a:buClr>
                <a:schemeClr val="accent1"/>
              </a:buClr>
              <a:buSzPts val="1400"/>
              <a:buFont typeface="Arial"/>
              <a:buAutoNum type="arabicPeriod"/>
            </a:pPr>
            <a:r>
              <a:rPr lang="en-US"/>
              <a:t>Beneficial in COVID-19 situations</a:t>
            </a:r>
            <a:endParaRPr/>
          </a:p>
          <a:p>
            <a:pPr indent="0" lvl="0" marL="114300" rtl="0" algn="l">
              <a:lnSpc>
                <a:spcPct val="100000"/>
              </a:lnSpc>
              <a:spcBef>
                <a:spcPts val="0"/>
              </a:spcBef>
              <a:spcAft>
                <a:spcPts val="0"/>
              </a:spcAft>
              <a:buSzPts val="1400"/>
              <a:buNone/>
            </a:pPr>
            <a:r>
              <a:t/>
            </a:r>
            <a:endParaRPr/>
          </a:p>
        </p:txBody>
      </p:sp>
      <p:pic>
        <p:nvPicPr>
          <p:cNvPr id="396" name="Google Shape;396;p38"/>
          <p:cNvPicPr preferRelativeResize="0"/>
          <p:nvPr/>
        </p:nvPicPr>
        <p:blipFill rotWithShape="1">
          <a:blip r:embed="rId3">
            <a:alphaModFix/>
          </a:blip>
          <a:srcRect b="0" l="0" r="0" t="0"/>
          <a:stretch/>
        </p:blipFill>
        <p:spPr>
          <a:xfrm>
            <a:off x="6423732" y="422645"/>
            <a:ext cx="2051688" cy="2051688"/>
          </a:xfrm>
          <a:prstGeom prst="rect">
            <a:avLst/>
          </a:prstGeom>
          <a:noFill/>
          <a:ln>
            <a:noFill/>
          </a:ln>
        </p:spPr>
      </p:pic>
      <p:pic>
        <p:nvPicPr>
          <p:cNvPr id="397" name="Google Shape;397;p38"/>
          <p:cNvPicPr preferRelativeResize="0"/>
          <p:nvPr/>
        </p:nvPicPr>
        <p:blipFill rotWithShape="1">
          <a:blip r:embed="rId4">
            <a:alphaModFix/>
          </a:blip>
          <a:srcRect b="0" l="0" r="0" t="0"/>
          <a:stretch/>
        </p:blipFill>
        <p:spPr>
          <a:xfrm>
            <a:off x="3897845" y="870400"/>
            <a:ext cx="1559146" cy="1559146"/>
          </a:xfrm>
          <a:prstGeom prst="rect">
            <a:avLst/>
          </a:prstGeom>
          <a:noFill/>
          <a:ln>
            <a:noFill/>
          </a:ln>
        </p:spPr>
      </p:pic>
      <p:pic>
        <p:nvPicPr>
          <p:cNvPr id="398" name="Google Shape;398;p38"/>
          <p:cNvPicPr preferRelativeResize="0"/>
          <p:nvPr/>
        </p:nvPicPr>
        <p:blipFill rotWithShape="1">
          <a:blip r:embed="rId5">
            <a:alphaModFix/>
          </a:blip>
          <a:srcRect b="0" l="0" r="0" t="0"/>
          <a:stretch/>
        </p:blipFill>
        <p:spPr>
          <a:xfrm>
            <a:off x="4931596" y="2876468"/>
            <a:ext cx="2235597" cy="223559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9"/>
          <p:cNvSpPr txBox="1"/>
          <p:nvPr>
            <p:ph type="title"/>
          </p:nvPr>
        </p:nvSpPr>
        <p:spPr>
          <a:xfrm>
            <a:off x="4019332" y="121786"/>
            <a:ext cx="47661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a:t>REFERENCES</a:t>
            </a:r>
            <a:endParaRPr/>
          </a:p>
        </p:txBody>
      </p:sp>
      <p:sp>
        <p:nvSpPr>
          <p:cNvPr id="404" name="Google Shape;404;p39"/>
          <p:cNvSpPr txBox="1"/>
          <p:nvPr/>
        </p:nvSpPr>
        <p:spPr>
          <a:xfrm>
            <a:off x="1408856" y="780157"/>
            <a:ext cx="7296874" cy="418576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sng" cap="none" strike="noStrike">
                <a:solidFill>
                  <a:schemeClr val="dk2"/>
                </a:solidFill>
                <a:latin typeface="Source Sans Pro"/>
                <a:ea typeface="Source Sans Pro"/>
                <a:cs typeface="Source Sans Pro"/>
                <a:sym typeface="Source Sans Pro"/>
                <a:hlinkClick r:id="rId3">
                  <a:extLst>
                    <a:ext uri="{A12FA001-AC4F-418D-AE19-62706E023703}">
                      <ahyp:hlinkClr val="tx"/>
                    </a:ext>
                  </a:extLst>
                </a:hlinkClick>
              </a:rPr>
              <a:t>ijarece.org/wp-content/uploads/2017/12/IJARECE-VOL-6-ISSUE-11-1287-1290.pdf</a:t>
            </a:r>
            <a:endParaRPr b="0" i="0" sz="1400" u="none" cap="none" strike="noStrike">
              <a:solidFill>
                <a:schemeClr val="dk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t/>
            </a:r>
            <a:endParaRPr b="0" i="0" sz="1400" u="sng" cap="none" strike="noStrike">
              <a:solidFill>
                <a:schemeClr val="dk2"/>
              </a:solidFill>
              <a:latin typeface="Source Sans Pro"/>
              <a:ea typeface="Source Sans Pro"/>
              <a:cs typeface="Source Sans Pro"/>
              <a:sym typeface="Source Sans Pro"/>
              <a:hlinkClick r:id="rId4">
                <a:extLst>
                  <a:ext uri="{A12FA001-AC4F-418D-AE19-62706E023703}">
                    <ahyp:hlinkClr val="tx"/>
                  </a:ext>
                </a:extLst>
              </a:hlinkClick>
            </a:endParaRPr>
          </a:p>
          <a:p>
            <a:pPr indent="0" lvl="0" marL="0" marR="0" rtl="0" algn="l">
              <a:lnSpc>
                <a:spcPct val="100000"/>
              </a:lnSpc>
              <a:spcBef>
                <a:spcPts val="0"/>
              </a:spcBef>
              <a:spcAft>
                <a:spcPts val="0"/>
              </a:spcAft>
              <a:buNone/>
            </a:pPr>
            <a:r>
              <a:rPr b="0" i="0" lang="en-US" sz="1400" u="sng" cap="none" strike="noStrike">
                <a:solidFill>
                  <a:schemeClr val="dk2"/>
                </a:solidFill>
                <a:latin typeface="Source Sans Pro"/>
                <a:ea typeface="Source Sans Pro"/>
                <a:cs typeface="Source Sans Pro"/>
                <a:sym typeface="Source Sans Pro"/>
                <a:hlinkClick r:id="rId5">
                  <a:extLst>
                    <a:ext uri="{A12FA001-AC4F-418D-AE19-62706E023703}">
                      <ahyp:hlinkClr val="tx"/>
                    </a:ext>
                  </a:extLst>
                </a:hlinkClick>
              </a:rPr>
              <a:t>hyclassproject.com/design-and-construction-of-coin-based-water-dispenser-system.html</a:t>
            </a:r>
            <a:endParaRPr b="0" i="0" sz="1400" u="none" cap="none" strike="noStrike">
              <a:solidFill>
                <a:schemeClr val="dk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t/>
            </a:r>
            <a:endParaRPr b="0" i="0" sz="1400" u="none" cap="none" strike="noStrike">
              <a:solidFill>
                <a:schemeClr val="dk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rPr b="0" i="0" lang="en-US" sz="1400" u="sng" cap="none" strike="noStrike">
                <a:solidFill>
                  <a:schemeClr val="dk2"/>
                </a:solidFill>
                <a:latin typeface="Source Sans Pro"/>
                <a:ea typeface="Source Sans Pro"/>
                <a:cs typeface="Source Sans Pro"/>
                <a:sym typeface="Source Sans Pro"/>
                <a:hlinkClick r:id="rId6">
                  <a:extLst>
                    <a:ext uri="{A12FA001-AC4F-418D-AE19-62706E023703}">
                      <ahyp:hlinkClr val="tx"/>
                    </a:ext>
                  </a:extLst>
                </a:hlinkClick>
              </a:rPr>
              <a:t>www.electroniclinic.com/automatic-water-tap-without-using-arduino/</a:t>
            </a:r>
            <a:endParaRPr b="0" i="0" sz="1400" u="none" cap="none" strike="noStrike">
              <a:solidFill>
                <a:schemeClr val="dk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t/>
            </a:r>
            <a:endParaRPr b="0" i="0" sz="1400" u="none" cap="none" strike="noStrike">
              <a:solidFill>
                <a:schemeClr val="dk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rPr b="0" i="0" lang="en-US" sz="1400" u="sng" cap="none" strike="noStrike">
                <a:solidFill>
                  <a:schemeClr val="dk2"/>
                </a:solidFill>
                <a:latin typeface="Source Sans Pro"/>
                <a:ea typeface="Source Sans Pro"/>
                <a:cs typeface="Source Sans Pro"/>
                <a:sym typeface="Source Sans Pro"/>
                <a:hlinkClick r:id="rId7">
                  <a:extLst>
                    <a:ext uri="{A12FA001-AC4F-418D-AE19-62706E023703}">
                      <ahyp:hlinkClr val="tx"/>
                    </a:ext>
                  </a:extLst>
                </a:hlinkClick>
              </a:rPr>
              <a:t>www.electroinvention.co.in/automatic-water-pump-controller</a:t>
            </a:r>
            <a:endParaRPr b="0" i="0" sz="1400" u="none" cap="none" strike="noStrike">
              <a:solidFill>
                <a:schemeClr val="dk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sng" cap="none" strike="noStrike">
                <a:solidFill>
                  <a:schemeClr val="dk2"/>
                </a:solidFill>
                <a:latin typeface="Source Sans Pro"/>
                <a:ea typeface="Source Sans Pro"/>
                <a:cs typeface="Source Sans Pro"/>
                <a:sym typeface="Source Sans Pro"/>
                <a:hlinkClick r:id="rId8">
                  <a:extLst>
                    <a:ext uri="{A12FA001-AC4F-418D-AE19-62706E023703}">
                      <ahyp:hlinkClr val="tx"/>
                    </a:ext>
                  </a:extLst>
                </a:hlinkClick>
              </a:rPr>
              <a:t>www.electronics-tutorials.ws/diode/diode_6.html</a:t>
            </a:r>
            <a:endParaRPr b="0" i="0" sz="1400" u="none" cap="none" strike="noStrike">
              <a:solidFill>
                <a:schemeClr val="dk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t/>
            </a:r>
            <a:endParaRPr b="0" i="0" sz="1400" u="none" cap="none" strike="noStrike">
              <a:solidFill>
                <a:schemeClr val="dk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rPr b="0" i="0" lang="en-US" sz="1400" u="sng" cap="none" strike="noStrike">
                <a:solidFill>
                  <a:schemeClr val="dk2"/>
                </a:solidFill>
                <a:latin typeface="Source Sans Pro"/>
                <a:ea typeface="Source Sans Pro"/>
                <a:cs typeface="Source Sans Pro"/>
                <a:sym typeface="Source Sans Pro"/>
                <a:hlinkClick r:id="rId9">
                  <a:extLst>
                    <a:ext uri="{A12FA001-AC4F-418D-AE19-62706E023703}">
                      <ahyp:hlinkClr val="tx"/>
                    </a:ext>
                  </a:extLst>
                </a:hlinkClick>
              </a:rPr>
              <a:t>www.google.com/Automatic Water Dispenser-format.pdf</a:t>
            </a:r>
            <a:endParaRPr b="0" i="0" sz="1400" u="none" cap="none" strike="noStrike">
              <a:solidFill>
                <a:schemeClr val="dk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t/>
            </a:r>
            <a:endParaRPr b="0" i="0" sz="1400" u="none" cap="none" strike="noStrike">
              <a:solidFill>
                <a:schemeClr val="dk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rPr b="0" i="0" lang="en-US" sz="1400" u="sng" cap="none" strike="noStrike">
                <a:solidFill>
                  <a:schemeClr val="dk2"/>
                </a:solidFill>
                <a:latin typeface="Source Sans Pro"/>
                <a:ea typeface="Source Sans Pro"/>
                <a:cs typeface="Source Sans Pro"/>
                <a:sym typeface="Source Sans Pro"/>
              </a:rPr>
              <a:t>Igbinoba, C.K. and Okhaifoh, J.E., Automatic Indoor Water Dispensing Machine, Nigerian Research Journal of Engineering and Environmental Sciences 4(1) 2019 pp. 460-467.</a:t>
            </a:r>
            <a:endParaRPr b="0" i="0" sz="1400" u="sng" cap="none" strike="noStrike">
              <a:solidFill>
                <a:schemeClr val="dk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t/>
            </a:r>
            <a:endParaRPr b="0" i="0" sz="1400" u="none" cap="none" strike="noStrike">
              <a:solidFill>
                <a:schemeClr val="dk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rPr b="0" i="0" lang="en-US" sz="1400" u="sng" cap="none" strike="noStrike">
                <a:solidFill>
                  <a:schemeClr val="dk2"/>
                </a:solidFill>
                <a:latin typeface="Source Sans Pro"/>
                <a:ea typeface="Source Sans Pro"/>
                <a:cs typeface="Source Sans Pro"/>
                <a:sym typeface="Source Sans Pro"/>
              </a:rPr>
              <a:t>Anuradha , Shweta Jadhav, Sridevi Mahamani, Smart Water Dispenser and Monitoring Water Level in IoT and Android Environment, International Journal of Computer Sciences and Engineering Research Paper Vol.-7, Issue-5, May 2019.</a:t>
            </a:r>
            <a:endParaRPr b="0" i="0" sz="1400" u="sng" cap="none" strike="noStrike">
              <a:solidFill>
                <a:schemeClr val="dk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4"/>
          <p:cNvSpPr txBox="1"/>
          <p:nvPr>
            <p:ph type="title"/>
          </p:nvPr>
        </p:nvSpPr>
        <p:spPr>
          <a:xfrm>
            <a:off x="3781075" y="1635450"/>
            <a:ext cx="1714500" cy="97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US"/>
              <a:t>01</a:t>
            </a:r>
            <a:endParaRPr/>
          </a:p>
        </p:txBody>
      </p:sp>
      <p:sp>
        <p:nvSpPr>
          <p:cNvPr id="93" name="Google Shape;93;p4"/>
          <p:cNvSpPr txBox="1"/>
          <p:nvPr>
            <p:ph idx="2" type="title"/>
          </p:nvPr>
        </p:nvSpPr>
        <p:spPr>
          <a:xfrm>
            <a:off x="2343300" y="2406625"/>
            <a:ext cx="4457700" cy="609600"/>
          </a:xfrm>
          <a:prstGeom prst="rect">
            <a:avLst/>
          </a:prstGeom>
          <a:noFill/>
          <a:ln>
            <a:noFill/>
          </a:ln>
        </p:spPr>
        <p:txBody>
          <a:bodyPr anchorCtr="0" anchor="t" bIns="91425" lIns="91425" spcFirstLastPara="1" rIns="83775" wrap="square" tIns="91425">
            <a:noAutofit/>
          </a:bodyPr>
          <a:lstStyle/>
          <a:p>
            <a:pPr indent="0" lvl="0" marL="0" rtl="0" algn="ctr">
              <a:lnSpc>
                <a:spcPct val="100000"/>
              </a:lnSpc>
              <a:spcBef>
                <a:spcPts val="0"/>
              </a:spcBef>
              <a:spcAft>
                <a:spcPts val="0"/>
              </a:spcAft>
              <a:buSzPts val="3000"/>
              <a:buNone/>
            </a:pPr>
            <a:r>
              <a:rPr lang="en-US">
                <a:solidFill>
                  <a:schemeClr val="lt2"/>
                </a:solidFill>
              </a:rPr>
              <a:t>INTRODUCTION</a:t>
            </a:r>
            <a:endParaRPr>
              <a:solidFill>
                <a:schemeClr val="lt2"/>
              </a:solidFill>
            </a:endParaRPr>
          </a:p>
        </p:txBody>
      </p:sp>
      <p:sp>
        <p:nvSpPr>
          <p:cNvPr id="94" name="Google Shape;94;p4"/>
          <p:cNvSpPr txBox="1"/>
          <p:nvPr>
            <p:ph idx="1" type="subTitle"/>
          </p:nvPr>
        </p:nvSpPr>
        <p:spPr>
          <a:xfrm>
            <a:off x="2343300" y="2895900"/>
            <a:ext cx="4457700" cy="45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US"/>
              <a:t>AUTOMATIC WATER DISPENSER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0"/>
          <p:cNvSpPr txBox="1"/>
          <p:nvPr>
            <p:ph type="title"/>
          </p:nvPr>
        </p:nvSpPr>
        <p:spPr>
          <a:xfrm>
            <a:off x="999460" y="1989450"/>
            <a:ext cx="7145079" cy="1164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7200"/>
              <a:buNone/>
            </a:pPr>
            <a:r>
              <a:rPr lang="en-US"/>
              <a:t>THANK   YOU!</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1"/>
          <p:cNvSpPr txBox="1"/>
          <p:nvPr>
            <p:ph type="title"/>
          </p:nvPr>
        </p:nvSpPr>
        <p:spPr>
          <a:xfrm>
            <a:off x="999460" y="1404628"/>
            <a:ext cx="7145079" cy="233424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7200"/>
              <a:buNone/>
            </a:pPr>
            <a:r>
              <a:rPr lang="en-US"/>
              <a:t>Any questions please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5"/>
          <p:cNvSpPr txBox="1"/>
          <p:nvPr>
            <p:ph type="title"/>
          </p:nvPr>
        </p:nvSpPr>
        <p:spPr>
          <a:xfrm>
            <a:off x="4047459" y="355036"/>
            <a:ext cx="4770475"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sz="2400"/>
              <a:t>AUTOMATIC  WATER  DISPENSER </a:t>
            </a:r>
            <a:endParaRPr sz="2400"/>
          </a:p>
        </p:txBody>
      </p:sp>
      <p:sp>
        <p:nvSpPr>
          <p:cNvPr id="100" name="Google Shape;100;p5"/>
          <p:cNvSpPr txBox="1"/>
          <p:nvPr/>
        </p:nvSpPr>
        <p:spPr>
          <a:xfrm>
            <a:off x="1081300" y="1163950"/>
            <a:ext cx="7297200" cy="4543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It is a automated system that enables the user to get the water automatically without wasting any time .</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chemeClr val="dk2"/>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So many systems are available in the market  like this but those systems are expensive  as well as not so much reliable and efficient . </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chemeClr val="dk2"/>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Here we going to present a system that is called Automatic Water Dispenser . </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chemeClr val="dk2"/>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This system has been designed with the help of a IR sensor ,Voltage regulator ,Transistor, Water pump and buzzer .</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chemeClr val="dk2"/>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Regulated power supply is designed to provide with constant supply of  5V .</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chemeClr val="dk2"/>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The dispenser will dispense water only when the IR sensor detects an object or hand near it .</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chemeClr val="dk2"/>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If the conditions is satisfied then a signal is given to the transistor and accordingly water pump gets activated and water will be dispensed.</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200" u="none" cap="none" strike="noStrike">
              <a:solidFill>
                <a:schemeClr val="dk2"/>
              </a:solidFill>
              <a:latin typeface="Source Sans Pro"/>
              <a:ea typeface="Source Sans Pro"/>
              <a:cs typeface="Source Sans Pro"/>
              <a:sym typeface="Source Sans Pro"/>
            </a:endParaRPr>
          </a:p>
          <a:p>
            <a:pPr indent="-285750" lvl="0" marL="285750" marR="0" rtl="0" algn="l">
              <a:lnSpc>
                <a:spcPct val="100000"/>
              </a:lnSpc>
              <a:spcBef>
                <a:spcPts val="0"/>
              </a:spcBef>
              <a:spcAft>
                <a:spcPts val="0"/>
              </a:spcAft>
              <a:buClr>
                <a:schemeClr val="accent1"/>
              </a:buClr>
              <a:buSzPts val="1800"/>
              <a:buFont typeface="Arial"/>
              <a:buChar char="•"/>
            </a:pPr>
            <a:r>
              <a:rPr b="0" i="0" lang="en-US" sz="1200" u="none" cap="none" strike="noStrike">
                <a:solidFill>
                  <a:schemeClr val="dk2"/>
                </a:solidFill>
                <a:latin typeface="Source Sans Pro"/>
                <a:ea typeface="Source Sans Pro"/>
                <a:cs typeface="Source Sans Pro"/>
                <a:sym typeface="Source Sans Pro"/>
              </a:rPr>
              <a:t>Automatic water level controller can be used effectively for controlling the water level of a water tank by switching the relay on and off.</a:t>
            </a:r>
            <a:endParaRPr b="0" i="0" sz="1200" u="none" cap="none" strike="noStrike">
              <a:solidFill>
                <a:schemeClr val="dk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br>
              <a:rPr b="0" i="0" lang="en-US" sz="1400" u="none" cap="none" strike="noStrike">
                <a:solidFill>
                  <a:schemeClr val="dk2"/>
                </a:solidFill>
                <a:latin typeface="Source Sans Pro"/>
                <a:ea typeface="Source Sans Pro"/>
                <a:cs typeface="Source Sans Pro"/>
                <a:sym typeface="Source Sans Pro"/>
              </a:rPr>
            </a:br>
            <a:endParaRPr b="0" i="0" sz="14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3781075" y="1635450"/>
            <a:ext cx="1714500" cy="97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US"/>
              <a:t>02</a:t>
            </a:r>
            <a:endParaRPr/>
          </a:p>
        </p:txBody>
      </p:sp>
      <p:sp>
        <p:nvSpPr>
          <p:cNvPr id="106" name="Google Shape;106;p6"/>
          <p:cNvSpPr txBox="1"/>
          <p:nvPr>
            <p:ph idx="2" type="title"/>
          </p:nvPr>
        </p:nvSpPr>
        <p:spPr>
          <a:xfrm>
            <a:off x="2343300" y="2406625"/>
            <a:ext cx="4457700" cy="609600"/>
          </a:xfrm>
          <a:prstGeom prst="rect">
            <a:avLst/>
          </a:prstGeom>
          <a:noFill/>
          <a:ln>
            <a:noFill/>
          </a:ln>
        </p:spPr>
        <p:txBody>
          <a:bodyPr anchorCtr="0" anchor="t" bIns="91425" lIns="91425" spcFirstLastPara="1" rIns="83775" wrap="square" tIns="91425">
            <a:noAutofit/>
          </a:bodyPr>
          <a:lstStyle/>
          <a:p>
            <a:pPr indent="0" lvl="0" marL="0" rtl="0" algn="ctr">
              <a:lnSpc>
                <a:spcPct val="100000"/>
              </a:lnSpc>
              <a:spcBef>
                <a:spcPts val="0"/>
              </a:spcBef>
              <a:spcAft>
                <a:spcPts val="0"/>
              </a:spcAft>
              <a:buSzPts val="3000"/>
              <a:buNone/>
            </a:pPr>
            <a:r>
              <a:rPr lang="en-US">
                <a:solidFill>
                  <a:schemeClr val="lt2"/>
                </a:solidFill>
              </a:rPr>
              <a:t>LITERATURE   REVIEW</a:t>
            </a:r>
            <a:endParaRPr>
              <a:solidFill>
                <a:schemeClr val="lt2"/>
              </a:solidFill>
            </a:endParaRPr>
          </a:p>
        </p:txBody>
      </p:sp>
      <p:sp>
        <p:nvSpPr>
          <p:cNvPr id="107" name="Google Shape;107;p6"/>
          <p:cNvSpPr txBox="1"/>
          <p:nvPr>
            <p:ph idx="1" type="subTitle"/>
          </p:nvPr>
        </p:nvSpPr>
        <p:spPr>
          <a:xfrm>
            <a:off x="2343300" y="2895900"/>
            <a:ext cx="4457700" cy="45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US"/>
              <a:t>AUTOMATIC WATER DISPENSER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
          <p:cNvSpPr txBox="1"/>
          <p:nvPr>
            <p:ph idx="1" type="body"/>
          </p:nvPr>
        </p:nvSpPr>
        <p:spPr>
          <a:xfrm>
            <a:off x="1192350" y="1236088"/>
            <a:ext cx="6759300" cy="3368643"/>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US"/>
              <a:t>"Smart Water Dispenser and Monitoring Water Level in IoT and Android Environment" According to this research paper the working of the entire system can be represented with the sensor connected to the water dispenser. </a:t>
            </a:r>
            <a:endParaRPr/>
          </a:p>
          <a:p>
            <a:pPr indent="-228600" lvl="0" marL="457200" rtl="0" algn="l">
              <a:lnSpc>
                <a:spcPct val="100000"/>
              </a:lnSpc>
              <a:spcBef>
                <a:spcPts val="0"/>
              </a:spcBef>
              <a:spcAft>
                <a:spcPts val="0"/>
              </a:spcAft>
              <a:buSzPts val="1200"/>
              <a:buNone/>
            </a:pPr>
            <a:r>
              <a:t/>
            </a:r>
            <a:endParaRPr/>
          </a:p>
          <a:p>
            <a:pPr indent="-304800" lvl="0" marL="457200" rtl="0" algn="l">
              <a:lnSpc>
                <a:spcPct val="100000"/>
              </a:lnSpc>
              <a:spcBef>
                <a:spcPts val="0"/>
              </a:spcBef>
              <a:spcAft>
                <a:spcPts val="0"/>
              </a:spcAft>
              <a:buSzPts val="1200"/>
              <a:buChar char="●"/>
            </a:pPr>
            <a:r>
              <a:rPr lang="en-US"/>
              <a:t>It ON’s and OFF’s automatically. The sensor checks the water level and sends signals to the Arduino Uno micro controller.</a:t>
            </a:r>
            <a:endParaRPr/>
          </a:p>
          <a:p>
            <a:pPr indent="-228600" lvl="0" marL="457200" rtl="0" algn="l">
              <a:lnSpc>
                <a:spcPct val="100000"/>
              </a:lnSpc>
              <a:spcBef>
                <a:spcPts val="0"/>
              </a:spcBef>
              <a:spcAft>
                <a:spcPts val="0"/>
              </a:spcAft>
              <a:buSzPts val="1200"/>
              <a:buNone/>
            </a:pPr>
            <a:r>
              <a:t/>
            </a:r>
            <a:endParaRPr/>
          </a:p>
          <a:p>
            <a:pPr indent="-304800" lvl="0" marL="457200" rtl="0" algn="l">
              <a:lnSpc>
                <a:spcPct val="100000"/>
              </a:lnSpc>
              <a:spcBef>
                <a:spcPts val="0"/>
              </a:spcBef>
              <a:spcAft>
                <a:spcPts val="0"/>
              </a:spcAft>
              <a:buSzPts val="1200"/>
              <a:buChar char="●"/>
            </a:pPr>
            <a:r>
              <a:rPr lang="en-US"/>
              <a:t> If tank is empty then it sends the notification about the water level. The data is sent as a push notification to the authorized user. </a:t>
            </a:r>
            <a:endParaRPr/>
          </a:p>
          <a:p>
            <a:pPr indent="-228600" lvl="0" marL="457200" rtl="0" algn="l">
              <a:lnSpc>
                <a:spcPct val="100000"/>
              </a:lnSpc>
              <a:spcBef>
                <a:spcPts val="0"/>
              </a:spcBef>
              <a:spcAft>
                <a:spcPts val="0"/>
              </a:spcAft>
              <a:buSzPts val="1200"/>
              <a:buNone/>
            </a:pPr>
            <a:r>
              <a:t/>
            </a:r>
            <a:endParaRPr/>
          </a:p>
          <a:p>
            <a:pPr indent="-304800" lvl="0" marL="457200" rtl="0" algn="l">
              <a:lnSpc>
                <a:spcPct val="100000"/>
              </a:lnSpc>
              <a:spcBef>
                <a:spcPts val="0"/>
              </a:spcBef>
              <a:spcAft>
                <a:spcPts val="0"/>
              </a:spcAft>
              <a:buSzPts val="1200"/>
              <a:buChar char="●"/>
            </a:pPr>
            <a:r>
              <a:rPr lang="en-US"/>
              <a:t>The sensor checks the level of water if tank is empty, it will send a notification by using IOT devices or sensors. </a:t>
            </a:r>
            <a:endParaRPr/>
          </a:p>
          <a:p>
            <a:pPr indent="-228600" lvl="0" marL="457200" rtl="0" algn="l">
              <a:lnSpc>
                <a:spcPct val="100000"/>
              </a:lnSpc>
              <a:spcBef>
                <a:spcPts val="0"/>
              </a:spcBef>
              <a:spcAft>
                <a:spcPts val="0"/>
              </a:spcAft>
              <a:buSzPts val="1200"/>
              <a:buNone/>
            </a:pPr>
            <a:r>
              <a:t/>
            </a:r>
            <a:endParaRPr/>
          </a:p>
          <a:p>
            <a:pPr indent="-304800" lvl="0" marL="457200" rtl="0" algn="l">
              <a:lnSpc>
                <a:spcPct val="100000"/>
              </a:lnSpc>
              <a:spcBef>
                <a:spcPts val="0"/>
              </a:spcBef>
              <a:spcAft>
                <a:spcPts val="0"/>
              </a:spcAft>
              <a:buSzPts val="1200"/>
              <a:buChar char="●"/>
            </a:pPr>
            <a:r>
              <a:rPr lang="en-US"/>
              <a:t>Then the user will access the received message about taking necessary action. An automatic water dispenser using node microcontroller unit and ultrasonic sensor.</a:t>
            </a:r>
            <a:endParaRPr/>
          </a:p>
          <a:p>
            <a:pPr indent="-228600" lvl="0" marL="457200" rtl="0" algn="l">
              <a:lnSpc>
                <a:spcPct val="100000"/>
              </a:lnSpc>
              <a:spcBef>
                <a:spcPts val="0"/>
              </a:spcBef>
              <a:spcAft>
                <a:spcPts val="0"/>
              </a:spcAft>
              <a:buSzPts val="1200"/>
              <a:buNone/>
            </a:pPr>
            <a:r>
              <a:t/>
            </a:r>
            <a:endParaRPr/>
          </a:p>
          <a:p>
            <a:pPr indent="-304800" lvl="0" marL="457200" rtl="0" algn="l">
              <a:lnSpc>
                <a:spcPct val="100000"/>
              </a:lnSpc>
              <a:spcBef>
                <a:spcPts val="0"/>
              </a:spcBef>
              <a:spcAft>
                <a:spcPts val="0"/>
              </a:spcAft>
              <a:buSzPts val="1200"/>
              <a:buChar char="●"/>
            </a:pPr>
            <a:r>
              <a:rPr lang="en-US"/>
              <a:t> It will replace all manual taps with a smart one that opens and closes on its own, automatically.</a:t>
            </a:r>
            <a:endParaRPr sz="1100"/>
          </a:p>
        </p:txBody>
      </p:sp>
      <p:sp>
        <p:nvSpPr>
          <p:cNvPr id="113" name="Google Shape;113;p7"/>
          <p:cNvSpPr txBox="1"/>
          <p:nvPr>
            <p:ph type="title"/>
          </p:nvPr>
        </p:nvSpPr>
        <p:spPr>
          <a:xfrm>
            <a:off x="2410375" y="540000"/>
            <a:ext cx="60135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a:t>LITERATURE  REVIEW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8"/>
          <p:cNvSpPr txBox="1"/>
          <p:nvPr>
            <p:ph type="title"/>
          </p:nvPr>
        </p:nvSpPr>
        <p:spPr>
          <a:xfrm>
            <a:off x="3781075" y="1635450"/>
            <a:ext cx="1714500" cy="97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US"/>
              <a:t>03</a:t>
            </a:r>
            <a:endParaRPr/>
          </a:p>
        </p:txBody>
      </p:sp>
      <p:sp>
        <p:nvSpPr>
          <p:cNvPr id="119" name="Google Shape;119;p8"/>
          <p:cNvSpPr txBox="1"/>
          <p:nvPr>
            <p:ph idx="2" type="title"/>
          </p:nvPr>
        </p:nvSpPr>
        <p:spPr>
          <a:xfrm>
            <a:off x="2343300" y="2406625"/>
            <a:ext cx="4457700" cy="609600"/>
          </a:xfrm>
          <a:prstGeom prst="rect">
            <a:avLst/>
          </a:prstGeom>
          <a:noFill/>
          <a:ln>
            <a:noFill/>
          </a:ln>
        </p:spPr>
        <p:txBody>
          <a:bodyPr anchorCtr="0" anchor="t" bIns="91425" lIns="91425" spcFirstLastPara="1" rIns="83775" wrap="square" tIns="91425">
            <a:noAutofit/>
          </a:bodyPr>
          <a:lstStyle/>
          <a:p>
            <a:pPr indent="0" lvl="0" marL="0" rtl="0" algn="ctr">
              <a:lnSpc>
                <a:spcPct val="100000"/>
              </a:lnSpc>
              <a:spcBef>
                <a:spcPts val="0"/>
              </a:spcBef>
              <a:spcAft>
                <a:spcPts val="0"/>
              </a:spcAft>
              <a:buSzPts val="3000"/>
              <a:buNone/>
            </a:pPr>
            <a:r>
              <a:rPr lang="en-US">
                <a:solidFill>
                  <a:schemeClr val="lt2"/>
                </a:solidFill>
              </a:rPr>
              <a:t>PROBLEM  STATEMENT</a:t>
            </a:r>
            <a:endParaRPr>
              <a:solidFill>
                <a:schemeClr val="lt2"/>
              </a:solidFill>
            </a:endParaRPr>
          </a:p>
        </p:txBody>
      </p:sp>
      <p:sp>
        <p:nvSpPr>
          <p:cNvPr id="120" name="Google Shape;120;p8"/>
          <p:cNvSpPr txBox="1"/>
          <p:nvPr>
            <p:ph idx="1" type="subTitle"/>
          </p:nvPr>
        </p:nvSpPr>
        <p:spPr>
          <a:xfrm>
            <a:off x="2343300" y="2895900"/>
            <a:ext cx="4457700" cy="45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US"/>
              <a:t>AUTOMATIC WATER DISPENSER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ph idx="1" type="body"/>
          </p:nvPr>
        </p:nvSpPr>
        <p:spPr>
          <a:xfrm>
            <a:off x="1192350" y="900618"/>
            <a:ext cx="6759300" cy="3695029"/>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Noto Sans Symbols"/>
              <a:buChar char="⮚"/>
            </a:pPr>
            <a:r>
              <a:rPr lang="en-US" sz="1600"/>
              <a:t>NEED :</a:t>
            </a:r>
            <a:endParaRPr/>
          </a:p>
          <a:p>
            <a:pPr indent="-228600" lvl="0" marL="457200" rtl="0" algn="l">
              <a:lnSpc>
                <a:spcPct val="100000"/>
              </a:lnSpc>
              <a:spcBef>
                <a:spcPts val="0"/>
              </a:spcBef>
              <a:spcAft>
                <a:spcPts val="0"/>
              </a:spcAft>
              <a:buSzPts val="1200"/>
              <a:buFont typeface="Noto Sans Symbols"/>
              <a:buNone/>
            </a:pPr>
            <a:r>
              <a:t/>
            </a:r>
            <a:endParaRPr sz="1600"/>
          </a:p>
          <a:p>
            <a:pPr indent="-304800" lvl="0" marL="457200" rtl="0" algn="l">
              <a:lnSpc>
                <a:spcPct val="100000"/>
              </a:lnSpc>
              <a:spcBef>
                <a:spcPts val="0"/>
              </a:spcBef>
              <a:spcAft>
                <a:spcPts val="0"/>
              </a:spcAft>
              <a:buSzPts val="1200"/>
              <a:buChar char="●"/>
            </a:pPr>
            <a:r>
              <a:rPr lang="en-US" sz="1400"/>
              <a:t>It offers safe, clean and purified drinking water. </a:t>
            </a:r>
            <a:endParaRPr/>
          </a:p>
          <a:p>
            <a:pPr indent="-304800" lvl="0" marL="457200" rtl="0" algn="l">
              <a:lnSpc>
                <a:spcPct val="100000"/>
              </a:lnSpc>
              <a:spcBef>
                <a:spcPts val="0"/>
              </a:spcBef>
              <a:spcAft>
                <a:spcPts val="0"/>
              </a:spcAft>
              <a:buSzPts val="1200"/>
              <a:buChar char="●"/>
            </a:pPr>
            <a:r>
              <a:rPr lang="en-US" sz="1400"/>
              <a:t>The appliance keeps your family hydrated and active all day long.</a:t>
            </a:r>
            <a:endParaRPr/>
          </a:p>
          <a:p>
            <a:pPr indent="-304800" lvl="0" marL="457200" rtl="0" algn="l">
              <a:lnSpc>
                <a:spcPct val="100000"/>
              </a:lnSpc>
              <a:spcBef>
                <a:spcPts val="0"/>
              </a:spcBef>
              <a:spcAft>
                <a:spcPts val="0"/>
              </a:spcAft>
              <a:buSzPts val="1200"/>
              <a:buChar char="●"/>
            </a:pPr>
            <a:r>
              <a:rPr lang="en-US" sz="1400"/>
              <a:t>Tastes better than normal. </a:t>
            </a:r>
            <a:endParaRPr/>
          </a:p>
          <a:p>
            <a:pPr indent="-304800" lvl="0" marL="457200" rtl="0" algn="l">
              <a:lnSpc>
                <a:spcPct val="100000"/>
              </a:lnSpc>
              <a:spcBef>
                <a:spcPts val="0"/>
              </a:spcBef>
              <a:spcAft>
                <a:spcPts val="0"/>
              </a:spcAft>
              <a:buSzPts val="1200"/>
              <a:buChar char="●"/>
            </a:pPr>
            <a:r>
              <a:rPr lang="en-US" sz="1400"/>
              <a:t> Better for your health</a:t>
            </a:r>
            <a:endParaRPr/>
          </a:p>
          <a:p>
            <a:pPr indent="-228600" lvl="0" marL="457200" rtl="0" algn="l">
              <a:lnSpc>
                <a:spcPct val="100000"/>
              </a:lnSpc>
              <a:spcBef>
                <a:spcPts val="0"/>
              </a:spcBef>
              <a:spcAft>
                <a:spcPts val="0"/>
              </a:spcAft>
              <a:buSzPts val="1200"/>
              <a:buNone/>
            </a:pPr>
            <a:r>
              <a:t/>
            </a:r>
            <a:endParaRPr sz="1600"/>
          </a:p>
          <a:p>
            <a:pPr indent="-304800" lvl="0" marL="457200" rtl="0" algn="l">
              <a:lnSpc>
                <a:spcPct val="100000"/>
              </a:lnSpc>
              <a:spcBef>
                <a:spcPts val="0"/>
              </a:spcBef>
              <a:spcAft>
                <a:spcPts val="0"/>
              </a:spcAft>
              <a:buSzPts val="1200"/>
              <a:buFont typeface="Noto Sans Symbols"/>
              <a:buChar char="⮚"/>
            </a:pPr>
            <a:r>
              <a:rPr lang="en-US" sz="1600">
                <a:solidFill>
                  <a:schemeClr val="dk2"/>
                </a:solidFill>
              </a:rPr>
              <a:t>OBJECTIVE :</a:t>
            </a:r>
            <a:endParaRPr/>
          </a:p>
          <a:p>
            <a:pPr indent="-228600" lvl="0" marL="457200" rtl="0" algn="l">
              <a:lnSpc>
                <a:spcPct val="100000"/>
              </a:lnSpc>
              <a:spcBef>
                <a:spcPts val="0"/>
              </a:spcBef>
              <a:spcAft>
                <a:spcPts val="0"/>
              </a:spcAft>
              <a:buSzPts val="1200"/>
              <a:buFont typeface="Noto Sans Symbols"/>
              <a:buNone/>
            </a:pPr>
            <a:r>
              <a:t/>
            </a:r>
            <a:endParaRPr sz="1600">
              <a:solidFill>
                <a:schemeClr val="dk2"/>
              </a:solidFill>
            </a:endParaRPr>
          </a:p>
          <a:p>
            <a:pPr indent="-304800" lvl="0" marL="457200" rtl="0" algn="l">
              <a:lnSpc>
                <a:spcPct val="100000"/>
              </a:lnSpc>
              <a:spcBef>
                <a:spcPts val="0"/>
              </a:spcBef>
              <a:spcAft>
                <a:spcPts val="0"/>
              </a:spcAft>
              <a:buSzPts val="1200"/>
              <a:buChar char="●"/>
            </a:pPr>
            <a:r>
              <a:rPr lang="en-US" sz="1400">
                <a:solidFill>
                  <a:schemeClr val="dk2"/>
                </a:solidFill>
              </a:rPr>
              <a:t>To design and implement automatic water dispenser pouring machine. </a:t>
            </a:r>
            <a:endParaRPr/>
          </a:p>
          <a:p>
            <a:pPr indent="-304800" lvl="0" marL="457200" rtl="0" algn="l">
              <a:lnSpc>
                <a:spcPct val="100000"/>
              </a:lnSpc>
              <a:spcBef>
                <a:spcPts val="0"/>
              </a:spcBef>
              <a:spcAft>
                <a:spcPts val="0"/>
              </a:spcAft>
              <a:buSzPts val="1200"/>
              <a:buChar char="●"/>
            </a:pPr>
            <a:r>
              <a:rPr lang="en-US" sz="1400">
                <a:solidFill>
                  <a:schemeClr val="dk2"/>
                </a:solidFill>
              </a:rPr>
              <a:t> To reduce wastage of water that always occurs at water taps. </a:t>
            </a:r>
            <a:endParaRPr/>
          </a:p>
          <a:p>
            <a:pPr indent="-304800" lvl="0" marL="457200" rtl="0" algn="l">
              <a:lnSpc>
                <a:spcPct val="100000"/>
              </a:lnSpc>
              <a:spcBef>
                <a:spcPts val="0"/>
              </a:spcBef>
              <a:spcAft>
                <a:spcPts val="0"/>
              </a:spcAft>
              <a:buSzPts val="1200"/>
              <a:buChar char="●"/>
            </a:pPr>
            <a:r>
              <a:rPr lang="en-US" sz="1400">
                <a:solidFill>
                  <a:schemeClr val="dk2"/>
                </a:solidFill>
              </a:rPr>
              <a:t> To reduce direct contact to the device for prevention from bacteria. </a:t>
            </a:r>
            <a:endParaRPr/>
          </a:p>
          <a:p>
            <a:pPr indent="-304800" lvl="0" marL="457200" rtl="0" algn="l">
              <a:lnSpc>
                <a:spcPct val="100000"/>
              </a:lnSpc>
              <a:spcBef>
                <a:spcPts val="0"/>
              </a:spcBef>
              <a:spcAft>
                <a:spcPts val="0"/>
              </a:spcAft>
              <a:buSzPts val="1200"/>
              <a:buChar char="●"/>
            </a:pPr>
            <a:r>
              <a:rPr lang="en-US" sz="1400">
                <a:solidFill>
                  <a:schemeClr val="dk2"/>
                </a:solidFill>
              </a:rPr>
              <a:t> To study and learn the type and characteristics of motor and sensor.</a:t>
            </a:r>
            <a:endParaRPr sz="1050">
              <a:solidFill>
                <a:schemeClr val="dk2"/>
              </a:solidFill>
            </a:endParaRPr>
          </a:p>
        </p:txBody>
      </p:sp>
      <p:sp>
        <p:nvSpPr>
          <p:cNvPr id="126" name="Google Shape;126;p9"/>
          <p:cNvSpPr txBox="1"/>
          <p:nvPr>
            <p:ph type="title"/>
          </p:nvPr>
        </p:nvSpPr>
        <p:spPr>
          <a:xfrm>
            <a:off x="2481320" y="208924"/>
            <a:ext cx="60135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2"/>
              </a:buClr>
              <a:buSzPts val="3000"/>
              <a:buNone/>
            </a:pPr>
            <a:r>
              <a:rPr lang="en-US"/>
              <a:t>PROBLEM  STATEMENT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