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Book Antiqu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hos8vcnaDvtqzsnnb6s7fOjVvB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BookAntiqua-bold.fntdata"/><Relationship Id="rId27" Type="http://schemas.openxmlformats.org/officeDocument/2006/relationships/font" Target="fonts/BookAntiqua-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ookAntiqua-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BookAntiqua-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chemeClr val="folHlink"/>
            </a:gs>
            <a:gs pos="100000">
              <a:schemeClr val="dk2"/>
            </a:gs>
          </a:gsLst>
          <a:lin ang="5400000" scaled="0"/>
        </a:gradFill>
      </p:bgPr>
    </p:bg>
    <p:spTree>
      <p:nvGrpSpPr>
        <p:cNvPr id="22" name="Shape 22"/>
        <p:cNvGrpSpPr/>
        <p:nvPr/>
      </p:nvGrpSpPr>
      <p:grpSpPr>
        <a:xfrm>
          <a:off x="0" y="0"/>
          <a:ext cx="0" cy="0"/>
          <a:chOff x="0" y="0"/>
          <a:chExt cx="0" cy="0"/>
        </a:xfrm>
      </p:grpSpPr>
      <p:grpSp>
        <p:nvGrpSpPr>
          <p:cNvPr id="23" name="Google Shape;23;p25"/>
          <p:cNvGrpSpPr/>
          <p:nvPr/>
        </p:nvGrpSpPr>
        <p:grpSpPr>
          <a:xfrm>
            <a:off x="2260558" y="4415072"/>
            <a:ext cx="2485009" cy="2327040"/>
            <a:chOff x="2" y="2"/>
            <a:chExt cx="1186" cy="1365"/>
          </a:xfrm>
        </p:grpSpPr>
        <p:sp>
          <p:nvSpPr>
            <p:cNvPr id="24" name="Google Shape;24;p25"/>
            <p:cNvSpPr/>
            <p:nvPr/>
          </p:nvSpPr>
          <p:spPr>
            <a:xfrm>
              <a:off x="698" y="345"/>
              <a:ext cx="490" cy="530"/>
            </a:xfrm>
            <a:custGeom>
              <a:rect b="b" l="l" r="r" t="t"/>
              <a:pathLst>
                <a:path extrusionOk="0" h="21600" w="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 name="Google Shape;25;p25"/>
            <p:cNvSpPr/>
            <p:nvPr/>
          </p:nvSpPr>
          <p:spPr>
            <a:xfrm>
              <a:off x="592" y="513"/>
              <a:ext cx="163" cy="530"/>
            </a:xfrm>
            <a:custGeom>
              <a:rect b="b" l="l" r="r" t="t"/>
              <a:pathLst>
                <a:path extrusionOk="0" h="21600" w="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 name="Google Shape;26;p25"/>
            <p:cNvSpPr/>
            <p:nvPr/>
          </p:nvSpPr>
          <p:spPr>
            <a:xfrm>
              <a:off x="297" y="499"/>
              <a:ext cx="352" cy="408"/>
            </a:xfrm>
            <a:custGeom>
              <a:rect b="b" l="l" r="r" t="t"/>
              <a:pathLst>
                <a:path extrusionOk="0" h="21600" w="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 name="Google Shape;27;p25"/>
            <p:cNvSpPr/>
            <p:nvPr/>
          </p:nvSpPr>
          <p:spPr>
            <a:xfrm>
              <a:off x="576" y="274"/>
              <a:ext cx="125" cy="116"/>
            </a:xfrm>
            <a:custGeom>
              <a:rect b="b" l="l" r="r" t="t"/>
              <a:pathLst>
                <a:path extrusionOk="0" h="21600" w="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8" name="Google Shape;28;p25"/>
            <p:cNvSpPr/>
            <p:nvPr/>
          </p:nvSpPr>
          <p:spPr>
            <a:xfrm>
              <a:off x="556" y="175"/>
              <a:ext cx="161" cy="70"/>
            </a:xfrm>
            <a:custGeom>
              <a:rect b="b" l="l" r="r" t="t"/>
              <a:pathLst>
                <a:path extrusionOk="0" h="21600" w="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9" name="Google Shape;29;p25"/>
            <p:cNvSpPr/>
            <p:nvPr/>
          </p:nvSpPr>
          <p:spPr>
            <a:xfrm>
              <a:off x="279" y="2"/>
              <a:ext cx="186" cy="216"/>
            </a:xfrm>
            <a:custGeom>
              <a:rect b="b" l="l" r="r" t="t"/>
              <a:pathLst>
                <a:path extrusionOk="0" h="21600" w="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0" name="Google Shape;30;p25"/>
            <p:cNvSpPr/>
            <p:nvPr/>
          </p:nvSpPr>
          <p:spPr>
            <a:xfrm>
              <a:off x="340" y="254"/>
              <a:ext cx="277" cy="156"/>
            </a:xfrm>
            <a:custGeom>
              <a:rect b="b" l="l" r="r" t="t"/>
              <a:pathLst>
                <a:path extrusionOk="0" h="21600" w="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1" name="Google Shape;31;p25"/>
            <p:cNvSpPr/>
            <p:nvPr/>
          </p:nvSpPr>
          <p:spPr>
            <a:xfrm>
              <a:off x="2" y="120"/>
              <a:ext cx="302" cy="270"/>
            </a:xfrm>
            <a:custGeom>
              <a:rect b="b" l="l" r="r" t="t"/>
              <a:pathLst>
                <a:path extrusionOk="0" h="21600" w="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 name="Google Shape;32;p25"/>
            <p:cNvSpPr/>
            <p:nvPr/>
          </p:nvSpPr>
          <p:spPr>
            <a:xfrm>
              <a:off x="206" y="630"/>
              <a:ext cx="375" cy="737"/>
            </a:xfrm>
            <a:custGeom>
              <a:rect b="b" l="l" r="r" t="t"/>
              <a:pathLst>
                <a:path extrusionOk="0" h="21600" w="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sp>
        <p:nvSpPr>
          <p:cNvPr id="33" name="Google Shape;33;p25"/>
          <p:cNvSpPr/>
          <p:nvPr/>
        </p:nvSpPr>
        <p:spPr>
          <a:xfrm>
            <a:off x="3043767" y="2293938"/>
            <a:ext cx="9196917" cy="4591050"/>
          </a:xfrm>
          <a:custGeom>
            <a:rect b="b" l="l" r="r" t="t"/>
            <a:pathLst>
              <a:path extrusionOk="0" h="21600" w="21600">
                <a:moveTo>
                  <a:pt x="0" y="21511"/>
                </a:moveTo>
                <a:lnTo>
                  <a:pt x="18119" y="0"/>
                </a:lnTo>
                <a:lnTo>
                  <a:pt x="21552" y="70"/>
                </a:lnTo>
                <a:lnTo>
                  <a:pt x="21600" y="21600"/>
                </a:lnTo>
                <a:lnTo>
                  <a:pt x="0" y="21511"/>
                </a:lnTo>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4" name="Google Shape;34;p25"/>
          <p:cNvSpPr txBox="1"/>
          <p:nvPr>
            <p:ph type="ctrTitle"/>
          </p:nvPr>
        </p:nvSpPr>
        <p:spPr>
          <a:xfrm>
            <a:off x="529167" y="2133600"/>
            <a:ext cx="11231033"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 type="subTitle"/>
          </p:nvPr>
        </p:nvSpPr>
        <p:spPr>
          <a:xfrm>
            <a:off x="1828800" y="3886200"/>
            <a:ext cx="8534400" cy="1198563"/>
          </a:xfrm>
          <a:prstGeom prst="rect">
            <a:avLst/>
          </a:prstGeom>
          <a:noFill/>
          <a:ln>
            <a:noFill/>
          </a:ln>
        </p:spPr>
        <p:txBody>
          <a:bodyPr anchorCtr="1" anchor="ctr" bIns="45700" lIns="91425" spcFirstLastPara="1" rIns="91425" wrap="square" tIns="45700">
            <a:noAutofit/>
          </a:bodyPr>
          <a:lstStyle>
            <a:lvl1pPr lvl="0" algn="l">
              <a:spcBef>
                <a:spcPts val="640"/>
              </a:spcBef>
              <a:spcAft>
                <a:spcPts val="0"/>
              </a:spcAft>
              <a:buClr>
                <a:schemeClr val="lt1"/>
              </a:buClr>
              <a:buSzPts val="3200"/>
              <a:buFont typeface="Arial"/>
              <a:buNone/>
              <a:defRPr/>
            </a:lvl1pPr>
            <a:lvl2pPr lvl="1" algn="l">
              <a:spcBef>
                <a:spcPts val="360"/>
              </a:spcBef>
              <a:spcAft>
                <a:spcPts val="0"/>
              </a:spcAft>
              <a:buClr>
                <a:schemeClr val="lt1"/>
              </a:buClr>
              <a:buSzPts val="1800"/>
              <a:buChar char="–"/>
              <a:defRPr/>
            </a:lvl2pPr>
            <a:lvl3pPr lvl="2" algn="l">
              <a:spcBef>
                <a:spcPts val="360"/>
              </a:spcBef>
              <a:spcAft>
                <a:spcPts val="0"/>
              </a:spcAft>
              <a:buClr>
                <a:schemeClr val="lt1"/>
              </a:buClr>
              <a:buSzPts val="1800"/>
              <a:buChar char="•"/>
              <a:defRPr/>
            </a:lvl3pPr>
            <a:lvl4pPr lvl="3" algn="l">
              <a:spcBef>
                <a:spcPts val="360"/>
              </a:spcBef>
              <a:spcAft>
                <a:spcPts val="0"/>
              </a:spcAft>
              <a:buClr>
                <a:schemeClr val="lt1"/>
              </a:buClr>
              <a:buSzPts val="1800"/>
              <a:buChar char="–"/>
              <a:defRPr/>
            </a:lvl4pPr>
            <a:lvl5pPr lvl="4" algn="l">
              <a:spcBef>
                <a:spcPts val="360"/>
              </a:spcBef>
              <a:spcAft>
                <a:spcPts val="0"/>
              </a:spcAft>
              <a:buClr>
                <a:schemeClr val="lt1"/>
              </a:buClr>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
        <p:nvSpPr>
          <p:cNvPr id="36" name="Google Shape;36;p2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lt1"/>
                </a:solidFill>
                <a:latin typeface="Arial"/>
                <a:ea typeface="Arial"/>
                <a:cs typeface="Arial"/>
                <a:sym typeface="Arial"/>
              </a:defRPr>
            </a:lvl1pPr>
            <a:lvl2pPr indent="0" lvl="1" marL="0" algn="r">
              <a:spcBef>
                <a:spcPts val="0"/>
              </a:spcBef>
              <a:buNone/>
              <a:defRPr sz="1400">
                <a:solidFill>
                  <a:schemeClr val="lt1"/>
                </a:solidFill>
                <a:latin typeface="Arial"/>
                <a:ea typeface="Arial"/>
                <a:cs typeface="Arial"/>
                <a:sym typeface="Arial"/>
              </a:defRPr>
            </a:lvl2pPr>
            <a:lvl3pPr indent="0" lvl="2" marL="0" algn="r">
              <a:spcBef>
                <a:spcPts val="0"/>
              </a:spcBef>
              <a:buNone/>
              <a:defRPr sz="1400">
                <a:solidFill>
                  <a:schemeClr val="lt1"/>
                </a:solidFill>
                <a:latin typeface="Arial"/>
                <a:ea typeface="Arial"/>
                <a:cs typeface="Arial"/>
                <a:sym typeface="Arial"/>
              </a:defRPr>
            </a:lvl3pPr>
            <a:lvl4pPr indent="0" lvl="3" marL="0" algn="r">
              <a:spcBef>
                <a:spcPts val="0"/>
              </a:spcBef>
              <a:buNone/>
              <a:defRPr sz="1400">
                <a:solidFill>
                  <a:schemeClr val="lt1"/>
                </a:solidFill>
                <a:latin typeface="Arial"/>
                <a:ea typeface="Arial"/>
                <a:cs typeface="Arial"/>
                <a:sym typeface="Arial"/>
              </a:defRPr>
            </a:lvl4pPr>
            <a:lvl5pPr indent="0" lvl="4" marL="0" algn="r">
              <a:spcBef>
                <a:spcPts val="0"/>
              </a:spcBef>
              <a:buNone/>
              <a:defRPr sz="1400">
                <a:solidFill>
                  <a:schemeClr val="lt1"/>
                </a:solidFill>
                <a:latin typeface="Arial"/>
                <a:ea typeface="Arial"/>
                <a:cs typeface="Arial"/>
                <a:sym typeface="Arial"/>
              </a:defRPr>
            </a:lvl5pPr>
            <a:lvl6pPr indent="0" lvl="5" marL="0" algn="r">
              <a:spcBef>
                <a:spcPts val="0"/>
              </a:spcBef>
              <a:buNone/>
              <a:defRPr sz="1400">
                <a:solidFill>
                  <a:schemeClr val="lt1"/>
                </a:solidFill>
                <a:latin typeface="Arial"/>
                <a:ea typeface="Arial"/>
                <a:cs typeface="Arial"/>
                <a:sym typeface="Arial"/>
              </a:defRPr>
            </a:lvl6pPr>
            <a:lvl7pPr indent="0" lvl="6" marL="0" algn="r">
              <a:spcBef>
                <a:spcPts val="0"/>
              </a:spcBef>
              <a:buNone/>
              <a:defRPr sz="1400">
                <a:solidFill>
                  <a:schemeClr val="lt1"/>
                </a:solidFill>
                <a:latin typeface="Arial"/>
                <a:ea typeface="Arial"/>
                <a:cs typeface="Arial"/>
                <a:sym typeface="Arial"/>
              </a:defRPr>
            </a:lvl7pPr>
            <a:lvl8pPr indent="0" lvl="7" marL="0" algn="r">
              <a:spcBef>
                <a:spcPts val="0"/>
              </a:spcBef>
              <a:buNone/>
              <a:defRPr sz="1400">
                <a:solidFill>
                  <a:schemeClr val="lt1"/>
                </a:solidFill>
                <a:latin typeface="Arial"/>
                <a:ea typeface="Arial"/>
                <a:cs typeface="Arial"/>
                <a:sym typeface="Arial"/>
              </a:defRPr>
            </a:lvl8pPr>
            <a:lvl9pPr indent="0" lvl="8" marL="0" algn="r">
              <a:spcBef>
                <a:spcPts val="0"/>
              </a:spcBef>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3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4"/>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3" name="Google Shape;93;p3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35"/>
          <p:cNvSpPr txBox="1"/>
          <p:nvPr>
            <p:ph type="title"/>
          </p:nvPr>
        </p:nvSpPr>
        <p:spPr>
          <a:xfrm rot="5400000">
            <a:off x="7285037" y="1828801"/>
            <a:ext cx="5851525"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5"/>
          <p:cNvSpPr txBox="1"/>
          <p:nvPr>
            <p:ph idx="1" type="body"/>
          </p:nvPr>
        </p:nvSpPr>
        <p:spPr>
          <a:xfrm rot="5400000">
            <a:off x="1697037" y="-812800"/>
            <a:ext cx="5851525"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9" name="Google Shape;99;p3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2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6"/>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2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2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p:nvPr>
            <p:ph idx="1" type="body"/>
          </p:nvPr>
        </p:nvSpPr>
        <p:spPr>
          <a:xfrm>
            <a:off x="609600" y="1600200"/>
            <a:ext cx="53848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27"/>
          <p:cNvSpPr txBox="1"/>
          <p:nvPr>
            <p:ph idx="2" type="body"/>
          </p:nvPr>
        </p:nvSpPr>
        <p:spPr>
          <a:xfrm>
            <a:off x="6197600" y="1600200"/>
            <a:ext cx="53848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2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28"/>
          <p:cNvSpPr txBox="1"/>
          <p:nvPr>
            <p:ph type="title"/>
          </p:nvPr>
        </p:nvSpPr>
        <p:spPr>
          <a:xfrm>
            <a:off x="831851" y="1709738"/>
            <a:ext cx="105156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8"/>
          <p:cNvSpPr txBox="1"/>
          <p:nvPr>
            <p:ph idx="1" type="body"/>
          </p:nvPr>
        </p:nvSpPr>
        <p:spPr>
          <a:xfrm>
            <a:off x="831851"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lt1"/>
              </a:buClr>
              <a:buSzPts val="2400"/>
              <a:buFont typeface="Arial"/>
              <a:buNone/>
              <a:defRPr sz="2400"/>
            </a:lvl1pPr>
            <a:lvl2pPr indent="-228600" lvl="1" marL="914400" algn="l">
              <a:spcBef>
                <a:spcPts val="400"/>
              </a:spcBef>
              <a:spcAft>
                <a:spcPts val="0"/>
              </a:spcAft>
              <a:buClr>
                <a:schemeClr val="lt1"/>
              </a:buClr>
              <a:buSzPts val="2000"/>
              <a:buFont typeface="Arial"/>
              <a:buNone/>
              <a:defRPr sz="2000"/>
            </a:lvl2pPr>
            <a:lvl3pPr indent="-228600" lvl="2" marL="1371600" algn="l">
              <a:spcBef>
                <a:spcPts val="360"/>
              </a:spcBef>
              <a:spcAft>
                <a:spcPts val="0"/>
              </a:spcAft>
              <a:buClr>
                <a:schemeClr val="lt1"/>
              </a:buClr>
              <a:buSzPts val="1800"/>
              <a:buFont typeface="Arial"/>
              <a:buNone/>
              <a:defRPr sz="1800"/>
            </a:lvl3pPr>
            <a:lvl4pPr indent="-228600" lvl="3" marL="1828800" algn="l">
              <a:spcBef>
                <a:spcPts val="320"/>
              </a:spcBef>
              <a:spcAft>
                <a:spcPts val="0"/>
              </a:spcAft>
              <a:buClr>
                <a:schemeClr val="lt1"/>
              </a:buClr>
              <a:buSzPts val="1600"/>
              <a:buFont typeface="Arial"/>
              <a:buNone/>
              <a:defRPr sz="1600"/>
            </a:lvl4pPr>
            <a:lvl5pPr indent="-228600" lvl="4" marL="2286000" algn="l">
              <a:spcBef>
                <a:spcPts val="320"/>
              </a:spcBef>
              <a:spcAft>
                <a:spcPts val="0"/>
              </a:spcAft>
              <a:buClr>
                <a:schemeClr val="lt1"/>
              </a:buClr>
              <a:buSzPts val="1600"/>
              <a:buFont typeface="Arial"/>
              <a:buNone/>
              <a:defRPr sz="1600"/>
            </a:lvl5pPr>
            <a:lvl6pPr indent="-228600" lvl="5" marL="2743200" algn="l">
              <a:lnSpc>
                <a:spcPct val="90000"/>
              </a:lnSpc>
              <a:spcBef>
                <a:spcPts val="500"/>
              </a:spcBef>
              <a:spcAft>
                <a:spcPts val="0"/>
              </a:spcAft>
              <a:buClr>
                <a:schemeClr val="lt1"/>
              </a:buClr>
              <a:buSzPts val="1600"/>
              <a:buNone/>
              <a:defRPr sz="1600"/>
            </a:lvl6pPr>
            <a:lvl7pPr indent="-228600" lvl="6" marL="3200400" algn="l">
              <a:lnSpc>
                <a:spcPct val="90000"/>
              </a:lnSpc>
              <a:spcBef>
                <a:spcPts val="500"/>
              </a:spcBef>
              <a:spcAft>
                <a:spcPts val="0"/>
              </a:spcAft>
              <a:buClr>
                <a:schemeClr val="lt1"/>
              </a:buClr>
              <a:buSzPts val="1600"/>
              <a:buNone/>
              <a:defRPr sz="1600"/>
            </a:lvl7pPr>
            <a:lvl8pPr indent="-228600" lvl="7" marL="3657600" algn="l">
              <a:lnSpc>
                <a:spcPct val="90000"/>
              </a:lnSpc>
              <a:spcBef>
                <a:spcPts val="500"/>
              </a:spcBef>
              <a:spcAft>
                <a:spcPts val="0"/>
              </a:spcAft>
              <a:buClr>
                <a:schemeClr val="lt1"/>
              </a:buClr>
              <a:buSzPts val="1600"/>
              <a:buNone/>
              <a:defRPr sz="1600"/>
            </a:lvl8pPr>
            <a:lvl9pPr indent="-228600" lvl="8" marL="4114800" algn="l">
              <a:lnSpc>
                <a:spcPct val="90000"/>
              </a:lnSpc>
              <a:spcBef>
                <a:spcPts val="500"/>
              </a:spcBef>
              <a:spcAft>
                <a:spcPts val="0"/>
              </a:spcAft>
              <a:buClr>
                <a:schemeClr val="lt1"/>
              </a:buClr>
              <a:buSzPts val="1600"/>
              <a:buNone/>
              <a:defRPr sz="1600"/>
            </a:lvl9pPr>
          </a:lstStyle>
          <a:p/>
        </p:txBody>
      </p:sp>
      <p:sp>
        <p:nvSpPr>
          <p:cNvPr id="55" name="Google Shape;55;p2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29"/>
          <p:cNvSpPr txBox="1"/>
          <p:nvPr>
            <p:ph type="title"/>
          </p:nvPr>
        </p:nvSpPr>
        <p:spPr>
          <a:xfrm>
            <a:off x="840317" y="365125"/>
            <a:ext cx="10515600" cy="1325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9"/>
          <p:cNvSpPr txBox="1"/>
          <p:nvPr>
            <p:ph idx="1" type="body"/>
          </p:nvPr>
        </p:nvSpPr>
        <p:spPr>
          <a:xfrm>
            <a:off x="840317"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lt1"/>
              </a:buClr>
              <a:buSzPts val="2400"/>
              <a:buFont typeface="Arial"/>
              <a:buNone/>
              <a:defRPr b="1" sz="2400"/>
            </a:lvl1pPr>
            <a:lvl2pPr indent="-228600" lvl="1" marL="914400" algn="l">
              <a:spcBef>
                <a:spcPts val="400"/>
              </a:spcBef>
              <a:spcAft>
                <a:spcPts val="0"/>
              </a:spcAft>
              <a:buClr>
                <a:schemeClr val="lt1"/>
              </a:buClr>
              <a:buSzPts val="2000"/>
              <a:buFont typeface="Arial"/>
              <a:buNone/>
              <a:defRPr b="1" sz="2000"/>
            </a:lvl2pPr>
            <a:lvl3pPr indent="-228600" lvl="2" marL="1371600" algn="l">
              <a:spcBef>
                <a:spcPts val="360"/>
              </a:spcBef>
              <a:spcAft>
                <a:spcPts val="0"/>
              </a:spcAft>
              <a:buClr>
                <a:schemeClr val="lt1"/>
              </a:buClr>
              <a:buSzPts val="1800"/>
              <a:buFont typeface="Arial"/>
              <a:buNone/>
              <a:defRPr b="1" sz="1800"/>
            </a:lvl3pPr>
            <a:lvl4pPr indent="-228600" lvl="3" marL="1828800" algn="l">
              <a:spcBef>
                <a:spcPts val="320"/>
              </a:spcBef>
              <a:spcAft>
                <a:spcPts val="0"/>
              </a:spcAft>
              <a:buClr>
                <a:schemeClr val="lt1"/>
              </a:buClr>
              <a:buSzPts val="1600"/>
              <a:buFont typeface="Arial"/>
              <a:buNone/>
              <a:defRPr b="1" sz="1600"/>
            </a:lvl4pPr>
            <a:lvl5pPr indent="-228600" lvl="4" marL="2286000" algn="l">
              <a:spcBef>
                <a:spcPts val="320"/>
              </a:spcBef>
              <a:spcAft>
                <a:spcPts val="0"/>
              </a:spcAft>
              <a:buClr>
                <a:schemeClr val="lt1"/>
              </a:buClr>
              <a:buSzPts val="1600"/>
              <a:buFont typeface="Arial"/>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1" name="Google Shape;61;p29"/>
          <p:cNvSpPr txBox="1"/>
          <p:nvPr>
            <p:ph idx="2" type="body"/>
          </p:nvPr>
        </p:nvSpPr>
        <p:spPr>
          <a:xfrm>
            <a:off x="840317"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2" name="Google Shape;62;p29"/>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lt1"/>
              </a:buClr>
              <a:buSzPts val="2400"/>
              <a:buFont typeface="Arial"/>
              <a:buNone/>
              <a:defRPr b="1" sz="2400"/>
            </a:lvl1pPr>
            <a:lvl2pPr indent="-228600" lvl="1" marL="914400" algn="l">
              <a:spcBef>
                <a:spcPts val="400"/>
              </a:spcBef>
              <a:spcAft>
                <a:spcPts val="0"/>
              </a:spcAft>
              <a:buClr>
                <a:schemeClr val="lt1"/>
              </a:buClr>
              <a:buSzPts val="2000"/>
              <a:buFont typeface="Arial"/>
              <a:buNone/>
              <a:defRPr b="1" sz="2000"/>
            </a:lvl2pPr>
            <a:lvl3pPr indent="-228600" lvl="2" marL="1371600" algn="l">
              <a:spcBef>
                <a:spcPts val="360"/>
              </a:spcBef>
              <a:spcAft>
                <a:spcPts val="0"/>
              </a:spcAft>
              <a:buClr>
                <a:schemeClr val="lt1"/>
              </a:buClr>
              <a:buSzPts val="1800"/>
              <a:buFont typeface="Arial"/>
              <a:buNone/>
              <a:defRPr b="1" sz="1800"/>
            </a:lvl3pPr>
            <a:lvl4pPr indent="-228600" lvl="3" marL="1828800" algn="l">
              <a:spcBef>
                <a:spcPts val="320"/>
              </a:spcBef>
              <a:spcAft>
                <a:spcPts val="0"/>
              </a:spcAft>
              <a:buClr>
                <a:schemeClr val="lt1"/>
              </a:buClr>
              <a:buSzPts val="1600"/>
              <a:buFont typeface="Arial"/>
              <a:buNone/>
              <a:defRPr b="1" sz="1600"/>
            </a:lvl4pPr>
            <a:lvl5pPr indent="-228600" lvl="4" marL="2286000" algn="l">
              <a:spcBef>
                <a:spcPts val="320"/>
              </a:spcBef>
              <a:spcAft>
                <a:spcPts val="0"/>
              </a:spcAft>
              <a:buClr>
                <a:schemeClr val="lt1"/>
              </a:buClr>
              <a:buSzPts val="1600"/>
              <a:buFont typeface="Arial"/>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3" name="Google Shape;63;p29"/>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4" name="Google Shape;64;p2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3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3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32"/>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idx="1" type="body"/>
          </p:nvPr>
        </p:nvSpPr>
        <p:spPr>
          <a:xfrm>
            <a:off x="5183717"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lt1"/>
              </a:buClr>
              <a:buSzPts val="3200"/>
              <a:buFont typeface="Arial"/>
              <a:buChar char="•"/>
              <a:defRPr sz="3200"/>
            </a:lvl1pPr>
            <a:lvl2pPr indent="-406400" lvl="1" marL="914400" algn="l">
              <a:spcBef>
                <a:spcPts val="560"/>
              </a:spcBef>
              <a:spcAft>
                <a:spcPts val="0"/>
              </a:spcAft>
              <a:buClr>
                <a:schemeClr val="lt1"/>
              </a:buClr>
              <a:buSzPts val="2800"/>
              <a:buFont typeface="Arial"/>
              <a:buChar char="–"/>
              <a:defRPr sz="2800"/>
            </a:lvl2pPr>
            <a:lvl3pPr indent="-381000" lvl="2" marL="1371600" algn="l">
              <a:spcBef>
                <a:spcPts val="480"/>
              </a:spcBef>
              <a:spcAft>
                <a:spcPts val="0"/>
              </a:spcAft>
              <a:buClr>
                <a:schemeClr val="lt1"/>
              </a:buClr>
              <a:buSzPts val="2400"/>
              <a:buFont typeface="Arial"/>
              <a:buChar char="•"/>
              <a:defRPr sz="2400"/>
            </a:lvl3pPr>
            <a:lvl4pPr indent="-355600" lvl="3" marL="1828800" algn="l">
              <a:spcBef>
                <a:spcPts val="400"/>
              </a:spcBef>
              <a:spcAft>
                <a:spcPts val="0"/>
              </a:spcAft>
              <a:buClr>
                <a:schemeClr val="lt1"/>
              </a:buClr>
              <a:buSzPts val="2000"/>
              <a:buFont typeface="Arial"/>
              <a:buChar char="–"/>
              <a:defRPr sz="2000"/>
            </a:lvl4pPr>
            <a:lvl5pPr indent="-355600" lvl="4" marL="2286000" algn="l">
              <a:spcBef>
                <a:spcPts val="400"/>
              </a:spcBef>
              <a:spcAft>
                <a:spcPts val="0"/>
              </a:spcAft>
              <a:buClr>
                <a:schemeClr val="lt1"/>
              </a:buClr>
              <a:buSzPts val="2000"/>
              <a:buFont typeface="Arial"/>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79" name="Google Shape;79;p32"/>
          <p:cNvSpPr txBox="1"/>
          <p:nvPr>
            <p:ph idx="2"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lt1"/>
              </a:buClr>
              <a:buSzPts val="1600"/>
              <a:buFont typeface="Arial"/>
              <a:buNone/>
              <a:defRPr sz="1600"/>
            </a:lvl1pPr>
            <a:lvl2pPr indent="-228600" lvl="1" marL="914400" algn="l">
              <a:spcBef>
                <a:spcPts val="280"/>
              </a:spcBef>
              <a:spcAft>
                <a:spcPts val="0"/>
              </a:spcAft>
              <a:buClr>
                <a:schemeClr val="lt1"/>
              </a:buClr>
              <a:buSzPts val="1400"/>
              <a:buFont typeface="Arial"/>
              <a:buNone/>
              <a:defRPr sz="1400"/>
            </a:lvl2pPr>
            <a:lvl3pPr indent="-228600" lvl="2" marL="1371600" algn="l">
              <a:spcBef>
                <a:spcPts val="240"/>
              </a:spcBef>
              <a:spcAft>
                <a:spcPts val="0"/>
              </a:spcAft>
              <a:buClr>
                <a:schemeClr val="lt1"/>
              </a:buClr>
              <a:buSzPts val="1200"/>
              <a:buFont typeface="Arial"/>
              <a:buNone/>
              <a:defRPr sz="1200"/>
            </a:lvl3pPr>
            <a:lvl4pPr indent="-228600" lvl="3" marL="1828800" algn="l">
              <a:spcBef>
                <a:spcPts val="200"/>
              </a:spcBef>
              <a:spcAft>
                <a:spcPts val="0"/>
              </a:spcAft>
              <a:buClr>
                <a:schemeClr val="lt1"/>
              </a:buClr>
              <a:buSzPts val="1000"/>
              <a:buFont typeface="Arial"/>
              <a:buNone/>
              <a:defRPr sz="1000"/>
            </a:lvl4pPr>
            <a:lvl5pPr indent="-228600" lvl="4" marL="2286000" algn="l">
              <a:spcBef>
                <a:spcPts val="200"/>
              </a:spcBef>
              <a:spcAft>
                <a:spcPts val="0"/>
              </a:spcAft>
              <a:buClr>
                <a:schemeClr val="lt1"/>
              </a:buClr>
              <a:buSzPts val="1000"/>
              <a:buFont typeface="Arial"/>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0" name="Google Shape;80;p3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33"/>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3"/>
          <p:cNvSpPr/>
          <p:nvPr>
            <p:ph idx="2" type="pic"/>
          </p:nvPr>
        </p:nvSpPr>
        <p:spPr>
          <a:xfrm>
            <a:off x="5183717" y="987425"/>
            <a:ext cx="6172200" cy="4873625"/>
          </a:xfrm>
          <a:prstGeom prst="rect">
            <a:avLst/>
          </a:prstGeom>
          <a:noFill/>
          <a:ln>
            <a:noFill/>
          </a:ln>
        </p:spPr>
      </p:sp>
      <p:sp>
        <p:nvSpPr>
          <p:cNvPr id="86" name="Google Shape;86;p33"/>
          <p:cNvSpPr txBox="1"/>
          <p:nvPr>
            <p:ph idx="1"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lt1"/>
              </a:buClr>
              <a:buSzPts val="1600"/>
              <a:buFont typeface="Arial"/>
              <a:buNone/>
              <a:defRPr sz="1600"/>
            </a:lvl1pPr>
            <a:lvl2pPr indent="-228600" lvl="1" marL="914400" algn="l">
              <a:spcBef>
                <a:spcPts val="280"/>
              </a:spcBef>
              <a:spcAft>
                <a:spcPts val="0"/>
              </a:spcAft>
              <a:buClr>
                <a:schemeClr val="lt1"/>
              </a:buClr>
              <a:buSzPts val="1400"/>
              <a:buFont typeface="Arial"/>
              <a:buNone/>
              <a:defRPr sz="1400"/>
            </a:lvl2pPr>
            <a:lvl3pPr indent="-228600" lvl="2" marL="1371600" algn="l">
              <a:spcBef>
                <a:spcPts val="240"/>
              </a:spcBef>
              <a:spcAft>
                <a:spcPts val="0"/>
              </a:spcAft>
              <a:buClr>
                <a:schemeClr val="lt1"/>
              </a:buClr>
              <a:buSzPts val="1200"/>
              <a:buFont typeface="Arial"/>
              <a:buNone/>
              <a:defRPr sz="1200"/>
            </a:lvl3pPr>
            <a:lvl4pPr indent="-228600" lvl="3" marL="1828800" algn="l">
              <a:spcBef>
                <a:spcPts val="200"/>
              </a:spcBef>
              <a:spcAft>
                <a:spcPts val="0"/>
              </a:spcAft>
              <a:buClr>
                <a:schemeClr val="lt1"/>
              </a:buClr>
              <a:buSzPts val="1000"/>
              <a:buFont typeface="Arial"/>
              <a:buNone/>
              <a:defRPr sz="1000"/>
            </a:lvl4pPr>
            <a:lvl5pPr indent="-228600" lvl="4" marL="2286000" algn="l">
              <a:spcBef>
                <a:spcPts val="200"/>
              </a:spcBef>
              <a:spcAft>
                <a:spcPts val="0"/>
              </a:spcAft>
              <a:buClr>
                <a:schemeClr val="lt1"/>
              </a:buClr>
              <a:buSzPts val="1000"/>
              <a:buFont typeface="Arial"/>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7" name="Google Shape;87;p3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folHlink"/>
            </a:gs>
            <a:gs pos="100000">
              <a:schemeClr val="dk2"/>
            </a:gs>
          </a:gsLst>
          <a:lin ang="5400000" scaled="0"/>
        </a:gradFill>
      </p:bgPr>
    </p:bg>
    <p:spTree>
      <p:nvGrpSpPr>
        <p:cNvPr id="5" name="Shape 5"/>
        <p:cNvGrpSpPr/>
        <p:nvPr/>
      </p:nvGrpSpPr>
      <p:grpSpPr>
        <a:xfrm>
          <a:off x="0" y="0"/>
          <a:ext cx="0" cy="0"/>
          <a:chOff x="0" y="0"/>
          <a:chExt cx="0" cy="0"/>
        </a:xfrm>
      </p:grpSpPr>
      <p:grpSp>
        <p:nvGrpSpPr>
          <p:cNvPr id="6" name="Google Shape;6;p24"/>
          <p:cNvGrpSpPr/>
          <p:nvPr/>
        </p:nvGrpSpPr>
        <p:grpSpPr>
          <a:xfrm>
            <a:off x="7021431" y="4080281"/>
            <a:ext cx="1857987" cy="1745844"/>
            <a:chOff x="2" y="2"/>
            <a:chExt cx="794" cy="975"/>
          </a:xfrm>
        </p:grpSpPr>
        <p:sp>
          <p:nvSpPr>
            <p:cNvPr id="7" name="Google Shape;7;p24"/>
            <p:cNvSpPr/>
            <p:nvPr/>
          </p:nvSpPr>
          <p:spPr>
            <a:xfrm>
              <a:off x="537" y="379"/>
              <a:ext cx="259" cy="451"/>
            </a:xfrm>
            <a:custGeom>
              <a:rect b="b" l="l" r="r" t="t"/>
              <a:pathLst>
                <a:path extrusionOk="0" h="21600" w="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8" name="Google Shape;8;p24"/>
            <p:cNvSpPr/>
            <p:nvPr/>
          </p:nvSpPr>
          <p:spPr>
            <a:xfrm>
              <a:off x="272" y="460"/>
              <a:ext cx="250" cy="329"/>
            </a:xfrm>
            <a:custGeom>
              <a:rect b="b" l="l" r="r" t="t"/>
              <a:pathLst>
                <a:path extrusionOk="0" h="21600" w="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9" name="Google Shape;9;p24"/>
            <p:cNvSpPr/>
            <p:nvPr/>
          </p:nvSpPr>
          <p:spPr>
            <a:xfrm>
              <a:off x="200" y="399"/>
              <a:ext cx="238" cy="313"/>
            </a:xfrm>
            <a:custGeom>
              <a:rect b="b" l="l" r="r" t="t"/>
              <a:pathLst>
                <a:path extrusionOk="0" h="21600" w="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0" name="Google Shape;10;p24"/>
            <p:cNvSpPr/>
            <p:nvPr/>
          </p:nvSpPr>
          <p:spPr>
            <a:xfrm>
              <a:off x="469" y="299"/>
              <a:ext cx="112" cy="52"/>
            </a:xfrm>
            <a:custGeom>
              <a:rect b="b" l="l" r="r" t="t"/>
              <a:pathLst>
                <a:path extrusionOk="0" h="21600" w="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1" name="Google Shape;11;p24"/>
            <p:cNvSpPr/>
            <p:nvPr/>
          </p:nvSpPr>
          <p:spPr>
            <a:xfrm>
              <a:off x="506" y="200"/>
              <a:ext cx="109" cy="63"/>
            </a:xfrm>
            <a:custGeom>
              <a:rect b="b" l="l" r="r" t="t"/>
              <a:pathLst>
                <a:path extrusionOk="0" h="21600" w="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 name="Google Shape;12;p24"/>
            <p:cNvSpPr/>
            <p:nvPr/>
          </p:nvSpPr>
          <p:spPr>
            <a:xfrm>
              <a:off x="358" y="2"/>
              <a:ext cx="118" cy="168"/>
            </a:xfrm>
            <a:custGeom>
              <a:rect b="b" l="l" r="r" t="t"/>
              <a:pathLst>
                <a:path extrusionOk="0" h="21600" w="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 name="Google Shape;13;p24"/>
            <p:cNvSpPr/>
            <p:nvPr/>
          </p:nvSpPr>
          <p:spPr>
            <a:xfrm>
              <a:off x="313" y="184"/>
              <a:ext cx="206" cy="127"/>
            </a:xfrm>
            <a:custGeom>
              <a:rect b="b" l="l" r="r" t="t"/>
              <a:pathLst>
                <a:path extrusionOk="0" h="21600" w="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4" name="Google Shape;14;p24"/>
            <p:cNvSpPr/>
            <p:nvPr/>
          </p:nvSpPr>
          <p:spPr>
            <a:xfrm>
              <a:off x="73" y="63"/>
              <a:ext cx="278" cy="107"/>
            </a:xfrm>
            <a:custGeom>
              <a:rect b="b" l="l" r="r" t="t"/>
              <a:pathLst>
                <a:path extrusionOk="0" h="21600" w="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 name="Google Shape;15;p24"/>
            <p:cNvSpPr/>
            <p:nvPr/>
          </p:nvSpPr>
          <p:spPr>
            <a:xfrm>
              <a:off x="2" y="494"/>
              <a:ext cx="370" cy="483"/>
            </a:xfrm>
            <a:custGeom>
              <a:rect b="b" l="l" r="r" t="t"/>
              <a:pathLst>
                <a:path extrusionOk="0" h="21600" w="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sp>
        <p:nvSpPr>
          <p:cNvPr id="16" name="Google Shape;16;p24"/>
          <p:cNvSpPr/>
          <p:nvPr/>
        </p:nvSpPr>
        <p:spPr>
          <a:xfrm>
            <a:off x="2840567" y="4749800"/>
            <a:ext cx="9351433" cy="2135188"/>
          </a:xfrm>
          <a:custGeom>
            <a:rect b="b" l="l" r="r" t="t"/>
            <a:pathLst>
              <a:path extrusionOk="0" h="21600" w="21600">
                <a:moveTo>
                  <a:pt x="0" y="21403"/>
                </a:moveTo>
                <a:lnTo>
                  <a:pt x="21600" y="0"/>
                </a:lnTo>
                <a:lnTo>
                  <a:pt x="21600" y="21600"/>
                </a:lnTo>
                <a:lnTo>
                  <a:pt x="0" y="21403"/>
                </a:lnTo>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 name="Google Shape;17;p2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lt1"/>
                </a:solidFill>
                <a:latin typeface="Arial"/>
                <a:ea typeface="Arial"/>
                <a:cs typeface="Arial"/>
                <a:sym typeface="Arial"/>
              </a:defRPr>
            </a:lvl9pPr>
          </a:lstStyle>
          <a:p/>
        </p:txBody>
      </p:sp>
      <p:sp>
        <p:nvSpPr>
          <p:cNvPr id="18" name="Google Shape;18;p24"/>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9" name="Google Shape;19;p2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 name="Google Shape;20;p2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1" name="Google Shape;21;p2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400" u="none">
                <a:solidFill>
                  <a:schemeClr val="lt1"/>
                </a:solidFill>
                <a:latin typeface="Arial"/>
                <a:ea typeface="Arial"/>
                <a:cs typeface="Arial"/>
                <a:sym typeface="Arial"/>
              </a:defRPr>
            </a:lvl1pPr>
            <a:lvl2pPr indent="0" lvl="1" marL="0" marR="0" rtl="0" algn="r">
              <a:spcBef>
                <a:spcPts val="0"/>
              </a:spcBef>
              <a:buNone/>
              <a:defRPr b="0" sz="1400" u="none">
                <a:solidFill>
                  <a:schemeClr val="lt1"/>
                </a:solidFill>
                <a:latin typeface="Arial"/>
                <a:ea typeface="Arial"/>
                <a:cs typeface="Arial"/>
                <a:sym typeface="Arial"/>
              </a:defRPr>
            </a:lvl2pPr>
            <a:lvl3pPr indent="0" lvl="2" marL="0" marR="0" rtl="0" algn="r">
              <a:spcBef>
                <a:spcPts val="0"/>
              </a:spcBef>
              <a:buNone/>
              <a:defRPr b="0" sz="1400" u="none">
                <a:solidFill>
                  <a:schemeClr val="lt1"/>
                </a:solidFill>
                <a:latin typeface="Arial"/>
                <a:ea typeface="Arial"/>
                <a:cs typeface="Arial"/>
                <a:sym typeface="Arial"/>
              </a:defRPr>
            </a:lvl3pPr>
            <a:lvl4pPr indent="0" lvl="3" marL="0" marR="0" rtl="0" algn="r">
              <a:spcBef>
                <a:spcPts val="0"/>
              </a:spcBef>
              <a:buNone/>
              <a:defRPr b="0" sz="1400" u="none">
                <a:solidFill>
                  <a:schemeClr val="lt1"/>
                </a:solidFill>
                <a:latin typeface="Arial"/>
                <a:ea typeface="Arial"/>
                <a:cs typeface="Arial"/>
                <a:sym typeface="Arial"/>
              </a:defRPr>
            </a:lvl4pPr>
            <a:lvl5pPr indent="0" lvl="4" marL="0" marR="0" rtl="0" algn="r">
              <a:spcBef>
                <a:spcPts val="0"/>
              </a:spcBef>
              <a:buNone/>
              <a:defRPr b="0" sz="1400" u="none">
                <a:solidFill>
                  <a:schemeClr val="lt1"/>
                </a:solidFill>
                <a:latin typeface="Arial"/>
                <a:ea typeface="Arial"/>
                <a:cs typeface="Arial"/>
                <a:sym typeface="Arial"/>
              </a:defRPr>
            </a:lvl5pPr>
            <a:lvl6pPr indent="0" lvl="5" marL="0" marR="0" rtl="0" algn="r">
              <a:spcBef>
                <a:spcPts val="0"/>
              </a:spcBef>
              <a:buNone/>
              <a:defRPr b="0" sz="1400" u="none">
                <a:solidFill>
                  <a:schemeClr val="lt1"/>
                </a:solidFill>
                <a:latin typeface="Arial"/>
                <a:ea typeface="Arial"/>
                <a:cs typeface="Arial"/>
                <a:sym typeface="Arial"/>
              </a:defRPr>
            </a:lvl6pPr>
            <a:lvl7pPr indent="0" lvl="6" marL="0" marR="0" rtl="0" algn="r">
              <a:spcBef>
                <a:spcPts val="0"/>
              </a:spcBef>
              <a:buNone/>
              <a:defRPr b="0" sz="1400" u="none">
                <a:solidFill>
                  <a:schemeClr val="lt1"/>
                </a:solidFill>
                <a:latin typeface="Arial"/>
                <a:ea typeface="Arial"/>
                <a:cs typeface="Arial"/>
                <a:sym typeface="Arial"/>
              </a:defRPr>
            </a:lvl7pPr>
            <a:lvl8pPr indent="0" lvl="7" marL="0" marR="0" rtl="0" algn="r">
              <a:spcBef>
                <a:spcPts val="0"/>
              </a:spcBef>
              <a:buNone/>
              <a:defRPr b="0" sz="1400" u="none">
                <a:solidFill>
                  <a:schemeClr val="lt1"/>
                </a:solidFill>
                <a:latin typeface="Arial"/>
                <a:ea typeface="Arial"/>
                <a:cs typeface="Arial"/>
                <a:sym typeface="Arial"/>
              </a:defRPr>
            </a:lvl8pPr>
            <a:lvl9pPr indent="0" lvl="8" marL="0" marR="0" rtl="0" algn="r">
              <a:spcBef>
                <a:spcPts val="0"/>
              </a:spcBef>
              <a:buNone/>
              <a:defRPr b="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516175" y="2245726"/>
            <a:ext cx="10575300" cy="1323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solidFill>
                  <a:srgbClr val="D5F4F4"/>
                </a:solidFill>
                <a:latin typeface="Book Antiqua"/>
                <a:ea typeface="Book Antiqua"/>
                <a:cs typeface="Book Antiqua"/>
                <a:sym typeface="Book Antiqua"/>
              </a:rPr>
              <a:t>Digital Voting Machine using MC PIC 18f2550</a:t>
            </a:r>
            <a:endParaRPr b="1" sz="4000">
              <a:solidFill>
                <a:srgbClr val="D5F4F4"/>
              </a:solidFill>
              <a:latin typeface="Book Antiqua"/>
              <a:ea typeface="Book Antiqua"/>
              <a:cs typeface="Book Antiqua"/>
              <a:sym typeface="Book Antiqua"/>
            </a:endParaRPr>
          </a:p>
        </p:txBody>
      </p:sp>
      <p:pic>
        <p:nvPicPr>
          <p:cNvPr id="107" name="Google Shape;107;p1"/>
          <p:cNvPicPr preferRelativeResize="0"/>
          <p:nvPr/>
        </p:nvPicPr>
        <p:blipFill rotWithShape="1">
          <a:blip r:embed="rId3">
            <a:alphaModFix/>
          </a:blip>
          <a:srcRect b="0" l="0" r="0" t="0"/>
          <a:stretch/>
        </p:blipFill>
        <p:spPr>
          <a:xfrm>
            <a:off x="0" y="0"/>
            <a:ext cx="1607325" cy="1607325"/>
          </a:xfrm>
          <a:prstGeom prst="rect">
            <a:avLst/>
          </a:prstGeom>
          <a:noFill/>
          <a:ln>
            <a:noFill/>
          </a:ln>
        </p:spPr>
      </p:pic>
      <p:sp>
        <p:nvSpPr>
          <p:cNvPr id="108" name="Google Shape;108;p1"/>
          <p:cNvSpPr txBox="1"/>
          <p:nvPr/>
        </p:nvSpPr>
        <p:spPr>
          <a:xfrm>
            <a:off x="1517700" y="283725"/>
            <a:ext cx="9720300" cy="132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solidFill>
                  <a:schemeClr val="lt1"/>
                </a:solidFill>
                <a:latin typeface="Book Antiqua"/>
                <a:ea typeface="Book Antiqua"/>
                <a:cs typeface="Book Antiqua"/>
                <a:sym typeface="Book Antiqua"/>
              </a:rPr>
              <a:t>MAHATMA EDUCATION SOCIETY’S</a:t>
            </a:r>
            <a:endParaRPr b="1" sz="1800">
              <a:solidFill>
                <a:schemeClr val="lt1"/>
              </a:solidFill>
              <a:latin typeface="Book Antiqua"/>
              <a:ea typeface="Book Antiqua"/>
              <a:cs typeface="Book Antiqua"/>
              <a:sym typeface="Book Antiqua"/>
            </a:endParaRPr>
          </a:p>
          <a:p>
            <a:pPr indent="0" lvl="0" marL="0" rtl="0" algn="ctr">
              <a:spcBef>
                <a:spcPts val="0"/>
              </a:spcBef>
              <a:spcAft>
                <a:spcPts val="0"/>
              </a:spcAft>
              <a:buNone/>
            </a:pPr>
            <a:r>
              <a:rPr b="1" lang="en-US" sz="2800">
                <a:solidFill>
                  <a:schemeClr val="lt1"/>
                </a:solidFill>
                <a:latin typeface="Book Antiqua"/>
                <a:ea typeface="Book Antiqua"/>
                <a:cs typeface="Book Antiqua"/>
                <a:sym typeface="Book Antiqua"/>
              </a:rPr>
              <a:t>PILLAI COLLEGE OF ENGINEERING, NEW PANVEL</a:t>
            </a:r>
            <a:endParaRPr b="1" sz="2800">
              <a:solidFill>
                <a:schemeClr val="lt1"/>
              </a:solidFill>
              <a:latin typeface="Book Antiqua"/>
              <a:ea typeface="Book Antiqua"/>
              <a:cs typeface="Book Antiqua"/>
              <a:sym typeface="Book Antiqua"/>
            </a:endParaRPr>
          </a:p>
          <a:p>
            <a:pPr indent="0" lvl="0" marL="0" rtl="0" algn="ctr">
              <a:spcBef>
                <a:spcPts val="0"/>
              </a:spcBef>
              <a:spcAft>
                <a:spcPts val="0"/>
              </a:spcAft>
              <a:buNone/>
            </a:pPr>
            <a:r>
              <a:rPr b="1" lang="en-US" sz="1800">
                <a:solidFill>
                  <a:schemeClr val="lt1"/>
                </a:solidFill>
                <a:latin typeface="Book Antiqua"/>
                <a:ea typeface="Book Antiqua"/>
                <a:cs typeface="Book Antiqua"/>
                <a:sym typeface="Book Antiqua"/>
              </a:rPr>
              <a:t>       DEPARTMENT</a:t>
            </a:r>
            <a:r>
              <a:rPr b="1" lang="en-US" sz="1600">
                <a:solidFill>
                  <a:schemeClr val="lt1"/>
                </a:solidFill>
                <a:latin typeface="Book Antiqua"/>
                <a:ea typeface="Book Antiqua"/>
                <a:cs typeface="Book Antiqua"/>
                <a:sym typeface="Book Antiqua"/>
              </a:rPr>
              <a:t>  OF </a:t>
            </a:r>
            <a:r>
              <a:rPr b="1" lang="en-US" sz="1800">
                <a:solidFill>
                  <a:schemeClr val="lt1"/>
                </a:solidFill>
                <a:latin typeface="Book Antiqua"/>
                <a:ea typeface="Book Antiqua"/>
                <a:cs typeface="Book Antiqua"/>
                <a:sym typeface="Book Antiqua"/>
              </a:rPr>
              <a:t>ELECTRONICS AND TELECOMMUNICATION ENGINEERING </a:t>
            </a:r>
            <a:r>
              <a:rPr b="1" lang="en-US" sz="2800">
                <a:solidFill>
                  <a:schemeClr val="lt1"/>
                </a:solidFill>
                <a:latin typeface="Book Antiqua"/>
                <a:ea typeface="Book Antiqua"/>
                <a:cs typeface="Book Antiqua"/>
                <a:sym typeface="Book Antiqua"/>
              </a:rPr>
              <a:t> </a:t>
            </a:r>
            <a:endParaRPr b="1" sz="1800">
              <a:solidFill>
                <a:schemeClr val="lt1"/>
              </a:solidFill>
              <a:latin typeface="Book Antiqua"/>
              <a:ea typeface="Book Antiqua"/>
              <a:cs typeface="Book Antiqua"/>
              <a:sym typeface="Book Antiqua"/>
            </a:endParaRPr>
          </a:p>
        </p:txBody>
      </p:sp>
      <p:sp>
        <p:nvSpPr>
          <p:cNvPr id="109" name="Google Shape;109;p1"/>
          <p:cNvSpPr txBox="1"/>
          <p:nvPr/>
        </p:nvSpPr>
        <p:spPr>
          <a:xfrm>
            <a:off x="3842025" y="1753125"/>
            <a:ext cx="4798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lt1"/>
                </a:solidFill>
                <a:latin typeface="Times New Roman"/>
                <a:ea typeface="Times New Roman"/>
                <a:cs typeface="Times New Roman"/>
                <a:sym typeface="Times New Roman"/>
              </a:rPr>
              <a:t>MINI PROJECT 2A PRESENTATION </a:t>
            </a:r>
            <a:endParaRPr b="1" sz="2000">
              <a:solidFill>
                <a:schemeClr val="lt1"/>
              </a:solidFill>
              <a:latin typeface="Times New Roman"/>
              <a:ea typeface="Times New Roman"/>
              <a:cs typeface="Times New Roman"/>
              <a:sym typeface="Times New Roman"/>
            </a:endParaRPr>
          </a:p>
        </p:txBody>
      </p:sp>
      <p:sp>
        <p:nvSpPr>
          <p:cNvPr id="110" name="Google Shape;110;p1"/>
          <p:cNvSpPr txBox="1"/>
          <p:nvPr/>
        </p:nvSpPr>
        <p:spPr>
          <a:xfrm>
            <a:off x="4116525" y="3569325"/>
            <a:ext cx="3272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solidFill>
                  <a:schemeClr val="lt1"/>
                </a:solidFill>
                <a:latin typeface="Times New Roman"/>
                <a:ea typeface="Times New Roman"/>
                <a:cs typeface="Times New Roman"/>
                <a:sym typeface="Times New Roman"/>
              </a:rPr>
              <a:t>UNDER THE GUIDANCE OF </a:t>
            </a:r>
            <a:endParaRPr b="1" sz="18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800">
                <a:solidFill>
                  <a:schemeClr val="lt1"/>
                </a:solidFill>
                <a:latin typeface="Times New Roman"/>
                <a:ea typeface="Times New Roman"/>
                <a:cs typeface="Times New Roman"/>
                <a:sym typeface="Times New Roman"/>
              </a:rPr>
              <a:t>PROF. HARSHA GHADGE </a:t>
            </a:r>
            <a:endParaRPr b="1" sz="1800">
              <a:solidFill>
                <a:schemeClr val="lt1"/>
              </a:solidFill>
              <a:latin typeface="Times New Roman"/>
              <a:ea typeface="Times New Roman"/>
              <a:cs typeface="Times New Roman"/>
              <a:sym typeface="Times New Roman"/>
            </a:endParaRPr>
          </a:p>
        </p:txBody>
      </p:sp>
      <p:sp>
        <p:nvSpPr>
          <p:cNvPr id="111" name="Google Shape;111;p1"/>
          <p:cNvSpPr txBox="1"/>
          <p:nvPr/>
        </p:nvSpPr>
        <p:spPr>
          <a:xfrm>
            <a:off x="320175" y="5362849"/>
            <a:ext cx="30000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lt1"/>
                </a:solidFill>
                <a:latin typeface="Times New Roman"/>
                <a:ea typeface="Times New Roman"/>
                <a:cs typeface="Times New Roman"/>
                <a:sym typeface="Times New Roman"/>
              </a:rPr>
              <a:t>TE EXTC B , </a:t>
            </a:r>
            <a:endParaRPr b="1" sz="2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US" sz="2200">
                <a:solidFill>
                  <a:schemeClr val="lt1"/>
                </a:solidFill>
                <a:latin typeface="Times New Roman"/>
                <a:ea typeface="Times New Roman"/>
                <a:cs typeface="Times New Roman"/>
                <a:sym typeface="Times New Roman"/>
              </a:rPr>
              <a:t>SEMESTER V , </a:t>
            </a:r>
            <a:endParaRPr b="1" sz="2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US" sz="2200">
                <a:solidFill>
                  <a:schemeClr val="lt1"/>
                </a:solidFill>
                <a:latin typeface="Times New Roman"/>
                <a:ea typeface="Times New Roman"/>
                <a:cs typeface="Times New Roman"/>
                <a:sym typeface="Times New Roman"/>
              </a:rPr>
              <a:t>A.Y 2021-2</a:t>
            </a:r>
            <a:r>
              <a:rPr b="1" lang="en-US" sz="1800">
                <a:solidFill>
                  <a:schemeClr val="lt1"/>
                </a:solidFill>
                <a:latin typeface="Times New Roman"/>
                <a:ea typeface="Times New Roman"/>
                <a:cs typeface="Times New Roman"/>
                <a:sym typeface="Times New Roman"/>
              </a:rPr>
              <a:t>2</a:t>
            </a:r>
            <a:endParaRPr b="1" sz="1800">
              <a:solidFill>
                <a:schemeClr val="lt1"/>
              </a:solidFill>
              <a:latin typeface="Times New Roman"/>
              <a:ea typeface="Times New Roman"/>
              <a:cs typeface="Times New Roman"/>
              <a:sym typeface="Times New Roman"/>
            </a:endParaRPr>
          </a:p>
        </p:txBody>
      </p:sp>
      <p:sp>
        <p:nvSpPr>
          <p:cNvPr id="112" name="Google Shape;112;p1"/>
          <p:cNvSpPr txBox="1"/>
          <p:nvPr/>
        </p:nvSpPr>
        <p:spPr>
          <a:xfrm>
            <a:off x="7235775" y="4553050"/>
            <a:ext cx="4239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Book Antiqua"/>
                <a:ea typeface="Book Antiqua"/>
                <a:cs typeface="Book Antiqua"/>
                <a:sym typeface="Book Antiqua"/>
              </a:rPr>
              <a:t>              </a:t>
            </a:r>
            <a:r>
              <a:rPr lang="en-US" sz="1800">
                <a:solidFill>
                  <a:schemeClr val="lt1"/>
                </a:solidFill>
                <a:latin typeface="Book Antiqua"/>
                <a:ea typeface="Book Antiqua"/>
                <a:cs typeface="Book Antiqua"/>
                <a:sym typeface="Book Antiqua"/>
              </a:rPr>
              <a:t>GROUP MEMBERS</a:t>
            </a:r>
            <a:endParaRPr sz="1800">
              <a:solidFill>
                <a:schemeClr val="lt1"/>
              </a:solidFill>
              <a:latin typeface="Book Antiqua"/>
              <a:ea typeface="Book Antiqua"/>
              <a:cs typeface="Book Antiqua"/>
              <a:sym typeface="Book Antiqua"/>
            </a:endParaRPr>
          </a:p>
          <a:p>
            <a:pPr indent="0" lvl="0" marL="0" rtl="0" algn="l">
              <a:spcBef>
                <a:spcPts val="0"/>
              </a:spcBef>
              <a:spcAft>
                <a:spcPts val="0"/>
              </a:spcAft>
              <a:buNone/>
            </a:pPr>
            <a:r>
              <a:rPr lang="en-US" sz="1800">
                <a:solidFill>
                  <a:srgbClr val="DFAD42"/>
                </a:solidFill>
                <a:latin typeface="Book Antiqua"/>
                <a:ea typeface="Book Antiqua"/>
                <a:cs typeface="Book Antiqua"/>
                <a:sym typeface="Book Antiqua"/>
              </a:rPr>
              <a:t>     </a:t>
            </a:r>
            <a:endParaRPr sz="1800">
              <a:solidFill>
                <a:srgbClr val="DFAD42"/>
              </a:solidFill>
              <a:latin typeface="Book Antiqua"/>
              <a:ea typeface="Book Antiqua"/>
              <a:cs typeface="Book Antiqua"/>
              <a:sym typeface="Book Antiqua"/>
            </a:endParaRPr>
          </a:p>
          <a:p>
            <a:pPr indent="0" lvl="0" marL="0" rtl="0" algn="l">
              <a:spcBef>
                <a:spcPts val="0"/>
              </a:spcBef>
              <a:spcAft>
                <a:spcPts val="0"/>
              </a:spcAft>
              <a:buNone/>
            </a:pPr>
            <a:r>
              <a:rPr lang="en-US" sz="1800">
                <a:solidFill>
                  <a:schemeClr val="lt1"/>
                </a:solidFill>
                <a:latin typeface="Book Antiqua"/>
                <a:ea typeface="Book Antiqua"/>
                <a:cs typeface="Book Antiqua"/>
                <a:sym typeface="Book Antiqua"/>
              </a:rPr>
              <a:t>               </a:t>
            </a:r>
            <a:r>
              <a:rPr lang="en-US" sz="1800">
                <a:solidFill>
                  <a:schemeClr val="lt1"/>
                </a:solidFill>
                <a:latin typeface="Book Antiqua"/>
                <a:ea typeface="Book Antiqua"/>
                <a:cs typeface="Book Antiqua"/>
                <a:sym typeface="Book Antiqua"/>
              </a:rPr>
              <a:t>B01 DIVYA MOKAL</a:t>
            </a:r>
            <a:endParaRPr sz="1800">
              <a:solidFill>
                <a:schemeClr val="lt1"/>
              </a:solidFill>
              <a:latin typeface="Book Antiqua"/>
              <a:ea typeface="Book Antiqua"/>
              <a:cs typeface="Book Antiqua"/>
              <a:sym typeface="Book Antiqua"/>
            </a:endParaRPr>
          </a:p>
          <a:p>
            <a:pPr indent="0" lvl="0" marL="0" rtl="0" algn="l">
              <a:spcBef>
                <a:spcPts val="0"/>
              </a:spcBef>
              <a:spcAft>
                <a:spcPts val="0"/>
              </a:spcAft>
              <a:buNone/>
            </a:pPr>
            <a:r>
              <a:rPr lang="en-US" sz="1800">
                <a:solidFill>
                  <a:schemeClr val="lt1"/>
                </a:solidFill>
                <a:latin typeface="Book Antiqua"/>
                <a:ea typeface="Book Antiqua"/>
                <a:cs typeface="Book Antiqua"/>
                <a:sym typeface="Book Antiqua"/>
              </a:rPr>
              <a:t>               B04 ADITYA NAIR</a:t>
            </a:r>
            <a:endParaRPr sz="1800">
              <a:solidFill>
                <a:schemeClr val="lt1"/>
              </a:solidFill>
              <a:latin typeface="Book Antiqua"/>
              <a:ea typeface="Book Antiqua"/>
              <a:cs typeface="Book Antiqua"/>
              <a:sym typeface="Book Antiqua"/>
            </a:endParaRPr>
          </a:p>
          <a:p>
            <a:pPr indent="0" lvl="0" marL="0" rtl="0" algn="ctr">
              <a:spcBef>
                <a:spcPts val="0"/>
              </a:spcBef>
              <a:spcAft>
                <a:spcPts val="0"/>
              </a:spcAft>
              <a:buNone/>
            </a:pPr>
            <a:r>
              <a:rPr lang="en-US" sz="1800">
                <a:solidFill>
                  <a:schemeClr val="lt1"/>
                </a:solidFill>
                <a:latin typeface="Book Antiqua"/>
                <a:ea typeface="Book Antiqua"/>
                <a:cs typeface="Book Antiqua"/>
                <a:sym typeface="Book Antiqua"/>
              </a:rPr>
              <a:t>           B05 NAMITHKUMAR NAIR</a:t>
            </a:r>
            <a:endParaRPr sz="1800">
              <a:solidFill>
                <a:schemeClr val="lt1"/>
              </a:solidFill>
              <a:latin typeface="Book Antiqua"/>
              <a:ea typeface="Book Antiqua"/>
              <a:cs typeface="Book Antiqua"/>
              <a:sym typeface="Book Antiqua"/>
            </a:endParaRPr>
          </a:p>
          <a:p>
            <a:pPr indent="0" lvl="0" marL="0" rtl="0" algn="l">
              <a:spcBef>
                <a:spcPts val="0"/>
              </a:spcBef>
              <a:spcAft>
                <a:spcPts val="0"/>
              </a:spcAft>
              <a:buNone/>
            </a:pPr>
            <a:r>
              <a:rPr lang="en-US" sz="1800">
                <a:solidFill>
                  <a:schemeClr val="lt1"/>
                </a:solidFill>
                <a:latin typeface="Book Antiqua"/>
                <a:ea typeface="Book Antiqua"/>
                <a:cs typeface="Book Antiqua"/>
                <a:sym typeface="Book Antiqua"/>
              </a:rPr>
              <a:t>               B17 RINKU PATIL</a:t>
            </a:r>
            <a:endParaRPr sz="1800">
              <a:solidFill>
                <a:schemeClr val="lt1"/>
              </a:solidFill>
              <a:latin typeface="Book Antiqua"/>
              <a:ea typeface="Book Antiqua"/>
              <a:cs typeface="Book Antiqua"/>
              <a:sym typeface="Book Antiqu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txBox="1"/>
          <p:nvPr>
            <p:ph idx="1" type="body"/>
          </p:nvPr>
        </p:nvSpPr>
        <p:spPr>
          <a:xfrm>
            <a:off x="544195" y="1027430"/>
            <a:ext cx="5384800" cy="503428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91913"/>
              </a:buClr>
              <a:buSzPts val="3200"/>
              <a:buFont typeface="Book Antiqua"/>
              <a:buChar char="•"/>
            </a:pPr>
            <a:r>
              <a:rPr b="1" lang="en-US">
                <a:solidFill>
                  <a:srgbClr val="191913"/>
                </a:solidFill>
                <a:latin typeface="Book Antiqua"/>
                <a:ea typeface="Book Antiqua"/>
                <a:cs typeface="Book Antiqua"/>
                <a:sym typeface="Book Antiqua"/>
              </a:rPr>
              <a:t>Push Button </a:t>
            </a:r>
            <a:r>
              <a:rPr b="1" lang="en-US">
                <a:solidFill>
                  <a:schemeClr val="lt1"/>
                </a:solidFill>
                <a:latin typeface="Book Antiqua"/>
                <a:ea typeface="Book Antiqua"/>
                <a:cs typeface="Book Antiqua"/>
                <a:sym typeface="Book Antiqua"/>
              </a:rPr>
              <a:t>- </a:t>
            </a:r>
            <a:r>
              <a:rPr b="1" lang="en-US" sz="2500">
                <a:solidFill>
                  <a:schemeClr val="lt1"/>
                </a:solidFill>
                <a:latin typeface="Book Antiqua"/>
                <a:ea typeface="Book Antiqua"/>
                <a:cs typeface="Book Antiqua"/>
                <a:sym typeface="Book Antiqua"/>
              </a:rPr>
              <a:t>The push button switch is usually used to turn on and off the control circuit, and it is a kind of control switch appliance that is widely used.</a:t>
            </a:r>
            <a:endParaRPr b="1" sz="2500">
              <a:solidFill>
                <a:schemeClr val="lt1"/>
              </a:solidFill>
              <a:latin typeface="Book Antiqua"/>
              <a:ea typeface="Book Antiqua"/>
              <a:cs typeface="Book Antiqua"/>
              <a:sym typeface="Book Antiqua"/>
            </a:endParaRPr>
          </a:p>
          <a:p>
            <a:pPr indent="0" lvl="0" marL="0" rtl="0" algn="l">
              <a:spcBef>
                <a:spcPts val="500"/>
              </a:spcBef>
              <a:spcAft>
                <a:spcPts val="0"/>
              </a:spcAft>
              <a:buClr>
                <a:schemeClr val="lt1"/>
              </a:buClr>
              <a:buSzPts val="2500"/>
              <a:buFont typeface="Arial"/>
              <a:buNone/>
            </a:pPr>
            <a:r>
              <a:t/>
            </a:r>
            <a:endParaRPr b="1" sz="2500">
              <a:solidFill>
                <a:schemeClr val="lt1"/>
              </a:solidFill>
              <a:latin typeface="Book Antiqua"/>
              <a:ea typeface="Book Antiqua"/>
              <a:cs typeface="Book Antiqua"/>
              <a:sym typeface="Book Antiqua"/>
            </a:endParaRPr>
          </a:p>
          <a:p>
            <a:pPr indent="-342900" lvl="0" marL="342900" rtl="0" algn="l">
              <a:spcBef>
                <a:spcPts val="500"/>
              </a:spcBef>
              <a:spcAft>
                <a:spcPts val="0"/>
              </a:spcAft>
              <a:buClr>
                <a:schemeClr val="lt1"/>
              </a:buClr>
              <a:buSzPts val="2500"/>
              <a:buFont typeface="Book Antiqua"/>
              <a:buChar char="•"/>
            </a:pPr>
            <a:r>
              <a:rPr b="1" lang="en-US" sz="2500">
                <a:solidFill>
                  <a:schemeClr val="lt1"/>
                </a:solidFill>
                <a:latin typeface="Book Antiqua"/>
                <a:ea typeface="Book Antiqua"/>
                <a:cs typeface="Book Antiqua"/>
                <a:sym typeface="Book Antiqua"/>
              </a:rPr>
              <a:t>It is used in electrick automatic control circuits to manually send control signals to control contactors, relays, electromagnetic starters, etc.</a:t>
            </a:r>
            <a:endParaRPr b="1" sz="2500">
              <a:solidFill>
                <a:schemeClr val="lt1"/>
              </a:solidFill>
              <a:latin typeface="Book Antiqua"/>
              <a:ea typeface="Book Antiqua"/>
              <a:cs typeface="Book Antiqua"/>
              <a:sym typeface="Book Antiqua"/>
            </a:endParaRPr>
          </a:p>
        </p:txBody>
      </p:sp>
      <p:pic>
        <p:nvPicPr>
          <p:cNvPr descr="Mini Push Button Switch-500x500" id="168" name="Google Shape;168;p11"/>
          <p:cNvPicPr preferRelativeResize="0"/>
          <p:nvPr>
            <p:ph idx="2" type="body"/>
          </p:nvPr>
        </p:nvPicPr>
        <p:blipFill rotWithShape="1">
          <a:blip r:embed="rId3">
            <a:alphaModFix/>
          </a:blip>
          <a:srcRect b="0" l="0" r="0" t="0"/>
          <a:stretch/>
        </p:blipFill>
        <p:spPr>
          <a:xfrm>
            <a:off x="6437630" y="977900"/>
            <a:ext cx="4946015" cy="4946015"/>
          </a:xfrm>
          <a:prstGeom prst="rect">
            <a:avLst/>
          </a:prstGeom>
          <a:noFill/>
          <a:ln>
            <a:noFill/>
          </a:ln>
        </p:spPr>
      </p:pic>
    </p:spTree>
  </p:cSld>
  <p:clrMapOvr>
    <a:masterClrMapping/>
  </p:clrMapOvr>
  <p:transition>
    <p:comb/>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2"/>
          <p:cNvSpPr txBox="1"/>
          <p:nvPr>
            <p:ph idx="1" type="body"/>
          </p:nvPr>
        </p:nvSpPr>
        <p:spPr>
          <a:xfrm>
            <a:off x="577215" y="1479550"/>
            <a:ext cx="5384800" cy="38989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0101C"/>
              </a:buClr>
              <a:buSzPts val="3200"/>
              <a:buFont typeface="Book Antiqua"/>
              <a:buChar char="•"/>
            </a:pPr>
            <a:r>
              <a:rPr b="1" lang="en-US">
                <a:solidFill>
                  <a:srgbClr val="10101C"/>
                </a:solidFill>
                <a:latin typeface="Book Antiqua"/>
                <a:ea typeface="Book Antiqua"/>
                <a:cs typeface="Book Antiqua"/>
                <a:sym typeface="Book Antiqua"/>
              </a:rPr>
              <a:t>Crystal Oscillator </a:t>
            </a:r>
            <a:r>
              <a:rPr b="1" lang="en-US">
                <a:solidFill>
                  <a:schemeClr val="lt1"/>
                </a:solidFill>
                <a:latin typeface="Book Antiqua"/>
                <a:ea typeface="Book Antiqua"/>
                <a:cs typeface="Book Antiqua"/>
                <a:sym typeface="Book Antiqua"/>
              </a:rPr>
              <a:t>- </a:t>
            </a:r>
            <a:r>
              <a:rPr b="1" lang="en-US" sz="2500">
                <a:solidFill>
                  <a:schemeClr val="lt1"/>
                </a:solidFill>
                <a:latin typeface="Book Antiqua"/>
                <a:ea typeface="Book Antiqua"/>
                <a:cs typeface="Book Antiqua"/>
                <a:sym typeface="Book Antiqua"/>
              </a:rPr>
              <a:t>A crystal oscillator is an electronic oscillator circuit that uses the mechanical resonance of a vibrating crystal of piezoelectric material to create an electrical signal with a constant frequency.</a:t>
            </a:r>
            <a:endParaRPr b="1" sz="2500">
              <a:solidFill>
                <a:schemeClr val="lt1"/>
              </a:solidFill>
              <a:latin typeface="Book Antiqua"/>
              <a:ea typeface="Book Antiqua"/>
              <a:cs typeface="Book Antiqua"/>
              <a:sym typeface="Book Antiqua"/>
            </a:endParaRPr>
          </a:p>
        </p:txBody>
      </p:sp>
      <p:pic>
        <p:nvPicPr>
          <p:cNvPr descr="crystals-500x500" id="174" name="Google Shape;174;p12"/>
          <p:cNvPicPr preferRelativeResize="0"/>
          <p:nvPr>
            <p:ph idx="2" type="body"/>
          </p:nvPr>
        </p:nvPicPr>
        <p:blipFill rotWithShape="1">
          <a:blip r:embed="rId3">
            <a:alphaModFix/>
          </a:blip>
          <a:srcRect b="0" l="0" r="0" t="0"/>
          <a:stretch/>
        </p:blipFill>
        <p:spPr>
          <a:xfrm>
            <a:off x="6454775" y="1069340"/>
            <a:ext cx="4762500" cy="4762500"/>
          </a:xfrm>
          <a:prstGeom prst="rect">
            <a:avLst/>
          </a:prstGeom>
          <a:noFill/>
          <a:ln>
            <a:noFill/>
          </a:ln>
        </p:spPr>
      </p:pic>
    </p:spTree>
  </p:cSld>
  <p:clrMapOvr>
    <a:masterClrMapping/>
  </p:clrMapOvr>
  <p:transition>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3"/>
          <p:cNvSpPr txBox="1"/>
          <p:nvPr>
            <p:ph type="title"/>
          </p:nvPr>
        </p:nvSpPr>
        <p:spPr>
          <a:xfrm>
            <a:off x="609600" y="6000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D5F4F4"/>
                </a:solidFill>
                <a:latin typeface="Book Antiqua"/>
                <a:ea typeface="Book Antiqua"/>
                <a:cs typeface="Book Antiqua"/>
                <a:sym typeface="Book Antiqua"/>
              </a:rPr>
              <a:t>Circuit Diagram</a:t>
            </a:r>
            <a:endParaRPr/>
          </a:p>
        </p:txBody>
      </p:sp>
      <p:pic>
        <p:nvPicPr>
          <p:cNvPr id="180" name="Google Shape;180;p13"/>
          <p:cNvPicPr preferRelativeResize="0"/>
          <p:nvPr>
            <p:ph idx="2" type="body"/>
          </p:nvPr>
        </p:nvPicPr>
        <p:blipFill rotWithShape="1">
          <a:blip r:embed="rId3">
            <a:alphaModFix/>
          </a:blip>
          <a:srcRect b="0" l="0" r="0" t="0"/>
          <a:stretch/>
        </p:blipFill>
        <p:spPr>
          <a:xfrm>
            <a:off x="1134745" y="1203325"/>
            <a:ext cx="10377170" cy="5519420"/>
          </a:xfrm>
          <a:prstGeom prst="rect">
            <a:avLst/>
          </a:prstGeom>
          <a:noFill/>
          <a:ln>
            <a:noFill/>
          </a:ln>
        </p:spPr>
      </p:pic>
    </p:spTree>
  </p:cSld>
  <p:clrMapOvr>
    <a:masterClrMapping/>
  </p:clrMapOvr>
  <p:transition>
    <p:split orient="vert" dir="in"/>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10101C"/>
                </a:solidFill>
                <a:latin typeface="Book Antiqua"/>
                <a:ea typeface="Book Antiqua"/>
                <a:cs typeface="Book Antiqua"/>
                <a:sym typeface="Book Antiqua"/>
              </a:rPr>
              <a:t>WORKING</a:t>
            </a:r>
            <a:endParaRPr b="1">
              <a:solidFill>
                <a:srgbClr val="10101C"/>
              </a:solidFill>
              <a:latin typeface="Book Antiqua"/>
              <a:ea typeface="Book Antiqua"/>
              <a:cs typeface="Book Antiqua"/>
              <a:sym typeface="Book Antiqua"/>
            </a:endParaRPr>
          </a:p>
        </p:txBody>
      </p:sp>
      <p:sp>
        <p:nvSpPr>
          <p:cNvPr id="186" name="Google Shape;186;p14"/>
          <p:cNvSpPr txBox="1"/>
          <p:nvPr>
            <p:ph idx="1" type="body"/>
          </p:nvPr>
        </p:nvSpPr>
        <p:spPr>
          <a:xfrm>
            <a:off x="609600" y="1318895"/>
            <a:ext cx="5384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000"/>
              <a:buFont typeface="Book Antiqua"/>
              <a:buChar char="•"/>
            </a:pPr>
            <a:r>
              <a:rPr lang="en-US" sz="2000">
                <a:latin typeface="Book Antiqua"/>
                <a:ea typeface="Book Antiqua"/>
                <a:cs typeface="Book Antiqua"/>
                <a:sym typeface="Book Antiqua"/>
              </a:rPr>
              <a:t>For simply Voting Machine system we have used 3 Push Button which are named as Can 1, Can 2, Can3, the word can represents candidates .however one person can only use one button at a time.</a:t>
            </a:r>
            <a:endParaRPr sz="2000">
              <a:latin typeface="Book Antiqua"/>
              <a:ea typeface="Book Antiqua"/>
              <a:cs typeface="Book Antiqua"/>
              <a:sym typeface="Book Antiqua"/>
            </a:endParaRPr>
          </a:p>
          <a:p>
            <a:pPr indent="-215900" lvl="0" marL="342900" rtl="0" algn="l">
              <a:spcBef>
                <a:spcPts val="400"/>
              </a:spcBef>
              <a:spcAft>
                <a:spcPts val="0"/>
              </a:spcAft>
              <a:buClr>
                <a:schemeClr val="lt1"/>
              </a:buClr>
              <a:buSzPts val="2000"/>
              <a:buFont typeface="Arial"/>
              <a:buNone/>
            </a:pPr>
            <a:r>
              <a:t/>
            </a:r>
            <a:endParaRPr sz="2000">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A Control Button is used to allocate permission for voting. When the control button is pressed at the time only one person can use one button from all Can 1,2,3 buttons. </a:t>
            </a:r>
            <a:endParaRPr sz="2000">
              <a:latin typeface="Book Antiqua"/>
              <a:ea typeface="Book Antiqua"/>
              <a:cs typeface="Book Antiqua"/>
              <a:sym typeface="Book Antiqua"/>
            </a:endParaRPr>
          </a:p>
          <a:p>
            <a:pPr indent="-215900" lvl="0" marL="342900" rtl="0" algn="l">
              <a:spcBef>
                <a:spcPts val="400"/>
              </a:spcBef>
              <a:spcAft>
                <a:spcPts val="0"/>
              </a:spcAft>
              <a:buClr>
                <a:schemeClr val="lt1"/>
              </a:buClr>
              <a:buSzPts val="2000"/>
              <a:buFont typeface="Arial"/>
              <a:buNone/>
            </a:pPr>
            <a:r>
              <a:t/>
            </a:r>
            <a:endParaRPr sz="2000">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After pressing Can 1,2,3 button record will store automatically for another person to vote you need to again activate the control button.</a:t>
            </a:r>
            <a:endParaRPr sz="2000">
              <a:latin typeface="Book Antiqua"/>
              <a:ea typeface="Book Antiqua"/>
              <a:cs typeface="Book Antiqua"/>
              <a:sym typeface="Book Antiqua"/>
            </a:endParaRPr>
          </a:p>
        </p:txBody>
      </p:sp>
      <p:sp>
        <p:nvSpPr>
          <p:cNvPr id="187" name="Google Shape;187;p14"/>
          <p:cNvSpPr txBox="1"/>
          <p:nvPr>
            <p:ph idx="2" type="body"/>
          </p:nvPr>
        </p:nvSpPr>
        <p:spPr>
          <a:xfrm>
            <a:off x="6197600" y="1318895"/>
            <a:ext cx="5384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000"/>
              <a:buFont typeface="Book Antiqua"/>
              <a:buChar char="•"/>
            </a:pPr>
            <a:r>
              <a:rPr lang="en-US" sz="2000">
                <a:latin typeface="Book Antiqua"/>
                <a:ea typeface="Book Antiqua"/>
                <a:cs typeface="Book Antiqua"/>
                <a:sym typeface="Book Antiqua"/>
              </a:rPr>
              <a:t>Instead of these one more button is used for viewing status which is authorize only for presiding officer not for voter by which PO can view the status of button which were pressed. </a:t>
            </a:r>
            <a:endParaRPr sz="2000">
              <a:latin typeface="Book Antiqua"/>
              <a:ea typeface="Book Antiqua"/>
              <a:cs typeface="Book Antiqua"/>
              <a:sym typeface="Book Antiqua"/>
            </a:endParaRPr>
          </a:p>
          <a:p>
            <a:pPr indent="0" lvl="0" marL="0" rtl="0" algn="l">
              <a:spcBef>
                <a:spcPts val="400"/>
              </a:spcBef>
              <a:spcAft>
                <a:spcPts val="0"/>
              </a:spcAft>
              <a:buClr>
                <a:schemeClr val="lt1"/>
              </a:buClr>
              <a:buSzPts val="2000"/>
              <a:buFont typeface="Arial"/>
              <a:buNone/>
            </a:pPr>
            <a:r>
              <a:t/>
            </a:r>
            <a:endParaRPr sz="2000">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At last we have used final button which will display the result on LCD Display. On display you can simply see who is the winner and then all the data will be reset Automatically.</a:t>
            </a:r>
            <a:endParaRPr sz="2000">
              <a:latin typeface="Book Antiqua"/>
              <a:ea typeface="Book Antiqua"/>
              <a:cs typeface="Book Antiqua"/>
              <a:sym typeface="Book Antiqua"/>
            </a:endParaRPr>
          </a:p>
        </p:txBody>
      </p:sp>
    </p:spTree>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609600" y="122555"/>
            <a:ext cx="10972800" cy="99250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D5F4F4"/>
                </a:solidFill>
                <a:latin typeface="Book Antiqua"/>
                <a:ea typeface="Book Antiqua"/>
                <a:cs typeface="Book Antiqua"/>
                <a:sym typeface="Book Antiqua"/>
              </a:rPr>
              <a:t>Program Code</a:t>
            </a:r>
            <a:endParaRPr/>
          </a:p>
        </p:txBody>
      </p:sp>
      <p:sp>
        <p:nvSpPr>
          <p:cNvPr id="193" name="Google Shape;193;p15"/>
          <p:cNvSpPr txBox="1"/>
          <p:nvPr>
            <p:ph idx="1" type="body"/>
          </p:nvPr>
        </p:nvSpPr>
        <p:spPr>
          <a:xfrm>
            <a:off x="609600" y="1265555"/>
            <a:ext cx="5384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1000"/>
              <a:buFont typeface="Arial"/>
              <a:buChar char="•"/>
            </a:pPr>
            <a:r>
              <a:rPr lang="en-US" sz="1000"/>
              <a:t>sbit LCD_RS at RB7_bit; </a:t>
            </a:r>
            <a:endParaRPr sz="1000"/>
          </a:p>
          <a:p>
            <a:pPr indent="-342900" lvl="0" marL="342900" rtl="0" algn="l">
              <a:spcBef>
                <a:spcPts val="200"/>
              </a:spcBef>
              <a:spcAft>
                <a:spcPts val="0"/>
              </a:spcAft>
              <a:buClr>
                <a:schemeClr val="lt1"/>
              </a:buClr>
              <a:buSzPts val="1000"/>
              <a:buFont typeface="Arial"/>
              <a:buChar char="•"/>
            </a:pPr>
            <a:r>
              <a:rPr lang="en-US" sz="1000"/>
              <a:t>sbit LCD_EN at RB6_bit; </a:t>
            </a:r>
            <a:endParaRPr sz="1000"/>
          </a:p>
          <a:p>
            <a:pPr indent="-342900" lvl="0" marL="342900" rtl="0" algn="l">
              <a:spcBef>
                <a:spcPts val="200"/>
              </a:spcBef>
              <a:spcAft>
                <a:spcPts val="0"/>
              </a:spcAft>
              <a:buClr>
                <a:schemeClr val="lt1"/>
              </a:buClr>
              <a:buSzPts val="1000"/>
              <a:buFont typeface="Arial"/>
              <a:buChar char="•"/>
            </a:pPr>
            <a:r>
              <a:rPr lang="en-US" sz="1000"/>
              <a:t>sbit LCD_D4 at RB5_bit; </a:t>
            </a:r>
            <a:endParaRPr sz="1000"/>
          </a:p>
          <a:p>
            <a:pPr indent="-342900" lvl="0" marL="342900" rtl="0" algn="l">
              <a:spcBef>
                <a:spcPts val="200"/>
              </a:spcBef>
              <a:spcAft>
                <a:spcPts val="0"/>
              </a:spcAft>
              <a:buClr>
                <a:schemeClr val="lt1"/>
              </a:buClr>
              <a:buSzPts val="1000"/>
              <a:buFont typeface="Arial"/>
              <a:buChar char="•"/>
            </a:pPr>
            <a:r>
              <a:rPr lang="en-US" sz="1000"/>
              <a:t>sbit LCD_D5 at RB4_bit; </a:t>
            </a:r>
            <a:endParaRPr sz="1000"/>
          </a:p>
          <a:p>
            <a:pPr indent="-342900" lvl="0" marL="342900" rtl="0" algn="l">
              <a:spcBef>
                <a:spcPts val="200"/>
              </a:spcBef>
              <a:spcAft>
                <a:spcPts val="0"/>
              </a:spcAft>
              <a:buClr>
                <a:schemeClr val="lt1"/>
              </a:buClr>
              <a:buSzPts val="1000"/>
              <a:buFont typeface="Arial"/>
              <a:buChar char="•"/>
            </a:pPr>
            <a:r>
              <a:rPr lang="en-US" sz="1000"/>
              <a:t>sbit LCD_D6 at RB3_bit; </a:t>
            </a:r>
            <a:endParaRPr sz="1000"/>
          </a:p>
          <a:p>
            <a:pPr indent="-342900" lvl="0" marL="342900" rtl="0" algn="l">
              <a:spcBef>
                <a:spcPts val="200"/>
              </a:spcBef>
              <a:spcAft>
                <a:spcPts val="0"/>
              </a:spcAft>
              <a:buClr>
                <a:schemeClr val="lt1"/>
              </a:buClr>
              <a:buSzPts val="1000"/>
              <a:buFont typeface="Arial"/>
              <a:buChar char="•"/>
            </a:pPr>
            <a:r>
              <a:rPr lang="en-US" sz="1000"/>
              <a:t>sbit LCD_D7 at RB2_bit; </a:t>
            </a:r>
            <a:endParaRPr sz="1000"/>
          </a:p>
          <a:p>
            <a:pPr indent="-342900" lvl="0" marL="342900" rtl="0" algn="l">
              <a:spcBef>
                <a:spcPts val="200"/>
              </a:spcBef>
              <a:spcAft>
                <a:spcPts val="0"/>
              </a:spcAft>
              <a:buClr>
                <a:schemeClr val="lt1"/>
              </a:buClr>
              <a:buSzPts val="1000"/>
              <a:buFont typeface="Arial"/>
              <a:buChar char="•"/>
            </a:pPr>
            <a:r>
              <a:rPr lang="en-US" sz="1000"/>
              <a:t>sbit LCD_RS_Direction at TRISB7_bit; </a:t>
            </a:r>
            <a:endParaRPr sz="1000"/>
          </a:p>
          <a:p>
            <a:pPr indent="-342900" lvl="0" marL="342900" rtl="0" algn="l">
              <a:spcBef>
                <a:spcPts val="200"/>
              </a:spcBef>
              <a:spcAft>
                <a:spcPts val="0"/>
              </a:spcAft>
              <a:buClr>
                <a:schemeClr val="lt1"/>
              </a:buClr>
              <a:buSzPts val="1000"/>
              <a:buFont typeface="Arial"/>
              <a:buChar char="•"/>
            </a:pPr>
            <a:r>
              <a:rPr lang="en-US" sz="1000"/>
              <a:t>sbit LCD_EN_Direction at TRISB6_bit; </a:t>
            </a:r>
            <a:endParaRPr sz="1000"/>
          </a:p>
          <a:p>
            <a:pPr indent="-342900" lvl="0" marL="342900" rtl="0" algn="l">
              <a:spcBef>
                <a:spcPts val="200"/>
              </a:spcBef>
              <a:spcAft>
                <a:spcPts val="0"/>
              </a:spcAft>
              <a:buClr>
                <a:schemeClr val="lt1"/>
              </a:buClr>
              <a:buSzPts val="1000"/>
              <a:buFont typeface="Arial"/>
              <a:buChar char="•"/>
            </a:pPr>
            <a:r>
              <a:rPr lang="en-US" sz="1000"/>
              <a:t>sbit LCD_D4_Direction at TRISB5_bit; </a:t>
            </a:r>
            <a:endParaRPr sz="1000"/>
          </a:p>
          <a:p>
            <a:pPr indent="-342900" lvl="0" marL="342900" rtl="0" algn="l">
              <a:spcBef>
                <a:spcPts val="200"/>
              </a:spcBef>
              <a:spcAft>
                <a:spcPts val="0"/>
              </a:spcAft>
              <a:buClr>
                <a:schemeClr val="lt1"/>
              </a:buClr>
              <a:buSzPts val="1000"/>
              <a:buFont typeface="Arial"/>
              <a:buChar char="•"/>
            </a:pPr>
            <a:r>
              <a:rPr lang="en-US" sz="1000"/>
              <a:t>sbit LCD_D5_Direction at TRISB4_bit; </a:t>
            </a:r>
            <a:endParaRPr sz="1000"/>
          </a:p>
          <a:p>
            <a:pPr indent="-342900" lvl="0" marL="342900" rtl="0" algn="l">
              <a:spcBef>
                <a:spcPts val="200"/>
              </a:spcBef>
              <a:spcAft>
                <a:spcPts val="0"/>
              </a:spcAft>
              <a:buClr>
                <a:schemeClr val="lt1"/>
              </a:buClr>
              <a:buSzPts val="1000"/>
              <a:buFont typeface="Arial"/>
              <a:buChar char="•"/>
            </a:pPr>
            <a:r>
              <a:rPr lang="en-US" sz="1000"/>
              <a:t>sbit LCD_D6_Direction at TRISB3_bit; </a:t>
            </a:r>
            <a:endParaRPr sz="1000"/>
          </a:p>
          <a:p>
            <a:pPr indent="-342900" lvl="0" marL="342900" rtl="0" algn="l">
              <a:spcBef>
                <a:spcPts val="200"/>
              </a:spcBef>
              <a:spcAft>
                <a:spcPts val="0"/>
              </a:spcAft>
              <a:buClr>
                <a:schemeClr val="lt1"/>
              </a:buClr>
              <a:buSzPts val="1000"/>
              <a:buFont typeface="Arial"/>
              <a:buChar char="•"/>
            </a:pPr>
            <a:r>
              <a:rPr lang="en-US" sz="1000"/>
              <a:t>sbit LCD_D7_Direction at TRISB2_bit; </a:t>
            </a:r>
            <a:endParaRPr sz="1000"/>
          </a:p>
          <a:p>
            <a:pPr indent="-342900" lvl="0" marL="342900" rtl="0" algn="l">
              <a:spcBef>
                <a:spcPts val="200"/>
              </a:spcBef>
              <a:spcAft>
                <a:spcPts val="0"/>
              </a:spcAft>
              <a:buClr>
                <a:schemeClr val="lt1"/>
              </a:buClr>
              <a:buSzPts val="1000"/>
              <a:buFont typeface="Arial"/>
              <a:buChar char="•"/>
            </a:pPr>
            <a:r>
              <a:rPr lang="en-US" sz="1000"/>
              <a:t>// End LCD module connections </a:t>
            </a:r>
            <a:endParaRPr sz="1000"/>
          </a:p>
          <a:p>
            <a:pPr indent="-342900" lvl="0" marL="342900" rtl="0" algn="l">
              <a:spcBef>
                <a:spcPts val="200"/>
              </a:spcBef>
              <a:spcAft>
                <a:spcPts val="0"/>
              </a:spcAft>
              <a:buClr>
                <a:schemeClr val="lt1"/>
              </a:buClr>
              <a:buSzPts val="1000"/>
              <a:buFont typeface="Arial"/>
              <a:buChar char="•"/>
            </a:pPr>
            <a:r>
              <a:rPr lang="en-US" sz="1000"/>
              <a:t> short dat_can1=0,dat_can2=0,dat_can3=0,con=4; </a:t>
            </a:r>
            <a:endParaRPr sz="1000"/>
          </a:p>
          <a:p>
            <a:pPr indent="-342900" lvl="0" marL="342900" rtl="0" algn="l">
              <a:spcBef>
                <a:spcPts val="200"/>
              </a:spcBef>
              <a:spcAft>
                <a:spcPts val="0"/>
              </a:spcAft>
              <a:buClr>
                <a:schemeClr val="lt1"/>
              </a:buClr>
              <a:buSzPts val="1000"/>
              <a:buFont typeface="Arial"/>
              <a:buChar char="•"/>
            </a:pPr>
            <a:r>
              <a:rPr lang="en-US" sz="1000"/>
              <a:t> char txt[]=" "; </a:t>
            </a:r>
            <a:endParaRPr sz="1000"/>
          </a:p>
          <a:p>
            <a:pPr indent="-342900" lvl="0" marL="342900" rtl="0" algn="l">
              <a:spcBef>
                <a:spcPts val="200"/>
              </a:spcBef>
              <a:spcAft>
                <a:spcPts val="0"/>
              </a:spcAft>
              <a:buClr>
                <a:schemeClr val="lt1"/>
              </a:buClr>
              <a:buSzPts val="1000"/>
              <a:buFont typeface="Arial"/>
              <a:buChar char="•"/>
            </a:pPr>
            <a:r>
              <a:rPr lang="en-US" sz="1000"/>
              <a:t> char txt1[]="htp://pic18fmicrocontroller.blogspot.com"; </a:t>
            </a:r>
            <a:endParaRPr sz="1000"/>
          </a:p>
          <a:p>
            <a:pPr indent="-342900" lvl="0" marL="342900" rtl="0" algn="l">
              <a:spcBef>
                <a:spcPts val="200"/>
              </a:spcBef>
              <a:spcAft>
                <a:spcPts val="0"/>
              </a:spcAft>
              <a:buClr>
                <a:schemeClr val="lt1"/>
              </a:buClr>
              <a:buSzPts val="1000"/>
              <a:buFont typeface="Arial"/>
              <a:buChar char="•"/>
            </a:pPr>
            <a:r>
              <a:rPr lang="en-US" sz="1000"/>
              <a:t> char txt2[]=" Digital Voting Machine"; </a:t>
            </a:r>
            <a:endParaRPr sz="1000"/>
          </a:p>
          <a:p>
            <a:pPr indent="-342900" lvl="0" marL="342900" rtl="0" algn="l">
              <a:spcBef>
                <a:spcPts val="200"/>
              </a:spcBef>
              <a:spcAft>
                <a:spcPts val="0"/>
              </a:spcAft>
              <a:buClr>
                <a:schemeClr val="lt1"/>
              </a:buClr>
              <a:buSzPts val="1000"/>
              <a:buFont typeface="Arial"/>
              <a:buChar char="•"/>
            </a:pPr>
            <a:r>
              <a:rPr lang="en-US" sz="1000"/>
              <a:t> int i=0,j=0,chk=10; </a:t>
            </a:r>
            <a:endParaRPr sz="1000"/>
          </a:p>
          <a:p>
            <a:pPr indent="-342900" lvl="0" marL="342900" rtl="0" algn="l">
              <a:spcBef>
                <a:spcPts val="200"/>
              </a:spcBef>
              <a:spcAft>
                <a:spcPts val="0"/>
              </a:spcAft>
              <a:buClr>
                <a:schemeClr val="lt1"/>
              </a:buClr>
              <a:buSzPts val="1000"/>
              <a:buFont typeface="Arial"/>
              <a:buChar char="•"/>
            </a:pPr>
            <a:r>
              <a:rPr lang="en-US" sz="1000"/>
              <a:t> char c1i='0',c1j='0',c1k='0'; </a:t>
            </a:r>
            <a:endParaRPr sz="1000"/>
          </a:p>
          <a:p>
            <a:pPr indent="-342900" lvl="0" marL="342900" rtl="0" algn="l">
              <a:spcBef>
                <a:spcPts val="200"/>
              </a:spcBef>
              <a:spcAft>
                <a:spcPts val="0"/>
              </a:spcAft>
              <a:buClr>
                <a:schemeClr val="lt1"/>
              </a:buClr>
              <a:buSzPts val="1000"/>
              <a:buFont typeface="Arial"/>
              <a:buChar char="•"/>
            </a:pPr>
            <a:r>
              <a:rPr lang="en-US" sz="1000"/>
              <a:t> char c2i,c2j,c2k; </a:t>
            </a:r>
            <a:endParaRPr sz="1000"/>
          </a:p>
          <a:p>
            <a:pPr indent="-342900" lvl="0" marL="342900" rtl="0" algn="l">
              <a:spcBef>
                <a:spcPts val="200"/>
              </a:spcBef>
              <a:spcAft>
                <a:spcPts val="0"/>
              </a:spcAft>
              <a:buClr>
                <a:schemeClr val="lt1"/>
              </a:buClr>
              <a:buSzPts val="1000"/>
              <a:buFont typeface="Arial"/>
              <a:buChar char="•"/>
            </a:pPr>
            <a:r>
              <a:rPr lang="en-US" sz="1000"/>
              <a:t> char c3i,c3j,c3k; </a:t>
            </a:r>
            <a:endParaRPr sz="1000"/>
          </a:p>
          <a:p>
            <a:pPr indent="-342900" lvl="0" marL="342900" rtl="0" algn="l">
              <a:spcBef>
                <a:spcPts val="200"/>
              </a:spcBef>
              <a:spcAft>
                <a:spcPts val="0"/>
              </a:spcAft>
              <a:buClr>
                <a:schemeClr val="lt1"/>
              </a:buClr>
              <a:buSzPts val="1000"/>
              <a:buFont typeface="Arial"/>
              <a:buChar char="•"/>
            </a:pPr>
            <a:r>
              <a:rPr lang="en-US" sz="1000"/>
              <a:t> int can_1adrs =15; // Keeping memory address for Candidate 1 </a:t>
            </a:r>
            <a:endParaRPr sz="1000"/>
          </a:p>
          <a:p>
            <a:pPr indent="-342900" lvl="0" marL="342900" rtl="0" algn="l">
              <a:spcBef>
                <a:spcPts val="200"/>
              </a:spcBef>
              <a:spcAft>
                <a:spcPts val="0"/>
              </a:spcAft>
              <a:buClr>
                <a:schemeClr val="lt1"/>
              </a:buClr>
              <a:buSzPts val="1000"/>
              <a:buFont typeface="Arial"/>
              <a:buChar char="•"/>
            </a:pPr>
            <a:r>
              <a:rPr lang="en-US" sz="1000"/>
              <a:t> int can_2adrs =19; // Keeping memory address for Candidate 2 </a:t>
            </a:r>
            <a:endParaRPr sz="1000"/>
          </a:p>
          <a:p>
            <a:pPr indent="-342900" lvl="0" marL="342900" rtl="0" algn="l">
              <a:spcBef>
                <a:spcPts val="200"/>
              </a:spcBef>
              <a:spcAft>
                <a:spcPts val="0"/>
              </a:spcAft>
              <a:buClr>
                <a:schemeClr val="lt1"/>
              </a:buClr>
              <a:buSzPts val="1000"/>
              <a:buFont typeface="Arial"/>
              <a:buChar char="•"/>
            </a:pPr>
            <a:r>
              <a:rPr lang="en-US" sz="1000"/>
              <a:t> int can_3adrs = 29; // Keeping memory address for Candidate 3 </a:t>
            </a:r>
            <a:endParaRPr sz="1000"/>
          </a:p>
          <a:p>
            <a:pPr indent="-342900" lvl="0" marL="342900" rtl="0" algn="l">
              <a:spcBef>
                <a:spcPts val="200"/>
              </a:spcBef>
              <a:spcAft>
                <a:spcPts val="0"/>
              </a:spcAft>
              <a:buClr>
                <a:schemeClr val="lt1"/>
              </a:buClr>
              <a:buSzPts val="1000"/>
              <a:buFont typeface="Arial"/>
              <a:buChar char="•"/>
            </a:pPr>
            <a:r>
              <a:rPr lang="en-US" sz="1000"/>
              <a:t> int chkk = 33,aq=0,b=0,aa=0,bb=0,cc=0; </a:t>
            </a:r>
            <a:endParaRPr sz="1000"/>
          </a:p>
          <a:p>
            <a:pPr indent="-342900" lvl="0" marL="342900" rtl="0" algn="l">
              <a:spcBef>
                <a:spcPts val="200"/>
              </a:spcBef>
              <a:spcAft>
                <a:spcPts val="0"/>
              </a:spcAft>
              <a:buClr>
                <a:schemeClr val="lt1"/>
              </a:buClr>
              <a:buSzPts val="1000"/>
              <a:buFont typeface="Arial"/>
              <a:buChar char="•"/>
            </a:pPr>
            <a:r>
              <a:rPr lang="en-US" sz="1000"/>
              <a:t> char thirdchar(short dk){ ////find third Char of Short Data </a:t>
            </a:r>
            <a:endParaRPr sz="1000"/>
          </a:p>
          <a:p>
            <a:pPr indent="-342900" lvl="0" marL="342900" rtl="0" algn="l">
              <a:spcBef>
                <a:spcPts val="200"/>
              </a:spcBef>
              <a:spcAft>
                <a:spcPts val="0"/>
              </a:spcAft>
              <a:buClr>
                <a:schemeClr val="lt1"/>
              </a:buClr>
              <a:buSzPts val="1000"/>
              <a:buFont typeface="Arial"/>
              <a:buChar char="•"/>
            </a:pPr>
            <a:r>
              <a:rPr lang="en-US" sz="1000"/>
              <a:t> aq=dk/100; </a:t>
            </a:r>
            <a:endParaRPr sz="1000"/>
          </a:p>
          <a:p>
            <a:pPr indent="-342900" lvl="0" marL="342900" rtl="0" algn="l">
              <a:spcBef>
                <a:spcPts val="200"/>
              </a:spcBef>
              <a:spcAft>
                <a:spcPts val="0"/>
              </a:spcAft>
              <a:buClr>
                <a:schemeClr val="lt1"/>
              </a:buClr>
              <a:buSzPts val="1000"/>
              <a:buFont typeface="Arial"/>
              <a:buChar char="•"/>
            </a:pPr>
            <a:r>
              <a:rPr lang="en-US" sz="1000"/>
              <a:t> aa=aq*100; </a:t>
            </a:r>
            <a:endParaRPr sz="1000"/>
          </a:p>
          <a:p>
            <a:pPr indent="-342900" lvl="0" marL="342900" rtl="0" algn="l">
              <a:spcBef>
                <a:spcPts val="200"/>
              </a:spcBef>
              <a:spcAft>
                <a:spcPts val="0"/>
              </a:spcAft>
              <a:buClr>
                <a:schemeClr val="lt1"/>
              </a:buClr>
              <a:buSzPts val="1000"/>
              <a:buFont typeface="Arial"/>
              <a:buChar char="•"/>
            </a:pPr>
            <a:r>
              <a:rPr lang="en-US" sz="1000"/>
              <a:t> aa=dk-aa; </a:t>
            </a:r>
            <a:endParaRPr sz="1000"/>
          </a:p>
          <a:p>
            <a:pPr indent="-342900" lvl="0" marL="342900" rtl="0" algn="l">
              <a:spcBef>
                <a:spcPts val="200"/>
              </a:spcBef>
              <a:spcAft>
                <a:spcPts val="0"/>
              </a:spcAft>
              <a:buClr>
                <a:schemeClr val="lt1"/>
              </a:buClr>
              <a:buSzPts val="1000"/>
              <a:buFont typeface="Arial"/>
              <a:buChar char="•"/>
            </a:pPr>
            <a:r>
              <a:rPr lang="en-US" sz="1000"/>
              <a:t> if(aq==0)</a:t>
            </a:r>
            <a:endParaRPr sz="1000"/>
          </a:p>
        </p:txBody>
      </p:sp>
      <p:sp>
        <p:nvSpPr>
          <p:cNvPr id="194" name="Google Shape;194;p15"/>
          <p:cNvSpPr txBox="1"/>
          <p:nvPr>
            <p:ph idx="2" type="body"/>
          </p:nvPr>
        </p:nvSpPr>
        <p:spPr>
          <a:xfrm>
            <a:off x="6121400" y="0"/>
            <a:ext cx="5384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1000"/>
              <a:buFont typeface="Arial"/>
              <a:buChar char="•"/>
            </a:pPr>
            <a:r>
              <a:rPr lang="en-US" sz="1000"/>
              <a:t>{ aa=dk; </a:t>
            </a:r>
            <a:endParaRPr sz="1000"/>
          </a:p>
          <a:p>
            <a:pPr indent="-342900" lvl="0" marL="342900" rtl="0" algn="l">
              <a:spcBef>
                <a:spcPts val="200"/>
              </a:spcBef>
              <a:spcAft>
                <a:spcPts val="0"/>
              </a:spcAft>
              <a:buClr>
                <a:schemeClr val="lt1"/>
              </a:buClr>
              <a:buSzPts val="1000"/>
              <a:buFont typeface="Arial"/>
              <a:buChar char="•"/>
            </a:pPr>
            <a:r>
              <a:rPr lang="en-US" sz="1000"/>
              <a:t> return '0'; } </a:t>
            </a:r>
            <a:endParaRPr sz="1000"/>
          </a:p>
          <a:p>
            <a:pPr indent="-342900" lvl="0" marL="342900" rtl="0" algn="l">
              <a:spcBef>
                <a:spcPts val="200"/>
              </a:spcBef>
              <a:spcAft>
                <a:spcPts val="0"/>
              </a:spcAft>
              <a:buClr>
                <a:schemeClr val="lt1"/>
              </a:buClr>
              <a:buSzPts val="1000"/>
              <a:buFont typeface="Arial"/>
              <a:buChar char="•"/>
            </a:pPr>
            <a:r>
              <a:rPr lang="en-US" sz="1000"/>
              <a:t> if(aq==1) return '1'; </a:t>
            </a:r>
            <a:endParaRPr sz="1000"/>
          </a:p>
          <a:p>
            <a:pPr indent="-342900" lvl="0" marL="342900" rtl="0" algn="l">
              <a:spcBef>
                <a:spcPts val="200"/>
              </a:spcBef>
              <a:spcAft>
                <a:spcPts val="0"/>
              </a:spcAft>
              <a:buClr>
                <a:schemeClr val="lt1"/>
              </a:buClr>
              <a:buSzPts val="1000"/>
              <a:buFont typeface="Arial"/>
              <a:buChar char="•"/>
            </a:pPr>
            <a:r>
              <a:rPr lang="en-US" sz="1000"/>
              <a:t> if(aq==2) return '2'; </a:t>
            </a:r>
            <a:endParaRPr sz="1000"/>
          </a:p>
          <a:p>
            <a:pPr indent="-342900" lvl="0" marL="342900" rtl="0" algn="l">
              <a:spcBef>
                <a:spcPts val="200"/>
              </a:spcBef>
              <a:spcAft>
                <a:spcPts val="0"/>
              </a:spcAft>
              <a:buClr>
                <a:schemeClr val="lt1"/>
              </a:buClr>
              <a:buSzPts val="1000"/>
              <a:buFont typeface="Arial"/>
              <a:buChar char="•"/>
            </a:pPr>
            <a:r>
              <a:rPr lang="en-US" sz="1000"/>
              <a:t> if(aq==3) return '3'; </a:t>
            </a:r>
            <a:endParaRPr sz="1000"/>
          </a:p>
          <a:p>
            <a:pPr indent="-342900" lvl="0" marL="342900" rtl="0" algn="l">
              <a:spcBef>
                <a:spcPts val="200"/>
              </a:spcBef>
              <a:spcAft>
                <a:spcPts val="0"/>
              </a:spcAft>
              <a:buClr>
                <a:schemeClr val="lt1"/>
              </a:buClr>
              <a:buSzPts val="1000"/>
              <a:buFont typeface="Arial"/>
              <a:buChar char="•"/>
            </a:pPr>
            <a:r>
              <a:rPr lang="en-US" sz="1000"/>
              <a:t> if(aq==4) return '4'; </a:t>
            </a:r>
            <a:endParaRPr sz="1000"/>
          </a:p>
          <a:p>
            <a:pPr indent="-342900" lvl="0" marL="342900" rtl="0" algn="l">
              <a:spcBef>
                <a:spcPts val="200"/>
              </a:spcBef>
              <a:spcAft>
                <a:spcPts val="0"/>
              </a:spcAft>
              <a:buClr>
                <a:schemeClr val="lt1"/>
              </a:buClr>
              <a:buSzPts val="1000"/>
              <a:buFont typeface="Arial"/>
              <a:buChar char="•"/>
            </a:pPr>
            <a:r>
              <a:rPr lang="en-US" sz="1000"/>
              <a:t> if(aq==5) return '5'; </a:t>
            </a:r>
            <a:endParaRPr sz="1000"/>
          </a:p>
          <a:p>
            <a:pPr indent="-342900" lvl="0" marL="342900" rtl="0" algn="l">
              <a:spcBef>
                <a:spcPts val="200"/>
              </a:spcBef>
              <a:spcAft>
                <a:spcPts val="0"/>
              </a:spcAft>
              <a:buClr>
                <a:schemeClr val="lt1"/>
              </a:buClr>
              <a:buSzPts val="1000"/>
              <a:buFont typeface="Arial"/>
              <a:buChar char="•"/>
            </a:pPr>
            <a:r>
              <a:rPr lang="en-US" sz="1000"/>
              <a:t> if(aq==6) return '6'; </a:t>
            </a:r>
            <a:endParaRPr sz="1000"/>
          </a:p>
          <a:p>
            <a:pPr indent="-342900" lvl="0" marL="342900" rtl="0" algn="l">
              <a:spcBef>
                <a:spcPts val="200"/>
              </a:spcBef>
              <a:spcAft>
                <a:spcPts val="0"/>
              </a:spcAft>
              <a:buClr>
                <a:schemeClr val="lt1"/>
              </a:buClr>
              <a:buSzPts val="1000"/>
              <a:buFont typeface="Arial"/>
              <a:buChar char="•"/>
            </a:pPr>
            <a:r>
              <a:rPr lang="en-US" sz="1000"/>
              <a:t> if(aq==7) return '7'; </a:t>
            </a:r>
            <a:endParaRPr sz="1000"/>
          </a:p>
          <a:p>
            <a:pPr indent="-342900" lvl="0" marL="342900" rtl="0" algn="l">
              <a:spcBef>
                <a:spcPts val="200"/>
              </a:spcBef>
              <a:spcAft>
                <a:spcPts val="0"/>
              </a:spcAft>
              <a:buClr>
                <a:schemeClr val="lt1"/>
              </a:buClr>
              <a:buSzPts val="1000"/>
              <a:buFont typeface="Arial"/>
              <a:buChar char="•"/>
            </a:pPr>
            <a:r>
              <a:rPr lang="en-US" sz="1000"/>
              <a:t> if(aq==8) return '8'; </a:t>
            </a:r>
            <a:endParaRPr sz="1000"/>
          </a:p>
          <a:p>
            <a:pPr indent="-342900" lvl="0" marL="342900" rtl="0" algn="l">
              <a:spcBef>
                <a:spcPts val="200"/>
              </a:spcBef>
              <a:spcAft>
                <a:spcPts val="0"/>
              </a:spcAft>
              <a:buClr>
                <a:schemeClr val="lt1"/>
              </a:buClr>
              <a:buSzPts val="1000"/>
              <a:buFont typeface="Arial"/>
              <a:buChar char="•"/>
            </a:pPr>
            <a:r>
              <a:rPr lang="en-US" sz="1000"/>
              <a:t> if(aq==9) return '9'; </a:t>
            </a:r>
            <a:endParaRPr sz="1000"/>
          </a:p>
          <a:p>
            <a:pPr indent="-342900" lvl="0" marL="342900" rtl="0" algn="l">
              <a:spcBef>
                <a:spcPts val="200"/>
              </a:spcBef>
              <a:spcAft>
                <a:spcPts val="0"/>
              </a:spcAft>
              <a:buClr>
                <a:schemeClr val="lt1"/>
              </a:buClr>
              <a:buSzPts val="1000"/>
              <a:buFont typeface="Arial"/>
              <a:buChar char="•"/>
            </a:pPr>
            <a:r>
              <a:rPr lang="en-US" sz="1000"/>
              <a:t> } </a:t>
            </a:r>
            <a:endParaRPr sz="1000"/>
          </a:p>
          <a:p>
            <a:pPr indent="-342900" lvl="0" marL="342900" rtl="0" algn="l">
              <a:spcBef>
                <a:spcPts val="200"/>
              </a:spcBef>
              <a:spcAft>
                <a:spcPts val="0"/>
              </a:spcAft>
              <a:buClr>
                <a:schemeClr val="lt1"/>
              </a:buClr>
              <a:buSzPts val="1000"/>
              <a:buFont typeface="Arial"/>
              <a:buChar char="•"/>
            </a:pPr>
            <a:r>
              <a:rPr lang="en-US" sz="1000"/>
              <a:t> char secondchar(short dk){ ////find Second Char of Short Data </a:t>
            </a:r>
            <a:endParaRPr sz="1000"/>
          </a:p>
          <a:p>
            <a:pPr indent="-342900" lvl="0" marL="342900" rtl="0" algn="l">
              <a:spcBef>
                <a:spcPts val="200"/>
              </a:spcBef>
              <a:spcAft>
                <a:spcPts val="0"/>
              </a:spcAft>
              <a:buClr>
                <a:schemeClr val="lt1"/>
              </a:buClr>
              <a:buSzPts val="1000"/>
              <a:buFont typeface="Arial"/>
              <a:buChar char="•"/>
            </a:pPr>
            <a:r>
              <a:rPr lang="en-US" sz="1000"/>
              <a:t> b=aa/10; </a:t>
            </a:r>
            <a:endParaRPr sz="1000"/>
          </a:p>
          <a:p>
            <a:pPr indent="-342900" lvl="0" marL="342900" rtl="0" algn="l">
              <a:spcBef>
                <a:spcPts val="200"/>
              </a:spcBef>
              <a:spcAft>
                <a:spcPts val="0"/>
              </a:spcAft>
              <a:buClr>
                <a:schemeClr val="lt1"/>
              </a:buClr>
              <a:buSzPts val="1000"/>
              <a:buFont typeface="Arial"/>
              <a:buChar char="•"/>
            </a:pPr>
            <a:r>
              <a:rPr lang="en-US" sz="1000"/>
              <a:t> bb=b*10; </a:t>
            </a:r>
            <a:endParaRPr sz="1000"/>
          </a:p>
          <a:p>
            <a:pPr indent="-342900" lvl="0" marL="342900" rtl="0" algn="l">
              <a:spcBef>
                <a:spcPts val="200"/>
              </a:spcBef>
              <a:spcAft>
                <a:spcPts val="0"/>
              </a:spcAft>
              <a:buClr>
                <a:schemeClr val="lt1"/>
              </a:buClr>
              <a:buSzPts val="1000"/>
              <a:buFont typeface="Arial"/>
              <a:buChar char="•"/>
            </a:pPr>
            <a:r>
              <a:rPr lang="en-US" sz="1000"/>
              <a:t> bb=aa-bb; </a:t>
            </a:r>
            <a:endParaRPr sz="1000"/>
          </a:p>
          <a:p>
            <a:pPr indent="-342900" lvl="0" marL="342900" rtl="0" algn="l">
              <a:spcBef>
                <a:spcPts val="200"/>
              </a:spcBef>
              <a:spcAft>
                <a:spcPts val="0"/>
              </a:spcAft>
              <a:buClr>
                <a:schemeClr val="lt1"/>
              </a:buClr>
              <a:buSzPts val="1000"/>
              <a:buFont typeface="Arial"/>
              <a:buChar char="•"/>
            </a:pPr>
            <a:r>
              <a:rPr lang="en-US" sz="1000"/>
              <a:t> if(b==0) </a:t>
            </a:r>
            <a:endParaRPr sz="1000"/>
          </a:p>
          <a:p>
            <a:pPr indent="-342900" lvl="0" marL="342900" rtl="0" algn="l">
              <a:spcBef>
                <a:spcPts val="200"/>
              </a:spcBef>
              <a:spcAft>
                <a:spcPts val="0"/>
              </a:spcAft>
              <a:buClr>
                <a:schemeClr val="lt1"/>
              </a:buClr>
              <a:buSzPts val="1000"/>
              <a:buFont typeface="Arial"/>
              <a:buChar char="•"/>
            </a:pPr>
            <a:r>
              <a:rPr lang="en-US" sz="1000"/>
              <a:t> { bb=dk; </a:t>
            </a:r>
            <a:endParaRPr sz="1000"/>
          </a:p>
          <a:p>
            <a:pPr indent="-342900" lvl="0" marL="342900" rtl="0" algn="l">
              <a:spcBef>
                <a:spcPts val="200"/>
              </a:spcBef>
              <a:spcAft>
                <a:spcPts val="0"/>
              </a:spcAft>
              <a:buClr>
                <a:schemeClr val="lt1"/>
              </a:buClr>
              <a:buSzPts val="1000"/>
              <a:buFont typeface="Arial"/>
              <a:buChar char="•"/>
            </a:pPr>
            <a:r>
              <a:rPr lang="en-US" sz="1000"/>
              <a:t> return '0'; } </a:t>
            </a:r>
            <a:endParaRPr sz="1000"/>
          </a:p>
          <a:p>
            <a:pPr indent="-342900" lvl="0" marL="342900" rtl="0" algn="l">
              <a:spcBef>
                <a:spcPts val="200"/>
              </a:spcBef>
              <a:spcAft>
                <a:spcPts val="0"/>
              </a:spcAft>
              <a:buClr>
                <a:schemeClr val="lt1"/>
              </a:buClr>
              <a:buSzPts val="1000"/>
              <a:buFont typeface="Arial"/>
              <a:buChar char="•"/>
            </a:pPr>
            <a:r>
              <a:rPr lang="en-US" sz="1000"/>
              <a:t> if(b==1) return '1'; </a:t>
            </a:r>
            <a:endParaRPr sz="1000"/>
          </a:p>
          <a:p>
            <a:pPr indent="-342900" lvl="0" marL="342900" rtl="0" algn="l">
              <a:spcBef>
                <a:spcPts val="200"/>
              </a:spcBef>
              <a:spcAft>
                <a:spcPts val="0"/>
              </a:spcAft>
              <a:buClr>
                <a:schemeClr val="lt1"/>
              </a:buClr>
              <a:buSzPts val="1000"/>
              <a:buFont typeface="Arial"/>
              <a:buChar char="•"/>
            </a:pPr>
            <a:r>
              <a:rPr lang="en-US" sz="1000"/>
              <a:t> if(b==2) return '2'; </a:t>
            </a:r>
            <a:endParaRPr sz="1000"/>
          </a:p>
          <a:p>
            <a:pPr indent="-342900" lvl="0" marL="342900" rtl="0" algn="l">
              <a:spcBef>
                <a:spcPts val="200"/>
              </a:spcBef>
              <a:spcAft>
                <a:spcPts val="0"/>
              </a:spcAft>
              <a:buClr>
                <a:schemeClr val="lt1"/>
              </a:buClr>
              <a:buSzPts val="1000"/>
              <a:buFont typeface="Arial"/>
              <a:buChar char="•"/>
            </a:pPr>
            <a:r>
              <a:rPr lang="en-US" sz="1000"/>
              <a:t> if(b==3) return '3'; </a:t>
            </a:r>
            <a:endParaRPr sz="1000"/>
          </a:p>
          <a:p>
            <a:pPr indent="-342900" lvl="0" marL="342900" rtl="0" algn="l">
              <a:spcBef>
                <a:spcPts val="200"/>
              </a:spcBef>
              <a:spcAft>
                <a:spcPts val="0"/>
              </a:spcAft>
              <a:buClr>
                <a:schemeClr val="lt1"/>
              </a:buClr>
              <a:buSzPts val="1000"/>
              <a:buFont typeface="Arial"/>
              <a:buChar char="•"/>
            </a:pPr>
            <a:r>
              <a:rPr lang="en-US" sz="1000"/>
              <a:t> if(b==4) return '4'; </a:t>
            </a:r>
            <a:endParaRPr sz="1000"/>
          </a:p>
          <a:p>
            <a:pPr indent="-342900" lvl="0" marL="342900" rtl="0" algn="l">
              <a:spcBef>
                <a:spcPts val="200"/>
              </a:spcBef>
              <a:spcAft>
                <a:spcPts val="0"/>
              </a:spcAft>
              <a:buClr>
                <a:schemeClr val="lt1"/>
              </a:buClr>
              <a:buSzPts val="1000"/>
              <a:buFont typeface="Arial"/>
              <a:buChar char="•"/>
            </a:pPr>
            <a:r>
              <a:rPr lang="en-US" sz="1000"/>
              <a:t> if(b==5) return '5'; </a:t>
            </a:r>
            <a:endParaRPr sz="1000"/>
          </a:p>
          <a:p>
            <a:pPr indent="-342900" lvl="0" marL="342900" rtl="0" algn="l">
              <a:spcBef>
                <a:spcPts val="200"/>
              </a:spcBef>
              <a:spcAft>
                <a:spcPts val="0"/>
              </a:spcAft>
              <a:buClr>
                <a:schemeClr val="lt1"/>
              </a:buClr>
              <a:buSzPts val="1000"/>
              <a:buFont typeface="Arial"/>
              <a:buChar char="•"/>
            </a:pPr>
            <a:r>
              <a:rPr lang="en-US" sz="1000"/>
              <a:t> if(b==6) return '6'; </a:t>
            </a:r>
            <a:endParaRPr sz="1000"/>
          </a:p>
          <a:p>
            <a:pPr indent="-342900" lvl="0" marL="342900" rtl="0" algn="l">
              <a:spcBef>
                <a:spcPts val="200"/>
              </a:spcBef>
              <a:spcAft>
                <a:spcPts val="0"/>
              </a:spcAft>
              <a:buClr>
                <a:schemeClr val="lt1"/>
              </a:buClr>
              <a:buSzPts val="1000"/>
              <a:buFont typeface="Arial"/>
              <a:buChar char="•"/>
            </a:pPr>
            <a:r>
              <a:rPr lang="en-US" sz="1000"/>
              <a:t> if(b==7) return '7'; </a:t>
            </a:r>
            <a:endParaRPr sz="1000"/>
          </a:p>
          <a:p>
            <a:pPr indent="-342900" lvl="0" marL="342900" rtl="0" algn="l">
              <a:spcBef>
                <a:spcPts val="200"/>
              </a:spcBef>
              <a:spcAft>
                <a:spcPts val="0"/>
              </a:spcAft>
              <a:buClr>
                <a:schemeClr val="lt1"/>
              </a:buClr>
              <a:buSzPts val="1000"/>
              <a:buFont typeface="Arial"/>
              <a:buChar char="•"/>
            </a:pPr>
            <a:r>
              <a:rPr lang="en-US" sz="1000"/>
              <a:t> if(b==8) return '8'; </a:t>
            </a:r>
            <a:endParaRPr sz="1000"/>
          </a:p>
          <a:p>
            <a:pPr indent="-342900" lvl="0" marL="342900" rtl="0" algn="l">
              <a:spcBef>
                <a:spcPts val="200"/>
              </a:spcBef>
              <a:spcAft>
                <a:spcPts val="0"/>
              </a:spcAft>
              <a:buClr>
                <a:schemeClr val="lt1"/>
              </a:buClr>
              <a:buSzPts val="1000"/>
              <a:buFont typeface="Arial"/>
              <a:buChar char="•"/>
            </a:pPr>
            <a:r>
              <a:rPr lang="en-US" sz="1000"/>
              <a:t> if(b==9) return '9'; </a:t>
            </a:r>
            <a:endParaRPr sz="1000"/>
          </a:p>
          <a:p>
            <a:pPr indent="-342900" lvl="0" marL="342900" rtl="0" algn="l">
              <a:spcBef>
                <a:spcPts val="200"/>
              </a:spcBef>
              <a:spcAft>
                <a:spcPts val="0"/>
              </a:spcAft>
              <a:buClr>
                <a:schemeClr val="lt1"/>
              </a:buClr>
              <a:buSzPts val="1000"/>
              <a:buFont typeface="Arial"/>
              <a:buChar char="•"/>
            </a:pPr>
            <a:r>
              <a:rPr lang="en-US" sz="1000"/>
              <a:t> } </a:t>
            </a:r>
            <a:endParaRPr sz="1000"/>
          </a:p>
          <a:p>
            <a:pPr indent="-342900" lvl="0" marL="342900" rtl="0" algn="l">
              <a:spcBef>
                <a:spcPts val="200"/>
              </a:spcBef>
              <a:spcAft>
                <a:spcPts val="0"/>
              </a:spcAft>
              <a:buClr>
                <a:schemeClr val="lt1"/>
              </a:buClr>
              <a:buSzPts val="1000"/>
              <a:buFont typeface="Arial"/>
              <a:buChar char="•"/>
            </a:pPr>
            <a:r>
              <a:rPr lang="en-US" sz="1000"/>
              <a:t> char firstchar(short dk){ ////find first Char of Short Data </a:t>
            </a:r>
            <a:endParaRPr sz="1000"/>
          </a:p>
          <a:p>
            <a:pPr indent="-342900" lvl="0" marL="342900" rtl="0" algn="l">
              <a:spcBef>
                <a:spcPts val="200"/>
              </a:spcBef>
              <a:spcAft>
                <a:spcPts val="0"/>
              </a:spcAft>
              <a:buClr>
                <a:schemeClr val="lt1"/>
              </a:buClr>
              <a:buSzPts val="1000"/>
              <a:buFont typeface="Arial"/>
              <a:buChar char="•"/>
            </a:pPr>
            <a:r>
              <a:rPr lang="en-US" sz="1000"/>
              <a:t> if(bb==0) return '0'; </a:t>
            </a:r>
            <a:endParaRPr sz="1000"/>
          </a:p>
          <a:p>
            <a:pPr indent="-342900" lvl="0" marL="342900" rtl="0" algn="l">
              <a:spcBef>
                <a:spcPts val="200"/>
              </a:spcBef>
              <a:spcAft>
                <a:spcPts val="0"/>
              </a:spcAft>
              <a:buClr>
                <a:schemeClr val="lt1"/>
              </a:buClr>
              <a:buSzPts val="1000"/>
              <a:buFont typeface="Arial"/>
              <a:buChar char="•"/>
            </a:pPr>
            <a:r>
              <a:rPr lang="en-US" sz="1000"/>
              <a:t> if(bb==1) return '1'; </a:t>
            </a:r>
            <a:endParaRPr sz="1000"/>
          </a:p>
          <a:p>
            <a:pPr indent="-342900" lvl="0" marL="342900" rtl="0" algn="l">
              <a:spcBef>
                <a:spcPts val="200"/>
              </a:spcBef>
              <a:spcAft>
                <a:spcPts val="0"/>
              </a:spcAft>
              <a:buClr>
                <a:schemeClr val="lt1"/>
              </a:buClr>
              <a:buSzPts val="1000"/>
              <a:buFont typeface="Arial"/>
              <a:buChar char="•"/>
            </a:pPr>
            <a:r>
              <a:rPr lang="en-US" sz="1000"/>
              <a:t> if(bb==2) return '2'; </a:t>
            </a:r>
            <a:endParaRPr sz="1000"/>
          </a:p>
          <a:p>
            <a:pPr indent="-342900" lvl="0" marL="342900" rtl="0" algn="l">
              <a:spcBef>
                <a:spcPts val="200"/>
              </a:spcBef>
              <a:spcAft>
                <a:spcPts val="0"/>
              </a:spcAft>
              <a:buClr>
                <a:schemeClr val="lt1"/>
              </a:buClr>
              <a:buSzPts val="1000"/>
              <a:buFont typeface="Arial"/>
              <a:buChar char="•"/>
            </a:pPr>
            <a:r>
              <a:rPr lang="en-US" sz="1000"/>
              <a:t> if(bb==3) return '3'; </a:t>
            </a:r>
            <a:endParaRPr sz="1000"/>
          </a:p>
          <a:p>
            <a:pPr indent="-342900" lvl="0" marL="342900" rtl="0" algn="l">
              <a:spcBef>
                <a:spcPts val="200"/>
              </a:spcBef>
              <a:spcAft>
                <a:spcPts val="0"/>
              </a:spcAft>
              <a:buClr>
                <a:schemeClr val="lt1"/>
              </a:buClr>
              <a:buSzPts val="1000"/>
              <a:buFont typeface="Arial"/>
              <a:buChar char="•"/>
            </a:pPr>
            <a:r>
              <a:rPr lang="en-US" sz="1000"/>
              <a:t> if(bb==4) return '4'; </a:t>
            </a:r>
            <a:endParaRPr sz="1000"/>
          </a:p>
          <a:p>
            <a:pPr indent="-342900" lvl="0" marL="342900" rtl="0" algn="l">
              <a:spcBef>
                <a:spcPts val="200"/>
              </a:spcBef>
              <a:spcAft>
                <a:spcPts val="0"/>
              </a:spcAft>
              <a:buClr>
                <a:schemeClr val="lt1"/>
              </a:buClr>
              <a:buSzPts val="1000"/>
              <a:buFont typeface="Arial"/>
              <a:buChar char="•"/>
            </a:pPr>
            <a:r>
              <a:rPr lang="en-US" sz="1000"/>
              <a:t> if(bb==5) return '5'; </a:t>
            </a:r>
            <a:endParaRPr sz="1000"/>
          </a:p>
          <a:p>
            <a:pPr indent="-342900" lvl="0" marL="342900" rtl="0" algn="l">
              <a:spcBef>
                <a:spcPts val="200"/>
              </a:spcBef>
              <a:spcAft>
                <a:spcPts val="0"/>
              </a:spcAft>
              <a:buClr>
                <a:schemeClr val="lt1"/>
              </a:buClr>
              <a:buSzPts val="1000"/>
              <a:buFont typeface="Arial"/>
              <a:buChar char="•"/>
            </a:pPr>
            <a:r>
              <a:rPr lang="en-US" sz="1000"/>
              <a:t> if(bb==6) return '6';</a:t>
            </a:r>
            <a:endParaRPr sz="1000"/>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ph idx="1" type="body"/>
          </p:nvPr>
        </p:nvSpPr>
        <p:spPr>
          <a:xfrm>
            <a:off x="577215" y="0"/>
            <a:ext cx="5384800" cy="685863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1000"/>
              <a:buFont typeface="Arial"/>
              <a:buChar char="•"/>
            </a:pPr>
            <a:r>
              <a:rPr lang="en-US" sz="1000"/>
              <a:t> if(bb==7) return '7'; </a:t>
            </a:r>
            <a:endParaRPr sz="1000"/>
          </a:p>
          <a:p>
            <a:pPr indent="-342900" lvl="0" marL="342900" rtl="0" algn="l">
              <a:spcBef>
                <a:spcPts val="200"/>
              </a:spcBef>
              <a:spcAft>
                <a:spcPts val="0"/>
              </a:spcAft>
              <a:buClr>
                <a:schemeClr val="lt1"/>
              </a:buClr>
              <a:buSzPts val="1000"/>
              <a:buFont typeface="Arial"/>
              <a:buChar char="•"/>
            </a:pPr>
            <a:r>
              <a:rPr lang="en-US" sz="1000"/>
              <a:t> if(bb==8) return '8'; </a:t>
            </a:r>
            <a:endParaRPr sz="1000"/>
          </a:p>
          <a:p>
            <a:pPr indent="-342900" lvl="0" marL="342900" rtl="0" algn="l">
              <a:spcBef>
                <a:spcPts val="200"/>
              </a:spcBef>
              <a:spcAft>
                <a:spcPts val="0"/>
              </a:spcAft>
              <a:buClr>
                <a:schemeClr val="lt1"/>
              </a:buClr>
              <a:buSzPts val="1000"/>
              <a:buFont typeface="Arial"/>
              <a:buChar char="•"/>
            </a:pPr>
            <a:r>
              <a:rPr lang="en-US" sz="1000"/>
              <a:t> if(bb==9) return '9'; </a:t>
            </a:r>
            <a:endParaRPr sz="1000"/>
          </a:p>
          <a:p>
            <a:pPr indent="-342900" lvl="0" marL="342900" rtl="0" algn="l">
              <a:spcBef>
                <a:spcPts val="200"/>
              </a:spcBef>
              <a:spcAft>
                <a:spcPts val="0"/>
              </a:spcAft>
              <a:buClr>
                <a:schemeClr val="lt1"/>
              </a:buClr>
              <a:buSzPts val="1000"/>
              <a:buFont typeface="Arial"/>
              <a:buChar char="•"/>
            </a:pPr>
            <a:r>
              <a:rPr lang="en-US" sz="1000"/>
              <a:t> } </a:t>
            </a:r>
            <a:endParaRPr sz="1000"/>
          </a:p>
          <a:p>
            <a:pPr indent="-342900" lvl="0" marL="342900" rtl="0" algn="l">
              <a:spcBef>
                <a:spcPts val="200"/>
              </a:spcBef>
              <a:spcAft>
                <a:spcPts val="0"/>
              </a:spcAft>
              <a:buClr>
                <a:schemeClr val="lt1"/>
              </a:buClr>
              <a:buSzPts val="1000"/>
              <a:buFont typeface="Arial"/>
              <a:buChar char="•"/>
            </a:pPr>
            <a:r>
              <a:rPr lang="en-US" sz="1000"/>
              <a:t>void main() { </a:t>
            </a:r>
            <a:endParaRPr sz="1000"/>
          </a:p>
          <a:p>
            <a:pPr indent="-342900" lvl="0" marL="342900" rtl="0" algn="l">
              <a:spcBef>
                <a:spcPts val="200"/>
              </a:spcBef>
              <a:spcAft>
                <a:spcPts val="0"/>
              </a:spcAft>
              <a:buClr>
                <a:schemeClr val="lt1"/>
              </a:buClr>
              <a:buSzPts val="1000"/>
              <a:buFont typeface="Arial"/>
              <a:buChar char="•"/>
            </a:pPr>
            <a:r>
              <a:rPr lang="en-US" sz="1000"/>
              <a:t> ADCON1=0x0F; </a:t>
            </a:r>
            <a:endParaRPr sz="1000"/>
          </a:p>
          <a:p>
            <a:pPr indent="-342900" lvl="0" marL="342900" rtl="0" algn="l">
              <a:spcBef>
                <a:spcPts val="200"/>
              </a:spcBef>
              <a:spcAft>
                <a:spcPts val="0"/>
              </a:spcAft>
              <a:buClr>
                <a:schemeClr val="lt1"/>
              </a:buClr>
              <a:buSzPts val="1000"/>
              <a:buFont typeface="Arial"/>
              <a:buChar char="•"/>
            </a:pPr>
            <a:r>
              <a:rPr lang="en-US" sz="1000"/>
              <a:t> CMCON=7; </a:t>
            </a:r>
            <a:endParaRPr sz="1000"/>
          </a:p>
          <a:p>
            <a:pPr indent="-342900" lvl="0" marL="342900" rtl="0" algn="l">
              <a:spcBef>
                <a:spcPts val="200"/>
              </a:spcBef>
              <a:spcAft>
                <a:spcPts val="0"/>
              </a:spcAft>
              <a:buClr>
                <a:schemeClr val="lt1"/>
              </a:buClr>
              <a:buSzPts val="1000"/>
              <a:buFont typeface="Arial"/>
              <a:buChar char="•"/>
            </a:pPr>
            <a:r>
              <a:rPr lang="en-US" sz="1000"/>
              <a:t> TRISA.F0=1; </a:t>
            </a:r>
            <a:endParaRPr sz="1000"/>
          </a:p>
          <a:p>
            <a:pPr indent="-342900" lvl="0" marL="342900" rtl="0" algn="l">
              <a:spcBef>
                <a:spcPts val="200"/>
              </a:spcBef>
              <a:spcAft>
                <a:spcPts val="0"/>
              </a:spcAft>
              <a:buClr>
                <a:schemeClr val="lt1"/>
              </a:buClr>
              <a:buSzPts val="1000"/>
              <a:buFont typeface="Arial"/>
              <a:buChar char="•"/>
            </a:pPr>
            <a:r>
              <a:rPr lang="en-US" sz="1000"/>
              <a:t> TRISA.F1=1; </a:t>
            </a:r>
            <a:endParaRPr sz="1000"/>
          </a:p>
          <a:p>
            <a:pPr indent="-342900" lvl="0" marL="342900" rtl="0" algn="l">
              <a:spcBef>
                <a:spcPts val="200"/>
              </a:spcBef>
              <a:spcAft>
                <a:spcPts val="0"/>
              </a:spcAft>
              <a:buClr>
                <a:schemeClr val="lt1"/>
              </a:buClr>
              <a:buSzPts val="1000"/>
              <a:buFont typeface="Arial"/>
              <a:buChar char="•"/>
            </a:pPr>
            <a:r>
              <a:rPr lang="en-US" sz="1000"/>
              <a:t> TRISA.F2=1; </a:t>
            </a:r>
            <a:endParaRPr sz="1000"/>
          </a:p>
          <a:p>
            <a:pPr indent="-342900" lvl="0" marL="342900" rtl="0" algn="l">
              <a:spcBef>
                <a:spcPts val="200"/>
              </a:spcBef>
              <a:spcAft>
                <a:spcPts val="0"/>
              </a:spcAft>
              <a:buClr>
                <a:schemeClr val="lt1"/>
              </a:buClr>
              <a:buSzPts val="1000"/>
              <a:buFont typeface="Arial"/>
              <a:buChar char="•"/>
            </a:pPr>
            <a:r>
              <a:rPr lang="en-US" sz="1000"/>
              <a:t> TRISA.F3=1; </a:t>
            </a:r>
            <a:endParaRPr sz="1000"/>
          </a:p>
          <a:p>
            <a:pPr indent="-342900" lvl="0" marL="342900" rtl="0" algn="l">
              <a:spcBef>
                <a:spcPts val="200"/>
              </a:spcBef>
              <a:spcAft>
                <a:spcPts val="0"/>
              </a:spcAft>
              <a:buClr>
                <a:schemeClr val="lt1"/>
              </a:buClr>
              <a:buSzPts val="1000"/>
              <a:buFont typeface="Arial"/>
              <a:buChar char="•"/>
            </a:pPr>
            <a:r>
              <a:rPr lang="en-US" sz="1000"/>
              <a:t> TRISA.F4=1; </a:t>
            </a:r>
            <a:endParaRPr sz="1000"/>
          </a:p>
          <a:p>
            <a:pPr indent="-342900" lvl="0" marL="342900" rtl="0" algn="l">
              <a:spcBef>
                <a:spcPts val="200"/>
              </a:spcBef>
              <a:spcAft>
                <a:spcPts val="0"/>
              </a:spcAft>
              <a:buClr>
                <a:schemeClr val="lt1"/>
              </a:buClr>
              <a:buSzPts val="1000"/>
              <a:buFont typeface="Arial"/>
              <a:buChar char="•"/>
            </a:pPr>
            <a:r>
              <a:rPr lang="en-US" sz="1000"/>
              <a:t> TRISC.F0=0; </a:t>
            </a:r>
            <a:endParaRPr sz="1000"/>
          </a:p>
          <a:p>
            <a:pPr indent="-342900" lvl="0" marL="342900" rtl="0" algn="l">
              <a:spcBef>
                <a:spcPts val="200"/>
              </a:spcBef>
              <a:spcAft>
                <a:spcPts val="0"/>
              </a:spcAft>
              <a:buClr>
                <a:schemeClr val="lt1"/>
              </a:buClr>
              <a:buSzPts val="1000"/>
              <a:buFont typeface="Arial"/>
              <a:buChar char="•"/>
            </a:pPr>
            <a:r>
              <a:rPr lang="en-US" sz="1000"/>
              <a:t> TRISC.F1=0; </a:t>
            </a:r>
            <a:endParaRPr sz="1000"/>
          </a:p>
          <a:p>
            <a:pPr indent="-342900" lvl="0" marL="342900" rtl="0" algn="l">
              <a:spcBef>
                <a:spcPts val="200"/>
              </a:spcBef>
              <a:spcAft>
                <a:spcPts val="0"/>
              </a:spcAft>
              <a:buClr>
                <a:schemeClr val="lt1"/>
              </a:buClr>
              <a:buSzPts val="1000"/>
              <a:buFont typeface="Arial"/>
              <a:buChar char="•"/>
            </a:pPr>
            <a:r>
              <a:rPr lang="en-US" sz="1000"/>
              <a:t> TRISC.F2=1; </a:t>
            </a:r>
            <a:endParaRPr sz="1000"/>
          </a:p>
          <a:p>
            <a:pPr indent="-342900" lvl="0" marL="342900" rtl="0" algn="l">
              <a:spcBef>
                <a:spcPts val="200"/>
              </a:spcBef>
              <a:spcAft>
                <a:spcPts val="0"/>
              </a:spcAft>
              <a:buClr>
                <a:schemeClr val="lt1"/>
              </a:buClr>
              <a:buSzPts val="1000"/>
              <a:buFont typeface="Arial"/>
              <a:buChar char="•"/>
            </a:pPr>
            <a:r>
              <a:rPr lang="en-US" sz="1000"/>
              <a:t> Lcd_Init(); </a:t>
            </a:r>
            <a:endParaRPr sz="1000"/>
          </a:p>
          <a:p>
            <a:pPr indent="-342900" lvl="0" marL="342900" rtl="0" algn="l">
              <a:spcBef>
                <a:spcPts val="200"/>
              </a:spcBef>
              <a:spcAft>
                <a:spcPts val="0"/>
              </a:spcAft>
              <a:buClr>
                <a:schemeClr val="lt1"/>
              </a:buClr>
              <a:buSzPts val="1000"/>
              <a:buFont typeface="Arial"/>
              <a:buChar char="•"/>
            </a:pPr>
            <a:r>
              <a:rPr lang="en-US" sz="1000"/>
              <a:t> Lcd_Cmd(_LCD_CLEAR); // Clear display </a:t>
            </a:r>
            <a:endParaRPr sz="1000"/>
          </a:p>
          <a:p>
            <a:pPr indent="-342900" lvl="0" marL="342900" rtl="0" algn="l">
              <a:spcBef>
                <a:spcPts val="200"/>
              </a:spcBef>
              <a:spcAft>
                <a:spcPts val="0"/>
              </a:spcAft>
              <a:buClr>
                <a:schemeClr val="lt1"/>
              </a:buClr>
              <a:buSzPts val="1000"/>
              <a:buFont typeface="Arial"/>
              <a:buChar char="•"/>
            </a:pPr>
            <a:r>
              <a:rPr lang="en-US" sz="1000"/>
              <a:t> Lcd_Cmd(_LCD_CURSOR_OFF); </a:t>
            </a:r>
            <a:endParaRPr sz="1000"/>
          </a:p>
          <a:p>
            <a:pPr indent="-342900" lvl="0" marL="342900" rtl="0" algn="l">
              <a:spcBef>
                <a:spcPts val="200"/>
              </a:spcBef>
              <a:spcAft>
                <a:spcPts val="0"/>
              </a:spcAft>
              <a:buClr>
                <a:schemeClr val="lt1"/>
              </a:buClr>
              <a:buSzPts val="1000"/>
              <a:buFont typeface="Arial"/>
              <a:buChar char="•"/>
            </a:pPr>
            <a:r>
              <a:rPr lang="en-US" sz="1000"/>
              <a:t> /////////////////////// Lcd Scroling Display Start </a:t>
            </a:r>
            <a:endParaRPr sz="1000"/>
          </a:p>
          <a:p>
            <a:pPr indent="-342900" lvl="0" marL="342900" rtl="0" algn="l">
              <a:spcBef>
                <a:spcPts val="200"/>
              </a:spcBef>
              <a:spcAft>
                <a:spcPts val="0"/>
              </a:spcAft>
              <a:buClr>
                <a:schemeClr val="lt1"/>
              </a:buClr>
              <a:buSzPts val="1000"/>
              <a:buFont typeface="Arial"/>
              <a:buChar char="•"/>
            </a:pPr>
            <a:r>
              <a:rPr lang="en-US" sz="1000"/>
              <a:t> for(i=0;i&lt;19;i++){ </a:t>
            </a:r>
            <a:endParaRPr sz="1000"/>
          </a:p>
          <a:p>
            <a:pPr indent="-342900" lvl="0" marL="342900" rtl="0" algn="l">
              <a:spcBef>
                <a:spcPts val="200"/>
              </a:spcBef>
              <a:spcAft>
                <a:spcPts val="0"/>
              </a:spcAft>
              <a:buClr>
                <a:schemeClr val="lt1"/>
              </a:buClr>
              <a:buSzPts val="1000"/>
              <a:buFont typeface="Arial"/>
              <a:buChar char="•"/>
            </a:pPr>
            <a:r>
              <a:rPr lang="en-US" sz="1000"/>
              <a:t> Lcd_Out(1,1,txt1); </a:t>
            </a:r>
            <a:endParaRPr sz="1000"/>
          </a:p>
          <a:p>
            <a:pPr indent="-342900" lvl="0" marL="342900" rtl="0" algn="l">
              <a:spcBef>
                <a:spcPts val="200"/>
              </a:spcBef>
              <a:spcAft>
                <a:spcPts val="0"/>
              </a:spcAft>
              <a:buClr>
                <a:schemeClr val="lt1"/>
              </a:buClr>
              <a:buSzPts val="1000"/>
              <a:buFont typeface="Arial"/>
              <a:buChar char="•"/>
            </a:pPr>
            <a:r>
              <a:rPr lang="en-US" sz="1000"/>
              <a:t> Lcd_Out(2,1,txt2); </a:t>
            </a:r>
            <a:endParaRPr sz="1000"/>
          </a:p>
          <a:p>
            <a:pPr indent="-342900" lvl="0" marL="342900" rtl="0" algn="l">
              <a:spcBef>
                <a:spcPts val="200"/>
              </a:spcBef>
              <a:spcAft>
                <a:spcPts val="0"/>
              </a:spcAft>
              <a:buClr>
                <a:schemeClr val="lt1"/>
              </a:buClr>
              <a:buSzPts val="1000"/>
              <a:buFont typeface="Arial"/>
              <a:buChar char="•"/>
            </a:pPr>
            <a:r>
              <a:rPr lang="en-US" sz="1000"/>
              <a:t> Lcd_Cmd(_LCD_SHIFT_LEFT); </a:t>
            </a:r>
            <a:endParaRPr sz="1000"/>
          </a:p>
          <a:p>
            <a:pPr indent="-342900" lvl="0" marL="342900" rtl="0" algn="l">
              <a:spcBef>
                <a:spcPts val="200"/>
              </a:spcBef>
              <a:spcAft>
                <a:spcPts val="0"/>
              </a:spcAft>
              <a:buClr>
                <a:schemeClr val="lt1"/>
              </a:buClr>
              <a:buSzPts val="1000"/>
              <a:buFont typeface="Arial"/>
              <a:buChar char="•"/>
            </a:pPr>
            <a:r>
              <a:rPr lang="en-US" sz="1000"/>
              <a:t> delay_ms(200); </a:t>
            </a:r>
            <a:endParaRPr sz="1000"/>
          </a:p>
          <a:p>
            <a:pPr indent="-342900" lvl="0" marL="342900" rtl="0" algn="l">
              <a:spcBef>
                <a:spcPts val="200"/>
              </a:spcBef>
              <a:spcAft>
                <a:spcPts val="0"/>
              </a:spcAft>
              <a:buClr>
                <a:schemeClr val="lt1"/>
              </a:buClr>
              <a:buSzPts val="1000"/>
              <a:buFont typeface="Arial"/>
              <a:buChar char="•"/>
            </a:pPr>
            <a:r>
              <a:rPr lang="en-US" sz="1000"/>
              <a:t> } </a:t>
            </a:r>
            <a:endParaRPr sz="1000"/>
          </a:p>
          <a:p>
            <a:pPr indent="-342900" lvl="0" marL="342900" rtl="0" algn="l">
              <a:spcBef>
                <a:spcPts val="200"/>
              </a:spcBef>
              <a:spcAft>
                <a:spcPts val="0"/>
              </a:spcAft>
              <a:buClr>
                <a:schemeClr val="lt1"/>
              </a:buClr>
              <a:buSzPts val="1000"/>
              <a:buFont typeface="Arial"/>
              <a:buChar char="•"/>
            </a:pPr>
            <a:r>
              <a:rPr lang="en-US" sz="1000"/>
              <a:t> Lcd_Cmd(_LCD_CLEAR); </a:t>
            </a:r>
            <a:endParaRPr sz="1000"/>
          </a:p>
          <a:p>
            <a:pPr indent="-342900" lvl="0" marL="342900" rtl="0" algn="l">
              <a:spcBef>
                <a:spcPts val="200"/>
              </a:spcBef>
              <a:spcAft>
                <a:spcPts val="0"/>
              </a:spcAft>
              <a:buClr>
                <a:schemeClr val="lt1"/>
              </a:buClr>
              <a:buSzPts val="1000"/>
              <a:buFont typeface="Arial"/>
              <a:buChar char="•"/>
            </a:pPr>
            <a:r>
              <a:rPr lang="en-US" sz="1000"/>
              <a:t> /////////////////////// Lcd Scroling Display End </a:t>
            </a:r>
            <a:endParaRPr sz="1000"/>
          </a:p>
          <a:p>
            <a:pPr indent="-342900" lvl="0" marL="342900" rtl="0" algn="l">
              <a:spcBef>
                <a:spcPts val="200"/>
              </a:spcBef>
              <a:spcAft>
                <a:spcPts val="0"/>
              </a:spcAft>
              <a:buClr>
                <a:schemeClr val="lt1"/>
              </a:buClr>
              <a:buSzPts val="1000"/>
              <a:buFont typeface="Arial"/>
              <a:buChar char="•"/>
            </a:pPr>
            <a:r>
              <a:rPr lang="en-US" sz="1000"/>
              <a:t> for(j=0;j&lt;16;j++){ </a:t>
            </a:r>
            <a:endParaRPr sz="1000"/>
          </a:p>
          <a:p>
            <a:pPr indent="-342900" lvl="0" marL="342900" rtl="0" algn="l">
              <a:spcBef>
                <a:spcPts val="200"/>
              </a:spcBef>
              <a:spcAft>
                <a:spcPts val="0"/>
              </a:spcAft>
              <a:buClr>
                <a:schemeClr val="lt1"/>
              </a:buClr>
              <a:buSzPts val="1000"/>
              <a:buFont typeface="Arial"/>
              <a:buChar char="•"/>
            </a:pPr>
            <a:r>
              <a:rPr lang="en-US" sz="1000"/>
              <a:t> Lcd_Cmd(_LCD_CLEAR); </a:t>
            </a:r>
            <a:endParaRPr sz="1000"/>
          </a:p>
          <a:p>
            <a:pPr indent="-342900" lvl="0" marL="342900" rtl="0" algn="l">
              <a:spcBef>
                <a:spcPts val="200"/>
              </a:spcBef>
              <a:spcAft>
                <a:spcPts val="0"/>
              </a:spcAft>
              <a:buClr>
                <a:schemeClr val="lt1"/>
              </a:buClr>
              <a:buSzPts val="1000"/>
              <a:buFont typeface="Arial"/>
              <a:buChar char="•"/>
            </a:pPr>
            <a:r>
              <a:rPr lang="en-US" sz="1000"/>
              <a:t> txt[j]='.'; </a:t>
            </a:r>
            <a:endParaRPr sz="1000"/>
          </a:p>
          <a:p>
            <a:pPr indent="-342900" lvl="0" marL="342900" rtl="0" algn="l">
              <a:spcBef>
                <a:spcPts val="200"/>
              </a:spcBef>
              <a:spcAft>
                <a:spcPts val="0"/>
              </a:spcAft>
              <a:buClr>
                <a:schemeClr val="lt1"/>
              </a:buClr>
              <a:buSzPts val="1000"/>
              <a:buFont typeface="Arial"/>
              <a:buChar char="•"/>
            </a:pPr>
            <a:r>
              <a:rPr lang="en-US" sz="1000"/>
              <a:t> Lcd_Out(1,1," Starting..."); </a:t>
            </a:r>
            <a:endParaRPr sz="1000"/>
          </a:p>
          <a:p>
            <a:pPr indent="-342900" lvl="0" marL="342900" rtl="0" algn="l">
              <a:spcBef>
                <a:spcPts val="200"/>
              </a:spcBef>
              <a:spcAft>
                <a:spcPts val="0"/>
              </a:spcAft>
              <a:buClr>
                <a:schemeClr val="lt1"/>
              </a:buClr>
              <a:buSzPts val="1000"/>
              <a:buFont typeface="Arial"/>
              <a:buChar char="•"/>
            </a:pPr>
            <a:r>
              <a:rPr lang="en-US" sz="1000"/>
              <a:t> Lcd_Out(2,1,txt); </a:t>
            </a:r>
            <a:endParaRPr sz="1000"/>
          </a:p>
          <a:p>
            <a:pPr indent="-342900" lvl="0" marL="342900" rtl="0" algn="l">
              <a:spcBef>
                <a:spcPts val="200"/>
              </a:spcBef>
              <a:spcAft>
                <a:spcPts val="0"/>
              </a:spcAft>
              <a:buClr>
                <a:schemeClr val="lt1"/>
              </a:buClr>
              <a:buSzPts val="1000"/>
              <a:buFont typeface="Arial"/>
              <a:buChar char="•"/>
            </a:pPr>
            <a:r>
              <a:rPr lang="en-US" sz="1000"/>
              <a:t> delay_ms(300); </a:t>
            </a:r>
            <a:endParaRPr sz="1000"/>
          </a:p>
          <a:p>
            <a:pPr indent="-342900" lvl="0" marL="342900" rtl="0" algn="l">
              <a:spcBef>
                <a:spcPts val="200"/>
              </a:spcBef>
              <a:spcAft>
                <a:spcPts val="0"/>
              </a:spcAft>
              <a:buClr>
                <a:schemeClr val="lt1"/>
              </a:buClr>
              <a:buSzPts val="1000"/>
              <a:buFont typeface="Arial"/>
              <a:buChar char="•"/>
            </a:pPr>
            <a:r>
              <a:rPr lang="en-US" sz="1000"/>
              <a:t> } </a:t>
            </a:r>
            <a:endParaRPr sz="1000"/>
          </a:p>
          <a:p>
            <a:pPr indent="-342900" lvl="0" marL="342900" rtl="0" algn="l">
              <a:spcBef>
                <a:spcPts val="200"/>
              </a:spcBef>
              <a:spcAft>
                <a:spcPts val="0"/>
              </a:spcAft>
              <a:buClr>
                <a:schemeClr val="lt1"/>
              </a:buClr>
              <a:buSzPts val="1000"/>
              <a:buFont typeface="Arial"/>
              <a:buChar char="•"/>
            </a:pPr>
            <a:r>
              <a:rPr lang="en-US" sz="1000"/>
              <a:t>dat_can1 = EEPROM_Read(can_1adrs); // reading previous data if avail able for Candidate </a:t>
            </a:r>
            <a:endParaRPr sz="1000"/>
          </a:p>
          <a:p>
            <a:pPr indent="-342900" lvl="0" marL="342900" rtl="0" algn="l">
              <a:spcBef>
                <a:spcPts val="200"/>
              </a:spcBef>
              <a:spcAft>
                <a:spcPts val="0"/>
              </a:spcAft>
              <a:buClr>
                <a:schemeClr val="lt1"/>
              </a:buClr>
              <a:buSzPts val="1000"/>
              <a:buFont typeface="Arial"/>
              <a:buChar char="•"/>
            </a:pPr>
            <a:r>
              <a:rPr lang="en-US" sz="1000"/>
              <a:t>1</a:t>
            </a:r>
            <a:endParaRPr sz="1000"/>
          </a:p>
        </p:txBody>
      </p:sp>
      <p:sp>
        <p:nvSpPr>
          <p:cNvPr id="200" name="Google Shape;200;p16"/>
          <p:cNvSpPr txBox="1"/>
          <p:nvPr>
            <p:ph idx="2" type="body"/>
          </p:nvPr>
        </p:nvSpPr>
        <p:spPr>
          <a:xfrm>
            <a:off x="6208395" y="0"/>
            <a:ext cx="5384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989"/>
              <a:buFont typeface="Arial"/>
              <a:buChar char="•"/>
            </a:pPr>
            <a:r>
              <a:rPr lang="en-US" sz="989"/>
              <a:t>c1i=thirdchar(dat_can1); ///third </a:t>
            </a:r>
            <a:endParaRPr sz="989"/>
          </a:p>
          <a:p>
            <a:pPr indent="-342900" lvl="0" marL="342900" rtl="0" algn="l">
              <a:spcBef>
                <a:spcPts val="198"/>
              </a:spcBef>
              <a:spcAft>
                <a:spcPts val="0"/>
              </a:spcAft>
              <a:buClr>
                <a:schemeClr val="lt1"/>
              </a:buClr>
              <a:buSzPts val="989"/>
              <a:buFont typeface="Arial"/>
              <a:buChar char="•"/>
            </a:pPr>
            <a:r>
              <a:rPr lang="en-US" sz="989"/>
              <a:t>c1j=secondchar(dat_can1); //second </a:t>
            </a:r>
            <a:endParaRPr sz="989"/>
          </a:p>
          <a:p>
            <a:pPr indent="-342900" lvl="0" marL="342900" rtl="0" algn="l">
              <a:spcBef>
                <a:spcPts val="198"/>
              </a:spcBef>
              <a:spcAft>
                <a:spcPts val="0"/>
              </a:spcAft>
              <a:buClr>
                <a:schemeClr val="lt1"/>
              </a:buClr>
              <a:buSzPts val="989"/>
              <a:buFont typeface="Arial"/>
              <a:buChar char="•"/>
            </a:pPr>
            <a:r>
              <a:rPr lang="en-US" sz="989"/>
              <a:t>c1k=firstchar(dat_can1); //first </a:t>
            </a:r>
            <a:endParaRPr sz="989"/>
          </a:p>
          <a:p>
            <a:pPr indent="-342900" lvl="0" marL="342900" rtl="0" algn="l">
              <a:spcBef>
                <a:spcPts val="198"/>
              </a:spcBef>
              <a:spcAft>
                <a:spcPts val="0"/>
              </a:spcAft>
              <a:buClr>
                <a:schemeClr val="lt1"/>
              </a:buClr>
              <a:buSzPts val="989"/>
              <a:buFont typeface="Arial"/>
              <a:buChar char="•"/>
            </a:pPr>
            <a:r>
              <a:rPr lang="en-US" sz="989"/>
              <a:t>//// these functions should be called with this structure </a:t>
            </a:r>
            <a:endParaRPr sz="989"/>
          </a:p>
          <a:p>
            <a:pPr indent="-342900" lvl="0" marL="342900" rtl="0" algn="l">
              <a:spcBef>
                <a:spcPts val="198"/>
              </a:spcBef>
              <a:spcAft>
                <a:spcPts val="0"/>
              </a:spcAft>
              <a:buClr>
                <a:schemeClr val="lt1"/>
              </a:buClr>
              <a:buSzPts val="989"/>
              <a:buFont typeface="Arial"/>
              <a:buChar char="•"/>
            </a:pPr>
            <a:r>
              <a:rPr lang="en-US" sz="989"/>
              <a:t>/// I used this , because MikroC's short to str conversion didn't work . </a:t>
            </a:r>
            <a:endParaRPr sz="989"/>
          </a:p>
          <a:p>
            <a:pPr indent="-342900" lvl="0" marL="342900" rtl="0" algn="l">
              <a:spcBef>
                <a:spcPts val="198"/>
              </a:spcBef>
              <a:spcAft>
                <a:spcPts val="0"/>
              </a:spcAft>
              <a:buClr>
                <a:schemeClr val="lt1"/>
              </a:buClr>
              <a:buSzPts val="989"/>
              <a:buFont typeface="Arial"/>
              <a:buChar char="•"/>
            </a:pPr>
            <a:r>
              <a:rPr lang="en-US" sz="989"/>
              <a:t>dat_can2=EEPROM_Read(can_2adrs); // reading previous data if avail able for Candidate 2 </a:t>
            </a:r>
            <a:endParaRPr sz="989"/>
          </a:p>
          <a:p>
            <a:pPr indent="-342900" lvl="0" marL="342900" rtl="0" algn="l">
              <a:spcBef>
                <a:spcPts val="198"/>
              </a:spcBef>
              <a:spcAft>
                <a:spcPts val="0"/>
              </a:spcAft>
              <a:buClr>
                <a:schemeClr val="lt1"/>
              </a:buClr>
              <a:buSzPts val="989"/>
              <a:buFont typeface="Arial"/>
              <a:buChar char="•"/>
            </a:pPr>
            <a:r>
              <a:rPr lang="en-US" sz="989"/>
              <a:t>c2i=thirdchar(dat_can2); </a:t>
            </a:r>
            <a:endParaRPr sz="989"/>
          </a:p>
          <a:p>
            <a:pPr indent="-342900" lvl="0" marL="342900" rtl="0" algn="l">
              <a:spcBef>
                <a:spcPts val="198"/>
              </a:spcBef>
              <a:spcAft>
                <a:spcPts val="0"/>
              </a:spcAft>
              <a:buClr>
                <a:schemeClr val="lt1"/>
              </a:buClr>
              <a:buSzPts val="989"/>
              <a:buFont typeface="Arial"/>
              <a:buChar char="•"/>
            </a:pPr>
            <a:r>
              <a:rPr lang="en-US" sz="989"/>
              <a:t>c2j=secondchar(dat_can1); </a:t>
            </a:r>
            <a:endParaRPr sz="989"/>
          </a:p>
          <a:p>
            <a:pPr indent="-342900" lvl="0" marL="342900" rtl="0" algn="l">
              <a:spcBef>
                <a:spcPts val="198"/>
              </a:spcBef>
              <a:spcAft>
                <a:spcPts val="0"/>
              </a:spcAft>
              <a:buClr>
                <a:schemeClr val="lt1"/>
              </a:buClr>
              <a:buSzPts val="989"/>
              <a:buFont typeface="Arial"/>
              <a:buChar char="•"/>
            </a:pPr>
            <a:r>
              <a:rPr lang="en-US" sz="989"/>
              <a:t>c2k=firstchar(dat_can1); </a:t>
            </a:r>
            <a:endParaRPr sz="989"/>
          </a:p>
          <a:p>
            <a:pPr indent="-342900" lvl="0" marL="342900" rtl="0" algn="l">
              <a:spcBef>
                <a:spcPts val="198"/>
              </a:spcBef>
              <a:spcAft>
                <a:spcPts val="0"/>
              </a:spcAft>
              <a:buClr>
                <a:schemeClr val="lt1"/>
              </a:buClr>
              <a:buSzPts val="989"/>
              <a:buFont typeface="Arial"/>
              <a:buChar char="•"/>
            </a:pPr>
            <a:r>
              <a:rPr lang="en-US" sz="989"/>
              <a:t>dat_can3=EEPROM_Read(can_3adrs); // reading previous data if avail able for Candidate2 </a:t>
            </a:r>
            <a:endParaRPr sz="989"/>
          </a:p>
          <a:p>
            <a:pPr indent="-342900" lvl="0" marL="342900" rtl="0" algn="l">
              <a:spcBef>
                <a:spcPts val="198"/>
              </a:spcBef>
              <a:spcAft>
                <a:spcPts val="0"/>
              </a:spcAft>
              <a:buClr>
                <a:schemeClr val="lt1"/>
              </a:buClr>
              <a:buSzPts val="989"/>
              <a:buFont typeface="Arial"/>
              <a:buChar char="•"/>
            </a:pPr>
            <a:r>
              <a:rPr lang="en-US" sz="989"/>
              <a:t>c3i=thirdchar(dat_can3); </a:t>
            </a:r>
            <a:endParaRPr sz="989"/>
          </a:p>
          <a:p>
            <a:pPr indent="-342900" lvl="0" marL="342900" rtl="0" algn="l">
              <a:spcBef>
                <a:spcPts val="198"/>
              </a:spcBef>
              <a:spcAft>
                <a:spcPts val="0"/>
              </a:spcAft>
              <a:buClr>
                <a:schemeClr val="lt1"/>
              </a:buClr>
              <a:buSzPts val="989"/>
              <a:buFont typeface="Arial"/>
              <a:buChar char="•"/>
            </a:pPr>
            <a:r>
              <a:rPr lang="en-US" sz="989"/>
              <a:t>c3j=secondchar(dat_can1); </a:t>
            </a:r>
            <a:endParaRPr sz="989"/>
          </a:p>
          <a:p>
            <a:pPr indent="-342900" lvl="0" marL="342900" rtl="0" algn="l">
              <a:spcBef>
                <a:spcPts val="198"/>
              </a:spcBef>
              <a:spcAft>
                <a:spcPts val="0"/>
              </a:spcAft>
              <a:buClr>
                <a:schemeClr val="lt1"/>
              </a:buClr>
              <a:buSzPts val="989"/>
              <a:buFont typeface="Arial"/>
              <a:buChar char="•"/>
            </a:pPr>
            <a:r>
              <a:rPr lang="en-US" sz="989"/>
              <a:t>c3k=firstchar(dat_can1); </a:t>
            </a:r>
            <a:endParaRPr sz="989"/>
          </a:p>
          <a:p>
            <a:pPr indent="-342900" lvl="0" marL="342900" rtl="0" algn="l">
              <a:spcBef>
                <a:spcPts val="198"/>
              </a:spcBef>
              <a:spcAft>
                <a:spcPts val="0"/>
              </a:spcAft>
              <a:buClr>
                <a:schemeClr val="lt1"/>
              </a:buClr>
              <a:buSzPts val="989"/>
              <a:buFont typeface="Arial"/>
              <a:buChar char="•"/>
            </a:pPr>
            <a:r>
              <a:rPr lang="en-US" sz="989"/>
              <a:t>Lcd_Cmd(_LCD_CLEAR); </a:t>
            </a:r>
            <a:endParaRPr sz="989"/>
          </a:p>
          <a:p>
            <a:pPr indent="-342900" lvl="0" marL="342900" rtl="0" algn="l">
              <a:spcBef>
                <a:spcPts val="198"/>
              </a:spcBef>
              <a:spcAft>
                <a:spcPts val="0"/>
              </a:spcAft>
              <a:buClr>
                <a:schemeClr val="lt1"/>
              </a:buClr>
              <a:buSzPts val="989"/>
              <a:buFont typeface="Arial"/>
              <a:buChar char="•"/>
            </a:pPr>
            <a:r>
              <a:rPr lang="en-US" sz="989"/>
              <a:t>if(dat_can3&lt;=0){ // check if it runs for the first time , then set data null or 0 </a:t>
            </a:r>
            <a:endParaRPr sz="989"/>
          </a:p>
          <a:p>
            <a:pPr indent="-342900" lvl="0" marL="342900" rtl="0" algn="l">
              <a:spcBef>
                <a:spcPts val="198"/>
              </a:spcBef>
              <a:spcAft>
                <a:spcPts val="0"/>
              </a:spcAft>
              <a:buClr>
                <a:schemeClr val="lt1"/>
              </a:buClr>
              <a:buSzPts val="989"/>
              <a:buFont typeface="Arial"/>
              <a:buChar char="•"/>
            </a:pPr>
            <a:r>
              <a:rPr lang="en-US" sz="989"/>
              <a:t> EEPROM_Write(can_3adrs,0); </a:t>
            </a:r>
            <a:endParaRPr sz="989"/>
          </a:p>
          <a:p>
            <a:pPr indent="-342900" lvl="0" marL="342900" rtl="0" algn="l">
              <a:spcBef>
                <a:spcPts val="198"/>
              </a:spcBef>
              <a:spcAft>
                <a:spcPts val="0"/>
              </a:spcAft>
              <a:buClr>
                <a:schemeClr val="lt1"/>
              </a:buClr>
              <a:buSzPts val="989"/>
              <a:buFont typeface="Arial"/>
              <a:buChar char="•"/>
            </a:pPr>
            <a:r>
              <a:rPr lang="en-US" sz="989"/>
              <a:t> dat_can3=EEPROM_Read(can_3adrs); </a:t>
            </a:r>
            <a:endParaRPr sz="989"/>
          </a:p>
          <a:p>
            <a:pPr indent="-342900" lvl="0" marL="342900" rtl="0" algn="l">
              <a:spcBef>
                <a:spcPts val="198"/>
              </a:spcBef>
              <a:spcAft>
                <a:spcPts val="0"/>
              </a:spcAft>
              <a:buClr>
                <a:schemeClr val="lt1"/>
              </a:buClr>
              <a:buSzPts val="989"/>
              <a:buFont typeface="Arial"/>
              <a:buChar char="•"/>
            </a:pPr>
            <a:r>
              <a:rPr lang="en-US" sz="989"/>
              <a:t>} </a:t>
            </a:r>
            <a:endParaRPr sz="989"/>
          </a:p>
          <a:p>
            <a:pPr indent="-342900" lvl="0" marL="342900" rtl="0" algn="l">
              <a:spcBef>
                <a:spcPts val="198"/>
              </a:spcBef>
              <a:spcAft>
                <a:spcPts val="0"/>
              </a:spcAft>
              <a:buClr>
                <a:schemeClr val="lt1"/>
              </a:buClr>
              <a:buSzPts val="989"/>
              <a:buFont typeface="Arial"/>
              <a:buChar char="•"/>
            </a:pPr>
            <a:r>
              <a:rPr lang="en-US" sz="989"/>
              <a:t>if(dat_can2&lt;=0){ // check if it runs for the first time , then set data null or 0 </a:t>
            </a:r>
            <a:endParaRPr sz="989"/>
          </a:p>
          <a:p>
            <a:pPr indent="-342900" lvl="0" marL="342900" rtl="0" algn="l">
              <a:spcBef>
                <a:spcPts val="198"/>
              </a:spcBef>
              <a:spcAft>
                <a:spcPts val="0"/>
              </a:spcAft>
              <a:buClr>
                <a:schemeClr val="lt1"/>
              </a:buClr>
              <a:buSzPts val="989"/>
              <a:buFont typeface="Arial"/>
              <a:buChar char="•"/>
            </a:pPr>
            <a:r>
              <a:rPr lang="en-US" sz="989"/>
              <a:t> EEPROM_Write(can_2adrs,0); </a:t>
            </a:r>
            <a:endParaRPr sz="989"/>
          </a:p>
          <a:p>
            <a:pPr indent="-342900" lvl="0" marL="342900" rtl="0" algn="l">
              <a:spcBef>
                <a:spcPts val="198"/>
              </a:spcBef>
              <a:spcAft>
                <a:spcPts val="0"/>
              </a:spcAft>
              <a:buClr>
                <a:schemeClr val="lt1"/>
              </a:buClr>
              <a:buSzPts val="989"/>
              <a:buFont typeface="Arial"/>
              <a:buChar char="•"/>
            </a:pPr>
            <a:r>
              <a:rPr lang="en-US" sz="989"/>
              <a:t> dat_can2=EEPROM_Read(can_2adrs); </a:t>
            </a:r>
            <a:endParaRPr sz="989"/>
          </a:p>
          <a:p>
            <a:pPr indent="-342900" lvl="0" marL="342900" rtl="0" algn="l">
              <a:spcBef>
                <a:spcPts val="198"/>
              </a:spcBef>
              <a:spcAft>
                <a:spcPts val="0"/>
              </a:spcAft>
              <a:buClr>
                <a:schemeClr val="lt1"/>
              </a:buClr>
              <a:buSzPts val="989"/>
              <a:buFont typeface="Arial"/>
              <a:buChar char="•"/>
            </a:pPr>
            <a:r>
              <a:rPr lang="en-US" sz="989"/>
              <a:t>} </a:t>
            </a:r>
            <a:endParaRPr sz="989"/>
          </a:p>
          <a:p>
            <a:pPr indent="-342900" lvl="0" marL="342900" rtl="0" algn="l">
              <a:spcBef>
                <a:spcPts val="198"/>
              </a:spcBef>
              <a:spcAft>
                <a:spcPts val="0"/>
              </a:spcAft>
              <a:buClr>
                <a:schemeClr val="lt1"/>
              </a:buClr>
              <a:buSzPts val="989"/>
              <a:buFont typeface="Arial"/>
              <a:buChar char="•"/>
            </a:pPr>
            <a:r>
              <a:rPr lang="en-US" sz="989"/>
              <a:t>if(dat_can1&lt;=0){ // check if it runs for the first time , then set data null or 0 </a:t>
            </a:r>
            <a:endParaRPr sz="989"/>
          </a:p>
          <a:p>
            <a:pPr indent="-342900" lvl="0" marL="342900" rtl="0" algn="l">
              <a:spcBef>
                <a:spcPts val="198"/>
              </a:spcBef>
              <a:spcAft>
                <a:spcPts val="0"/>
              </a:spcAft>
              <a:buClr>
                <a:schemeClr val="lt1"/>
              </a:buClr>
              <a:buSzPts val="989"/>
              <a:buFont typeface="Arial"/>
              <a:buChar char="•"/>
            </a:pPr>
            <a:r>
              <a:rPr lang="en-US" sz="989"/>
              <a:t> EEPROM_Write(can_1adrs,0); </a:t>
            </a:r>
            <a:endParaRPr sz="989"/>
          </a:p>
          <a:p>
            <a:pPr indent="-342900" lvl="0" marL="342900" rtl="0" algn="l">
              <a:spcBef>
                <a:spcPts val="198"/>
              </a:spcBef>
              <a:spcAft>
                <a:spcPts val="0"/>
              </a:spcAft>
              <a:buClr>
                <a:schemeClr val="lt1"/>
              </a:buClr>
              <a:buSzPts val="989"/>
              <a:buFont typeface="Arial"/>
              <a:buChar char="•"/>
            </a:pPr>
            <a:r>
              <a:rPr lang="en-US" sz="989"/>
              <a:t> dat_can1=EEPROM_Read(can_1adrs); </a:t>
            </a:r>
            <a:endParaRPr sz="989"/>
          </a:p>
          <a:p>
            <a:pPr indent="-342900" lvl="0" marL="342900" rtl="0" algn="l">
              <a:spcBef>
                <a:spcPts val="198"/>
              </a:spcBef>
              <a:spcAft>
                <a:spcPts val="0"/>
              </a:spcAft>
              <a:buClr>
                <a:schemeClr val="lt1"/>
              </a:buClr>
              <a:buSzPts val="989"/>
              <a:buFont typeface="Arial"/>
              <a:buChar char="•"/>
            </a:pPr>
            <a:r>
              <a:rPr lang="en-US" sz="989"/>
              <a:t>} </a:t>
            </a:r>
            <a:endParaRPr sz="989"/>
          </a:p>
          <a:p>
            <a:pPr indent="-342900" lvl="0" marL="342900" rtl="0" algn="l">
              <a:spcBef>
                <a:spcPts val="198"/>
              </a:spcBef>
              <a:spcAft>
                <a:spcPts val="0"/>
              </a:spcAft>
              <a:buClr>
                <a:schemeClr val="lt1"/>
              </a:buClr>
              <a:buSzPts val="989"/>
              <a:buFont typeface="Arial"/>
              <a:buChar char="•"/>
            </a:pPr>
            <a:r>
              <a:rPr lang="en-US" sz="989"/>
              <a:t>while(1){ </a:t>
            </a:r>
            <a:endParaRPr sz="989"/>
          </a:p>
          <a:p>
            <a:pPr indent="-342900" lvl="0" marL="342900" rtl="0" algn="l">
              <a:spcBef>
                <a:spcPts val="198"/>
              </a:spcBef>
              <a:spcAft>
                <a:spcPts val="0"/>
              </a:spcAft>
              <a:buClr>
                <a:schemeClr val="lt1"/>
              </a:buClr>
              <a:buSzPts val="989"/>
              <a:buFont typeface="Arial"/>
              <a:buChar char="•"/>
            </a:pPr>
            <a:r>
              <a:rPr lang="en-US" sz="989"/>
              <a:t>c1i=thirdchar(dat_can1); // It is taking the last update data for Candidate 1 </a:t>
            </a:r>
            <a:endParaRPr sz="989"/>
          </a:p>
          <a:p>
            <a:pPr indent="-342900" lvl="0" marL="342900" rtl="0" algn="l">
              <a:spcBef>
                <a:spcPts val="198"/>
              </a:spcBef>
              <a:spcAft>
                <a:spcPts val="0"/>
              </a:spcAft>
              <a:buClr>
                <a:schemeClr val="lt1"/>
              </a:buClr>
              <a:buSzPts val="989"/>
              <a:buFont typeface="Arial"/>
              <a:buChar char="•"/>
            </a:pPr>
            <a:r>
              <a:rPr lang="en-US" sz="989"/>
              <a:t>c1j=secondchar(dat_can1); </a:t>
            </a:r>
            <a:endParaRPr sz="989"/>
          </a:p>
          <a:p>
            <a:pPr indent="-342900" lvl="0" marL="342900" rtl="0" algn="l">
              <a:spcBef>
                <a:spcPts val="198"/>
              </a:spcBef>
              <a:spcAft>
                <a:spcPts val="0"/>
              </a:spcAft>
              <a:buClr>
                <a:schemeClr val="lt1"/>
              </a:buClr>
              <a:buSzPts val="989"/>
              <a:buFont typeface="Arial"/>
              <a:buChar char="•"/>
            </a:pPr>
            <a:r>
              <a:rPr lang="en-US" sz="989"/>
              <a:t>c1k=firstchar(dat_can1); </a:t>
            </a:r>
            <a:endParaRPr sz="989"/>
          </a:p>
          <a:p>
            <a:pPr indent="-342900" lvl="0" marL="342900" rtl="0" algn="l">
              <a:spcBef>
                <a:spcPts val="198"/>
              </a:spcBef>
              <a:spcAft>
                <a:spcPts val="0"/>
              </a:spcAft>
              <a:buClr>
                <a:schemeClr val="lt1"/>
              </a:buClr>
              <a:buSzPts val="989"/>
              <a:buFont typeface="Arial"/>
              <a:buChar char="•"/>
            </a:pPr>
            <a:r>
              <a:rPr lang="en-US" sz="989"/>
              <a:t>c2i=thirdchar(dat_can2); // It is taking the last update data for Candidate 2 </a:t>
            </a:r>
            <a:endParaRPr sz="989"/>
          </a:p>
          <a:p>
            <a:pPr indent="-342900" lvl="0" marL="342900" rtl="0" algn="l">
              <a:spcBef>
                <a:spcPts val="198"/>
              </a:spcBef>
              <a:spcAft>
                <a:spcPts val="0"/>
              </a:spcAft>
              <a:buClr>
                <a:schemeClr val="lt1"/>
              </a:buClr>
              <a:buSzPts val="989"/>
              <a:buFont typeface="Arial"/>
              <a:buChar char="•"/>
            </a:pPr>
            <a:r>
              <a:rPr lang="en-US" sz="989"/>
              <a:t>c2j=secondchar(dat_can2); </a:t>
            </a:r>
            <a:endParaRPr sz="989"/>
          </a:p>
          <a:p>
            <a:pPr indent="-342900" lvl="0" marL="342900" rtl="0" algn="l">
              <a:spcBef>
                <a:spcPts val="198"/>
              </a:spcBef>
              <a:spcAft>
                <a:spcPts val="0"/>
              </a:spcAft>
              <a:buClr>
                <a:schemeClr val="lt1"/>
              </a:buClr>
              <a:buSzPts val="989"/>
              <a:buFont typeface="Arial"/>
              <a:buChar char="•"/>
            </a:pPr>
            <a:r>
              <a:rPr lang="en-US" sz="989"/>
              <a:t>c2k=firstchar(dat_can2); </a:t>
            </a:r>
            <a:endParaRPr sz="989"/>
          </a:p>
          <a:p>
            <a:pPr indent="-342900" lvl="0" marL="342900" rtl="0" algn="l">
              <a:spcBef>
                <a:spcPts val="198"/>
              </a:spcBef>
              <a:spcAft>
                <a:spcPts val="0"/>
              </a:spcAft>
              <a:buClr>
                <a:schemeClr val="lt1"/>
              </a:buClr>
              <a:buSzPts val="989"/>
              <a:buFont typeface="Arial"/>
              <a:buChar char="•"/>
            </a:pPr>
            <a:r>
              <a:rPr lang="en-US" sz="989"/>
              <a:t>c3i=thirdchar(dat_can3); // It is taking the last update data for Candidate 3 </a:t>
            </a:r>
            <a:endParaRPr sz="989"/>
          </a:p>
          <a:p>
            <a:pPr indent="-342900" lvl="0" marL="342900" rtl="0" algn="l">
              <a:spcBef>
                <a:spcPts val="198"/>
              </a:spcBef>
              <a:spcAft>
                <a:spcPts val="0"/>
              </a:spcAft>
              <a:buClr>
                <a:schemeClr val="lt1"/>
              </a:buClr>
              <a:buSzPts val="989"/>
              <a:buFont typeface="Arial"/>
              <a:buChar char="•"/>
            </a:pPr>
            <a:r>
              <a:rPr lang="en-US" sz="989"/>
              <a:t>c3j=secondchar(dat_can3); </a:t>
            </a:r>
            <a:endParaRPr sz="989"/>
          </a:p>
          <a:p>
            <a:pPr indent="-342900" lvl="0" marL="342900" rtl="0" algn="l">
              <a:spcBef>
                <a:spcPts val="198"/>
              </a:spcBef>
              <a:spcAft>
                <a:spcPts val="0"/>
              </a:spcAft>
              <a:buClr>
                <a:schemeClr val="lt1"/>
              </a:buClr>
              <a:buSzPts val="989"/>
              <a:buFont typeface="Arial"/>
              <a:buChar char="•"/>
            </a:pPr>
            <a:r>
              <a:rPr lang="en-US" sz="989"/>
              <a:t>c3k=firstchar(dat_can3);</a:t>
            </a:r>
            <a:endParaRPr sz="989"/>
          </a:p>
        </p:txBody>
      </p:sp>
    </p:spTree>
  </p:cSld>
  <p:clrMapOvr>
    <a:masterClrMapping/>
  </p:clrMapOvr>
  <p:transition>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idx="1" type="body"/>
          </p:nvPr>
        </p:nvSpPr>
        <p:spPr>
          <a:xfrm>
            <a:off x="609600" y="-635"/>
            <a:ext cx="5384800" cy="685863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1000"/>
              <a:buFont typeface="Arial"/>
              <a:buChar char="•"/>
            </a:pPr>
            <a:r>
              <a:rPr lang="en-US" sz="1000"/>
              <a:t> Lcd_Out(1,1,"C_1 C_2 C_3"); </a:t>
            </a:r>
            <a:endParaRPr sz="1000"/>
          </a:p>
          <a:p>
            <a:pPr indent="-342900" lvl="0" marL="342900" rtl="0" algn="l">
              <a:spcBef>
                <a:spcPts val="200"/>
              </a:spcBef>
              <a:spcAft>
                <a:spcPts val="0"/>
              </a:spcAft>
              <a:buClr>
                <a:schemeClr val="lt1"/>
              </a:buClr>
              <a:buSzPts val="1000"/>
              <a:buFont typeface="Arial"/>
              <a:buChar char="•"/>
            </a:pPr>
            <a:r>
              <a:rPr lang="en-US" sz="1000"/>
              <a:t> Lcd_Chr(2,1,'*'); </a:t>
            </a:r>
            <a:endParaRPr sz="1000"/>
          </a:p>
          <a:p>
            <a:pPr indent="-342900" lvl="0" marL="342900" rtl="0" algn="l">
              <a:spcBef>
                <a:spcPts val="200"/>
              </a:spcBef>
              <a:spcAft>
                <a:spcPts val="0"/>
              </a:spcAft>
              <a:buClr>
                <a:schemeClr val="lt1"/>
              </a:buClr>
              <a:buSzPts val="1000"/>
              <a:buFont typeface="Arial"/>
              <a:buChar char="•"/>
            </a:pPr>
            <a:r>
              <a:rPr lang="en-US" sz="1000"/>
              <a:t> Lcd_Chr(2,2,'*'); </a:t>
            </a:r>
            <a:endParaRPr sz="1000"/>
          </a:p>
          <a:p>
            <a:pPr indent="-342900" lvl="0" marL="342900" rtl="0" algn="l">
              <a:spcBef>
                <a:spcPts val="200"/>
              </a:spcBef>
              <a:spcAft>
                <a:spcPts val="0"/>
              </a:spcAft>
              <a:buClr>
                <a:schemeClr val="lt1"/>
              </a:buClr>
              <a:buSzPts val="1000"/>
              <a:buFont typeface="Arial"/>
              <a:buChar char="•"/>
            </a:pPr>
            <a:r>
              <a:rPr lang="en-US" sz="1000"/>
              <a:t> Lcd_Chr(2,3,'*'); </a:t>
            </a:r>
            <a:endParaRPr sz="1000"/>
          </a:p>
          <a:p>
            <a:pPr indent="-342900" lvl="0" marL="342900" rtl="0" algn="l">
              <a:spcBef>
                <a:spcPts val="200"/>
              </a:spcBef>
              <a:spcAft>
                <a:spcPts val="0"/>
              </a:spcAft>
              <a:buClr>
                <a:schemeClr val="lt1"/>
              </a:buClr>
              <a:buSzPts val="1000"/>
              <a:buFont typeface="Arial"/>
              <a:buChar char="•"/>
            </a:pPr>
            <a:r>
              <a:rPr lang="en-US" sz="1000"/>
              <a:t> Lcd_Chr(2,6,'*'); </a:t>
            </a:r>
            <a:endParaRPr sz="1000"/>
          </a:p>
          <a:p>
            <a:pPr indent="-342900" lvl="0" marL="342900" rtl="0" algn="l">
              <a:spcBef>
                <a:spcPts val="200"/>
              </a:spcBef>
              <a:spcAft>
                <a:spcPts val="0"/>
              </a:spcAft>
              <a:buClr>
                <a:schemeClr val="lt1"/>
              </a:buClr>
              <a:buSzPts val="1000"/>
              <a:buFont typeface="Arial"/>
              <a:buChar char="•"/>
            </a:pPr>
            <a:r>
              <a:rPr lang="en-US" sz="1000"/>
              <a:t> Lcd_Chr(2,7,'*'); </a:t>
            </a:r>
            <a:endParaRPr sz="1000"/>
          </a:p>
          <a:p>
            <a:pPr indent="-342900" lvl="0" marL="342900" rtl="0" algn="l">
              <a:spcBef>
                <a:spcPts val="200"/>
              </a:spcBef>
              <a:spcAft>
                <a:spcPts val="0"/>
              </a:spcAft>
              <a:buClr>
                <a:schemeClr val="lt1"/>
              </a:buClr>
              <a:buSzPts val="1000"/>
              <a:buFont typeface="Arial"/>
              <a:buChar char="•"/>
            </a:pPr>
            <a:r>
              <a:rPr lang="en-US" sz="1000"/>
              <a:t> Lcd_Chr(2,8,'*'); </a:t>
            </a:r>
            <a:endParaRPr sz="1000"/>
          </a:p>
          <a:p>
            <a:pPr indent="-342900" lvl="0" marL="342900" rtl="0" algn="l">
              <a:spcBef>
                <a:spcPts val="200"/>
              </a:spcBef>
              <a:spcAft>
                <a:spcPts val="0"/>
              </a:spcAft>
              <a:buClr>
                <a:schemeClr val="lt1"/>
              </a:buClr>
              <a:buSzPts val="1000"/>
              <a:buFont typeface="Arial"/>
              <a:buChar char="•"/>
            </a:pPr>
            <a:r>
              <a:rPr lang="en-US" sz="1000"/>
              <a:t> Lcd_Chr(2,11,'*'); </a:t>
            </a:r>
            <a:endParaRPr sz="1000"/>
          </a:p>
          <a:p>
            <a:pPr indent="-342900" lvl="0" marL="342900" rtl="0" algn="l">
              <a:spcBef>
                <a:spcPts val="200"/>
              </a:spcBef>
              <a:spcAft>
                <a:spcPts val="0"/>
              </a:spcAft>
              <a:buClr>
                <a:schemeClr val="lt1"/>
              </a:buClr>
              <a:buSzPts val="1000"/>
              <a:buFont typeface="Arial"/>
              <a:buChar char="•"/>
            </a:pPr>
            <a:r>
              <a:rPr lang="en-US" sz="1000"/>
              <a:t> Lcd_Chr(2,12,'*'); </a:t>
            </a:r>
            <a:endParaRPr sz="1000"/>
          </a:p>
          <a:p>
            <a:pPr indent="-342900" lvl="0" marL="342900" rtl="0" algn="l">
              <a:spcBef>
                <a:spcPts val="200"/>
              </a:spcBef>
              <a:spcAft>
                <a:spcPts val="0"/>
              </a:spcAft>
              <a:buClr>
                <a:schemeClr val="lt1"/>
              </a:buClr>
              <a:buSzPts val="1000"/>
              <a:buFont typeface="Arial"/>
              <a:buChar char="•"/>
            </a:pPr>
            <a:r>
              <a:rPr lang="en-US" sz="1000"/>
              <a:t> Lcd_Chr(2,13,'*'); </a:t>
            </a:r>
            <a:endParaRPr sz="1000"/>
          </a:p>
          <a:p>
            <a:pPr indent="-342900" lvl="0" marL="342900" rtl="0" algn="l">
              <a:spcBef>
                <a:spcPts val="200"/>
              </a:spcBef>
              <a:spcAft>
                <a:spcPts val="0"/>
              </a:spcAft>
              <a:buClr>
                <a:schemeClr val="lt1"/>
              </a:buClr>
              <a:buSzPts val="1000"/>
              <a:buFont typeface="Arial"/>
              <a:buChar char="•"/>
            </a:pPr>
            <a:r>
              <a:rPr lang="en-US" sz="1000"/>
              <a:t> if(PORTA.F4==0){ // if control button is pressed , it enables voting. </a:t>
            </a:r>
            <a:endParaRPr sz="1000"/>
          </a:p>
          <a:p>
            <a:pPr indent="-342900" lvl="0" marL="342900" rtl="0" algn="l">
              <a:spcBef>
                <a:spcPts val="200"/>
              </a:spcBef>
              <a:spcAft>
                <a:spcPts val="0"/>
              </a:spcAft>
              <a:buClr>
                <a:schemeClr val="lt1"/>
              </a:buClr>
              <a:buSzPts val="1000"/>
              <a:buFont typeface="Arial"/>
              <a:buChar char="•"/>
            </a:pPr>
            <a:r>
              <a:rPr lang="en-US" sz="1000"/>
              <a:t> con=3; </a:t>
            </a:r>
            <a:endParaRPr sz="1000"/>
          </a:p>
          <a:p>
            <a:pPr indent="-342900" lvl="0" marL="342900" rtl="0" algn="l">
              <a:spcBef>
                <a:spcPts val="200"/>
              </a:spcBef>
              <a:spcAft>
                <a:spcPts val="0"/>
              </a:spcAft>
              <a:buClr>
                <a:schemeClr val="lt1"/>
              </a:buClr>
              <a:buSzPts val="1000"/>
              <a:buFont typeface="Arial"/>
              <a:buChar char="•"/>
            </a:pPr>
            <a:r>
              <a:rPr lang="en-US" sz="1000"/>
              <a:t>} </a:t>
            </a:r>
            <a:endParaRPr sz="1000"/>
          </a:p>
          <a:p>
            <a:pPr indent="-342900" lvl="0" marL="342900" rtl="0" algn="l">
              <a:spcBef>
                <a:spcPts val="200"/>
              </a:spcBef>
              <a:spcAft>
                <a:spcPts val="0"/>
              </a:spcAft>
              <a:buClr>
                <a:schemeClr val="lt1"/>
              </a:buClr>
              <a:buSzPts val="1000"/>
              <a:buFont typeface="Arial"/>
              <a:buChar char="•"/>
            </a:pPr>
            <a:r>
              <a:rPr lang="en-US" sz="1000"/>
              <a:t>if(con!=3){ // if control button is not pressed ,naturally it disables voting. </a:t>
            </a:r>
            <a:endParaRPr sz="1000"/>
          </a:p>
          <a:p>
            <a:pPr indent="-342900" lvl="0" marL="342900" rtl="0" algn="l">
              <a:spcBef>
                <a:spcPts val="200"/>
              </a:spcBef>
              <a:spcAft>
                <a:spcPts val="0"/>
              </a:spcAft>
              <a:buClr>
                <a:schemeClr val="lt1"/>
              </a:buClr>
              <a:buSzPts val="1000"/>
              <a:buFont typeface="Arial"/>
              <a:buChar char="•"/>
            </a:pPr>
            <a:r>
              <a:rPr lang="en-US" sz="1000"/>
              <a:t>Lcd_Out(2,15,"DV"); </a:t>
            </a:r>
            <a:endParaRPr sz="1000"/>
          </a:p>
          <a:p>
            <a:pPr indent="-342900" lvl="0" marL="342900" rtl="0" algn="l">
              <a:spcBef>
                <a:spcPts val="200"/>
              </a:spcBef>
              <a:spcAft>
                <a:spcPts val="0"/>
              </a:spcAft>
              <a:buClr>
                <a:schemeClr val="lt1"/>
              </a:buClr>
              <a:buSzPts val="1000"/>
              <a:buFont typeface="Arial"/>
              <a:buChar char="•"/>
            </a:pPr>
            <a:r>
              <a:rPr lang="en-US" sz="1000"/>
              <a:t>PORTC.F0=0; </a:t>
            </a:r>
            <a:endParaRPr sz="1000"/>
          </a:p>
          <a:p>
            <a:pPr indent="-342900" lvl="0" marL="342900" rtl="0" algn="l">
              <a:spcBef>
                <a:spcPts val="200"/>
              </a:spcBef>
              <a:spcAft>
                <a:spcPts val="0"/>
              </a:spcAft>
              <a:buClr>
                <a:schemeClr val="lt1"/>
              </a:buClr>
              <a:buSzPts val="1000"/>
              <a:buFont typeface="Arial"/>
              <a:buChar char="•"/>
            </a:pPr>
            <a:r>
              <a:rPr lang="en-US" sz="1000"/>
              <a:t>PORTC.F1=1; //LED2 is on </a:t>
            </a:r>
            <a:endParaRPr sz="1000"/>
          </a:p>
          <a:p>
            <a:pPr indent="-342900" lvl="0" marL="342900" rtl="0" algn="l">
              <a:spcBef>
                <a:spcPts val="200"/>
              </a:spcBef>
              <a:spcAft>
                <a:spcPts val="0"/>
              </a:spcAft>
              <a:buClr>
                <a:schemeClr val="lt1"/>
              </a:buClr>
              <a:buSzPts val="1000"/>
              <a:buFont typeface="Arial"/>
              <a:buChar char="•"/>
            </a:pPr>
            <a:r>
              <a:rPr lang="en-US" sz="1000"/>
              <a:t>} </a:t>
            </a:r>
            <a:endParaRPr sz="1000"/>
          </a:p>
          <a:p>
            <a:pPr indent="-342900" lvl="0" marL="342900" rtl="0" algn="l">
              <a:spcBef>
                <a:spcPts val="200"/>
              </a:spcBef>
              <a:spcAft>
                <a:spcPts val="0"/>
              </a:spcAft>
              <a:buClr>
                <a:schemeClr val="lt1"/>
              </a:buClr>
              <a:buSzPts val="1000"/>
              <a:buFont typeface="Arial"/>
              <a:buChar char="•"/>
            </a:pPr>
            <a:r>
              <a:rPr lang="en-US" sz="1000"/>
              <a:t>while(con==3){ // if control button is pressed , it enables voting. </a:t>
            </a:r>
            <a:endParaRPr sz="1000"/>
          </a:p>
          <a:p>
            <a:pPr indent="-342900" lvl="0" marL="342900" rtl="0" algn="l">
              <a:spcBef>
                <a:spcPts val="200"/>
              </a:spcBef>
              <a:spcAft>
                <a:spcPts val="0"/>
              </a:spcAft>
              <a:buClr>
                <a:schemeClr val="lt1"/>
              </a:buClr>
              <a:buSzPts val="1000"/>
              <a:buFont typeface="Arial"/>
              <a:buChar char="•"/>
            </a:pPr>
            <a:r>
              <a:rPr lang="en-US" sz="1000"/>
              <a:t> Lcd_Out(2,15,"EV"); </a:t>
            </a:r>
            <a:endParaRPr sz="1000"/>
          </a:p>
          <a:p>
            <a:pPr indent="-342900" lvl="0" marL="342900" rtl="0" algn="l">
              <a:spcBef>
                <a:spcPts val="200"/>
              </a:spcBef>
              <a:spcAft>
                <a:spcPts val="0"/>
              </a:spcAft>
              <a:buClr>
                <a:schemeClr val="lt1"/>
              </a:buClr>
              <a:buSzPts val="1000"/>
              <a:buFont typeface="Arial"/>
              <a:buChar char="•"/>
            </a:pPr>
            <a:r>
              <a:rPr lang="en-US" sz="1000"/>
              <a:t>PORTC.F0=1; //LED1 is on </a:t>
            </a:r>
            <a:endParaRPr sz="1000"/>
          </a:p>
          <a:p>
            <a:pPr indent="-342900" lvl="0" marL="342900" rtl="0" algn="l">
              <a:spcBef>
                <a:spcPts val="200"/>
              </a:spcBef>
              <a:spcAft>
                <a:spcPts val="0"/>
              </a:spcAft>
              <a:buClr>
                <a:schemeClr val="lt1"/>
              </a:buClr>
              <a:buSzPts val="1000"/>
              <a:buFont typeface="Arial"/>
              <a:buChar char="•"/>
            </a:pPr>
            <a:r>
              <a:rPr lang="en-US" sz="1000"/>
              <a:t>PORTC.F1=0; </a:t>
            </a:r>
            <a:endParaRPr sz="1000"/>
          </a:p>
          <a:p>
            <a:pPr indent="-342900" lvl="0" marL="342900" rtl="0" algn="l">
              <a:spcBef>
                <a:spcPts val="200"/>
              </a:spcBef>
              <a:spcAft>
                <a:spcPts val="0"/>
              </a:spcAft>
              <a:buClr>
                <a:schemeClr val="lt1"/>
              </a:buClr>
              <a:buSzPts val="1000"/>
              <a:buFont typeface="Arial"/>
              <a:buChar char="•"/>
            </a:pPr>
            <a:r>
              <a:rPr lang="en-US" sz="1000"/>
              <a:t>if(PORTC.F2==0){ // when view status button is pressed </a:t>
            </a:r>
            <a:endParaRPr sz="1000"/>
          </a:p>
          <a:p>
            <a:pPr indent="-342900" lvl="0" marL="342900" rtl="0" algn="l">
              <a:spcBef>
                <a:spcPts val="200"/>
              </a:spcBef>
              <a:spcAft>
                <a:spcPts val="0"/>
              </a:spcAft>
              <a:buClr>
                <a:schemeClr val="lt1"/>
              </a:buClr>
              <a:buSzPts val="1000"/>
              <a:buFont typeface="Arial"/>
              <a:buChar char="•"/>
            </a:pPr>
            <a:r>
              <a:rPr lang="en-US" sz="1000"/>
              <a:t> Lcd_Chr(2,1,c1i); </a:t>
            </a:r>
            <a:endParaRPr sz="1000"/>
          </a:p>
          <a:p>
            <a:pPr indent="-342900" lvl="0" marL="342900" rtl="0" algn="l">
              <a:spcBef>
                <a:spcPts val="200"/>
              </a:spcBef>
              <a:spcAft>
                <a:spcPts val="0"/>
              </a:spcAft>
              <a:buClr>
                <a:schemeClr val="lt1"/>
              </a:buClr>
              <a:buSzPts val="1000"/>
              <a:buFont typeface="Arial"/>
              <a:buChar char="•"/>
            </a:pPr>
            <a:r>
              <a:rPr lang="en-US" sz="1000"/>
              <a:t> Lcd_Chr(2,2,c1j); </a:t>
            </a:r>
            <a:endParaRPr sz="1000"/>
          </a:p>
          <a:p>
            <a:pPr indent="-342900" lvl="0" marL="342900" rtl="0" algn="l">
              <a:spcBef>
                <a:spcPts val="200"/>
              </a:spcBef>
              <a:spcAft>
                <a:spcPts val="0"/>
              </a:spcAft>
              <a:buClr>
                <a:schemeClr val="lt1"/>
              </a:buClr>
              <a:buSzPts val="1000"/>
              <a:buFont typeface="Arial"/>
              <a:buChar char="•"/>
            </a:pPr>
            <a:r>
              <a:rPr lang="en-US" sz="1000"/>
              <a:t> Lcd_Chr(2,3,c1k); </a:t>
            </a:r>
            <a:endParaRPr sz="1000"/>
          </a:p>
          <a:p>
            <a:pPr indent="-342900" lvl="0" marL="342900" rtl="0" algn="l">
              <a:spcBef>
                <a:spcPts val="200"/>
              </a:spcBef>
              <a:spcAft>
                <a:spcPts val="0"/>
              </a:spcAft>
              <a:buClr>
                <a:schemeClr val="lt1"/>
              </a:buClr>
              <a:buSzPts val="1000"/>
              <a:buFont typeface="Arial"/>
              <a:buChar char="•"/>
            </a:pPr>
            <a:r>
              <a:rPr lang="en-US" sz="1000"/>
              <a:t> Lcd_Chr(2,6,c2i); </a:t>
            </a:r>
            <a:endParaRPr sz="1000"/>
          </a:p>
          <a:p>
            <a:pPr indent="-342900" lvl="0" marL="342900" rtl="0" algn="l">
              <a:spcBef>
                <a:spcPts val="200"/>
              </a:spcBef>
              <a:spcAft>
                <a:spcPts val="0"/>
              </a:spcAft>
              <a:buClr>
                <a:schemeClr val="lt1"/>
              </a:buClr>
              <a:buSzPts val="1000"/>
              <a:buFont typeface="Arial"/>
              <a:buChar char="•"/>
            </a:pPr>
            <a:r>
              <a:rPr lang="en-US" sz="1000"/>
              <a:t> Lcd_Chr(2,7,c2j); </a:t>
            </a:r>
            <a:endParaRPr sz="1000"/>
          </a:p>
          <a:p>
            <a:pPr indent="-342900" lvl="0" marL="342900" rtl="0" algn="l">
              <a:spcBef>
                <a:spcPts val="200"/>
              </a:spcBef>
              <a:spcAft>
                <a:spcPts val="0"/>
              </a:spcAft>
              <a:buClr>
                <a:schemeClr val="lt1"/>
              </a:buClr>
              <a:buSzPts val="1000"/>
              <a:buFont typeface="Arial"/>
              <a:buChar char="•"/>
            </a:pPr>
            <a:r>
              <a:rPr lang="en-US" sz="1000"/>
              <a:t> Lcd_Chr(2,8,c2k); </a:t>
            </a:r>
            <a:endParaRPr sz="1000"/>
          </a:p>
          <a:p>
            <a:pPr indent="-342900" lvl="0" marL="342900" rtl="0" algn="l">
              <a:spcBef>
                <a:spcPts val="200"/>
              </a:spcBef>
              <a:spcAft>
                <a:spcPts val="0"/>
              </a:spcAft>
              <a:buClr>
                <a:schemeClr val="lt1"/>
              </a:buClr>
              <a:buSzPts val="1000"/>
              <a:buFont typeface="Arial"/>
              <a:buChar char="•"/>
            </a:pPr>
            <a:r>
              <a:rPr lang="en-US" sz="1000"/>
              <a:t> Lcd_Chr(2,11,c3i); </a:t>
            </a:r>
            <a:endParaRPr sz="1000"/>
          </a:p>
          <a:p>
            <a:pPr indent="-342900" lvl="0" marL="342900" rtl="0" algn="l">
              <a:spcBef>
                <a:spcPts val="200"/>
              </a:spcBef>
              <a:spcAft>
                <a:spcPts val="0"/>
              </a:spcAft>
              <a:buClr>
                <a:schemeClr val="lt1"/>
              </a:buClr>
              <a:buSzPts val="1000"/>
              <a:buFont typeface="Arial"/>
              <a:buChar char="•"/>
            </a:pPr>
            <a:r>
              <a:rPr lang="en-US" sz="1000"/>
              <a:t> Lcd_Chr(2,12,c3j); </a:t>
            </a:r>
            <a:endParaRPr sz="1000"/>
          </a:p>
          <a:p>
            <a:pPr indent="-342900" lvl="0" marL="342900" rtl="0" algn="l">
              <a:spcBef>
                <a:spcPts val="200"/>
              </a:spcBef>
              <a:spcAft>
                <a:spcPts val="0"/>
              </a:spcAft>
              <a:buClr>
                <a:schemeClr val="lt1"/>
              </a:buClr>
              <a:buSzPts val="1000"/>
              <a:buFont typeface="Arial"/>
              <a:buChar char="•"/>
            </a:pPr>
            <a:r>
              <a:rPr lang="en-US" sz="1000"/>
              <a:t> Lcd_Chr(2,13,c3k); </a:t>
            </a:r>
            <a:endParaRPr sz="1000"/>
          </a:p>
          <a:p>
            <a:pPr indent="-342900" lvl="0" marL="342900" rtl="0" algn="l">
              <a:spcBef>
                <a:spcPts val="200"/>
              </a:spcBef>
              <a:spcAft>
                <a:spcPts val="0"/>
              </a:spcAft>
              <a:buClr>
                <a:schemeClr val="lt1"/>
              </a:buClr>
              <a:buSzPts val="1000"/>
              <a:buFont typeface="Arial"/>
              <a:buChar char="•"/>
            </a:pPr>
            <a:r>
              <a:rPr lang="en-US" sz="1000"/>
              <a:t> delay_ms(4000); </a:t>
            </a:r>
            <a:endParaRPr sz="1000"/>
          </a:p>
          <a:p>
            <a:pPr indent="-342900" lvl="0" marL="342900" rtl="0" algn="l">
              <a:spcBef>
                <a:spcPts val="200"/>
              </a:spcBef>
              <a:spcAft>
                <a:spcPts val="0"/>
              </a:spcAft>
              <a:buClr>
                <a:schemeClr val="lt1"/>
              </a:buClr>
              <a:buSzPts val="1000"/>
              <a:buFont typeface="Arial"/>
              <a:buChar char="•"/>
            </a:pPr>
            <a:r>
              <a:rPr lang="en-US" sz="1000"/>
              <a:t> con=5; // con=5 makes disable voting </a:t>
            </a:r>
            <a:endParaRPr sz="1000"/>
          </a:p>
          <a:p>
            <a:pPr indent="-342900" lvl="0" marL="342900" rtl="0" algn="l">
              <a:spcBef>
                <a:spcPts val="200"/>
              </a:spcBef>
              <a:spcAft>
                <a:spcPts val="0"/>
              </a:spcAft>
              <a:buClr>
                <a:schemeClr val="lt1"/>
              </a:buClr>
              <a:buSzPts val="1000"/>
              <a:buFont typeface="Arial"/>
              <a:buChar char="•"/>
            </a:pPr>
            <a:r>
              <a:rPr lang="en-US" sz="1000"/>
              <a:t> }</a:t>
            </a:r>
            <a:endParaRPr sz="1000"/>
          </a:p>
          <a:p>
            <a:pPr indent="-342900" lvl="0" marL="342900" rtl="0" algn="l">
              <a:spcBef>
                <a:spcPts val="200"/>
              </a:spcBef>
              <a:spcAft>
                <a:spcPts val="0"/>
              </a:spcAft>
              <a:buClr>
                <a:schemeClr val="lt1"/>
              </a:buClr>
              <a:buSzPts val="1000"/>
              <a:buFont typeface="Arial"/>
              <a:buChar char="•"/>
            </a:pPr>
            <a:r>
              <a:rPr lang="en-US" sz="1000"/>
              <a:t> if(PORTA.F0==0){ </a:t>
            </a:r>
            <a:endParaRPr sz="1000"/>
          </a:p>
        </p:txBody>
      </p:sp>
      <p:sp>
        <p:nvSpPr>
          <p:cNvPr id="206" name="Google Shape;206;p17"/>
          <p:cNvSpPr txBox="1"/>
          <p:nvPr>
            <p:ph idx="2" type="body"/>
          </p:nvPr>
        </p:nvSpPr>
        <p:spPr>
          <a:xfrm>
            <a:off x="6197600" y="0"/>
            <a:ext cx="5384800" cy="685736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985"/>
              <a:buFont typeface="Arial"/>
              <a:buChar char="•"/>
            </a:pPr>
            <a:r>
              <a:rPr lang="en-US" sz="985"/>
              <a:t> dat_can1=dat_can1+1; // Candidate 1 variable is incrementing . </a:t>
            </a:r>
            <a:endParaRPr sz="985"/>
          </a:p>
          <a:p>
            <a:pPr indent="-342900" lvl="0" marL="342900" rtl="0" algn="l">
              <a:spcBef>
                <a:spcPts val="197"/>
              </a:spcBef>
              <a:spcAft>
                <a:spcPts val="0"/>
              </a:spcAft>
              <a:buClr>
                <a:schemeClr val="lt1"/>
              </a:buClr>
              <a:buSzPts val="985"/>
              <a:buFont typeface="Arial"/>
              <a:buChar char="•"/>
            </a:pPr>
            <a:r>
              <a:rPr lang="en-US" sz="985"/>
              <a:t> EEPROM_Write(can_1adrs,dat_can1); // writing the incremented value on EEPROM for </a:t>
            </a:r>
            <a:endParaRPr sz="985"/>
          </a:p>
          <a:p>
            <a:pPr indent="-342900" lvl="0" marL="342900" rtl="0" algn="l">
              <a:spcBef>
                <a:spcPts val="197"/>
              </a:spcBef>
              <a:spcAft>
                <a:spcPts val="0"/>
              </a:spcAft>
              <a:buClr>
                <a:schemeClr val="lt1"/>
              </a:buClr>
              <a:buSzPts val="985"/>
              <a:buFont typeface="Arial"/>
              <a:buChar char="•"/>
            </a:pPr>
            <a:r>
              <a:rPr lang="en-US" sz="985"/>
              <a:t>Candidate 1 </a:t>
            </a:r>
            <a:endParaRPr sz="985"/>
          </a:p>
          <a:p>
            <a:pPr indent="-342900" lvl="0" marL="342900" rtl="0" algn="l">
              <a:spcBef>
                <a:spcPts val="197"/>
              </a:spcBef>
              <a:spcAft>
                <a:spcPts val="0"/>
              </a:spcAft>
              <a:buClr>
                <a:schemeClr val="lt1"/>
              </a:buClr>
              <a:buSzPts val="985"/>
              <a:buFont typeface="Arial"/>
              <a:buChar char="•"/>
            </a:pPr>
            <a:r>
              <a:rPr lang="en-US" sz="985"/>
              <a:t> con=5; // con=5 makes disable voting </a:t>
            </a:r>
            <a:endParaRPr sz="985"/>
          </a:p>
          <a:p>
            <a:pPr indent="-342900" lvl="0" marL="342900" rtl="0" algn="l">
              <a:spcBef>
                <a:spcPts val="197"/>
              </a:spcBef>
              <a:spcAft>
                <a:spcPts val="0"/>
              </a:spcAft>
              <a:buClr>
                <a:schemeClr val="lt1"/>
              </a:buClr>
              <a:buSzPts val="985"/>
              <a:buFont typeface="Arial"/>
              <a:buChar char="•"/>
            </a:pPr>
            <a:r>
              <a:rPr lang="en-US" sz="985"/>
              <a:t> } </a:t>
            </a:r>
            <a:endParaRPr sz="985"/>
          </a:p>
          <a:p>
            <a:pPr indent="-342900" lvl="0" marL="342900" rtl="0" algn="l">
              <a:spcBef>
                <a:spcPts val="197"/>
              </a:spcBef>
              <a:spcAft>
                <a:spcPts val="0"/>
              </a:spcAft>
              <a:buClr>
                <a:schemeClr val="lt1"/>
              </a:buClr>
              <a:buSzPts val="985"/>
              <a:buFont typeface="Arial"/>
              <a:buChar char="•"/>
            </a:pPr>
            <a:r>
              <a:rPr lang="en-US" sz="985"/>
              <a:t> if(PORTA.F1==0){ </a:t>
            </a:r>
            <a:endParaRPr sz="985"/>
          </a:p>
          <a:p>
            <a:pPr indent="-342900" lvl="0" marL="342900" rtl="0" algn="l">
              <a:spcBef>
                <a:spcPts val="197"/>
              </a:spcBef>
              <a:spcAft>
                <a:spcPts val="0"/>
              </a:spcAft>
              <a:buClr>
                <a:schemeClr val="lt1"/>
              </a:buClr>
              <a:buSzPts val="985"/>
              <a:buFont typeface="Arial"/>
              <a:buChar char="•"/>
            </a:pPr>
            <a:r>
              <a:rPr lang="en-US" sz="985"/>
              <a:t> dat_can2=dat_can2+1; // Candidate 2 variable is incrementing . </a:t>
            </a:r>
            <a:endParaRPr sz="985"/>
          </a:p>
          <a:p>
            <a:pPr indent="-342900" lvl="0" marL="342900" rtl="0" algn="l">
              <a:spcBef>
                <a:spcPts val="197"/>
              </a:spcBef>
              <a:spcAft>
                <a:spcPts val="0"/>
              </a:spcAft>
              <a:buClr>
                <a:schemeClr val="lt1"/>
              </a:buClr>
              <a:buSzPts val="985"/>
              <a:buFont typeface="Arial"/>
              <a:buChar char="•"/>
            </a:pPr>
            <a:r>
              <a:rPr lang="en-US" sz="985"/>
              <a:t> EEPROM_Write(can_2adrs,dat_can2); // writing the incremented value on EEPROM for </a:t>
            </a:r>
            <a:endParaRPr sz="985"/>
          </a:p>
          <a:p>
            <a:pPr indent="-342900" lvl="0" marL="342900" rtl="0" algn="l">
              <a:spcBef>
                <a:spcPts val="197"/>
              </a:spcBef>
              <a:spcAft>
                <a:spcPts val="0"/>
              </a:spcAft>
              <a:buClr>
                <a:schemeClr val="lt1"/>
              </a:buClr>
              <a:buSzPts val="985"/>
              <a:buFont typeface="Arial"/>
              <a:buChar char="•"/>
            </a:pPr>
            <a:r>
              <a:rPr lang="en-US" sz="985"/>
              <a:t>Candidate 2 </a:t>
            </a:r>
            <a:endParaRPr sz="985"/>
          </a:p>
          <a:p>
            <a:pPr indent="-342900" lvl="0" marL="342900" rtl="0" algn="l">
              <a:spcBef>
                <a:spcPts val="197"/>
              </a:spcBef>
              <a:spcAft>
                <a:spcPts val="0"/>
              </a:spcAft>
              <a:buClr>
                <a:schemeClr val="lt1"/>
              </a:buClr>
              <a:buSzPts val="985"/>
              <a:buFont typeface="Arial"/>
              <a:buChar char="•"/>
            </a:pPr>
            <a:r>
              <a:rPr lang="en-US" sz="985"/>
              <a:t> con=5; // con=5 makes disable voting </a:t>
            </a:r>
            <a:endParaRPr sz="985"/>
          </a:p>
          <a:p>
            <a:pPr indent="-342900" lvl="0" marL="342900" rtl="0" algn="l">
              <a:spcBef>
                <a:spcPts val="197"/>
              </a:spcBef>
              <a:spcAft>
                <a:spcPts val="0"/>
              </a:spcAft>
              <a:buClr>
                <a:schemeClr val="lt1"/>
              </a:buClr>
              <a:buSzPts val="985"/>
              <a:buFont typeface="Arial"/>
              <a:buChar char="•"/>
            </a:pPr>
            <a:r>
              <a:rPr lang="en-US" sz="985"/>
              <a:t> } </a:t>
            </a:r>
            <a:endParaRPr sz="985"/>
          </a:p>
          <a:p>
            <a:pPr indent="-342900" lvl="0" marL="342900" rtl="0" algn="l">
              <a:spcBef>
                <a:spcPts val="197"/>
              </a:spcBef>
              <a:spcAft>
                <a:spcPts val="0"/>
              </a:spcAft>
              <a:buClr>
                <a:schemeClr val="lt1"/>
              </a:buClr>
              <a:buSzPts val="985"/>
              <a:buFont typeface="Arial"/>
              <a:buChar char="•"/>
            </a:pPr>
            <a:r>
              <a:rPr lang="en-US" sz="985"/>
              <a:t> if(PORTA.F2==0){ </a:t>
            </a:r>
            <a:endParaRPr sz="985"/>
          </a:p>
          <a:p>
            <a:pPr indent="-342900" lvl="0" marL="342900" rtl="0" algn="l">
              <a:spcBef>
                <a:spcPts val="197"/>
              </a:spcBef>
              <a:spcAft>
                <a:spcPts val="0"/>
              </a:spcAft>
              <a:buClr>
                <a:schemeClr val="lt1"/>
              </a:buClr>
              <a:buSzPts val="985"/>
              <a:buFont typeface="Arial"/>
              <a:buChar char="•"/>
            </a:pPr>
            <a:r>
              <a:rPr lang="en-US" sz="985"/>
              <a:t> dat_can3=dat_can3+1; // Candidate 3 variable is incrementing . </a:t>
            </a:r>
            <a:endParaRPr sz="985"/>
          </a:p>
          <a:p>
            <a:pPr indent="-342900" lvl="0" marL="342900" rtl="0" algn="l">
              <a:spcBef>
                <a:spcPts val="197"/>
              </a:spcBef>
              <a:spcAft>
                <a:spcPts val="0"/>
              </a:spcAft>
              <a:buClr>
                <a:schemeClr val="lt1"/>
              </a:buClr>
              <a:buSzPts val="985"/>
              <a:buFont typeface="Arial"/>
              <a:buChar char="•"/>
            </a:pPr>
            <a:r>
              <a:rPr lang="en-US" sz="985"/>
              <a:t> EEPROM_Write(can_3adrs,dat_can3); // writing the incremented value on EEPROM </a:t>
            </a:r>
            <a:endParaRPr sz="985"/>
          </a:p>
          <a:p>
            <a:pPr indent="-342900" lvl="0" marL="342900" rtl="0" algn="l">
              <a:spcBef>
                <a:spcPts val="197"/>
              </a:spcBef>
              <a:spcAft>
                <a:spcPts val="0"/>
              </a:spcAft>
              <a:buClr>
                <a:schemeClr val="lt1"/>
              </a:buClr>
              <a:buSzPts val="985"/>
              <a:buFont typeface="Arial"/>
              <a:buChar char="•"/>
            </a:pPr>
            <a:r>
              <a:rPr lang="en-US" sz="985"/>
              <a:t>for Candidate 3 </a:t>
            </a:r>
            <a:endParaRPr sz="985"/>
          </a:p>
          <a:p>
            <a:pPr indent="-342900" lvl="0" marL="342900" rtl="0" algn="l">
              <a:spcBef>
                <a:spcPts val="197"/>
              </a:spcBef>
              <a:spcAft>
                <a:spcPts val="0"/>
              </a:spcAft>
              <a:buClr>
                <a:schemeClr val="lt1"/>
              </a:buClr>
              <a:buSzPts val="985"/>
              <a:buFont typeface="Arial"/>
              <a:buChar char="•"/>
            </a:pPr>
            <a:r>
              <a:rPr lang="en-US" sz="985"/>
              <a:t> con=5; // con=5 makes disable voting </a:t>
            </a:r>
            <a:endParaRPr sz="985"/>
          </a:p>
          <a:p>
            <a:pPr indent="-342900" lvl="0" marL="342900" rtl="0" algn="l">
              <a:spcBef>
                <a:spcPts val="197"/>
              </a:spcBef>
              <a:spcAft>
                <a:spcPts val="0"/>
              </a:spcAft>
              <a:buClr>
                <a:schemeClr val="lt1"/>
              </a:buClr>
              <a:buSzPts val="985"/>
              <a:buFont typeface="Arial"/>
              <a:buChar char="•"/>
            </a:pPr>
            <a:r>
              <a:rPr lang="en-US" sz="985"/>
              <a:t> } </a:t>
            </a:r>
            <a:endParaRPr sz="985"/>
          </a:p>
          <a:p>
            <a:pPr indent="-342900" lvl="0" marL="342900" rtl="0" algn="l">
              <a:spcBef>
                <a:spcPts val="197"/>
              </a:spcBef>
              <a:spcAft>
                <a:spcPts val="0"/>
              </a:spcAft>
              <a:buClr>
                <a:schemeClr val="lt1"/>
              </a:buClr>
              <a:buSzPts val="985"/>
              <a:buFont typeface="Arial"/>
              <a:buChar char="•"/>
            </a:pPr>
            <a:r>
              <a:rPr lang="en-US" sz="985"/>
              <a:t> if(PORTA.F3==0){ // If Result Button is pressed . </a:t>
            </a:r>
            <a:endParaRPr sz="985"/>
          </a:p>
          <a:p>
            <a:pPr indent="-342900" lvl="0" marL="342900" rtl="0" algn="l">
              <a:spcBef>
                <a:spcPts val="197"/>
              </a:spcBef>
              <a:spcAft>
                <a:spcPts val="0"/>
              </a:spcAft>
              <a:buClr>
                <a:schemeClr val="lt1"/>
              </a:buClr>
              <a:buSzPts val="985"/>
              <a:buFont typeface="Arial"/>
              <a:buChar char="•"/>
            </a:pPr>
            <a:r>
              <a:rPr lang="en-US" sz="985"/>
              <a:t> Lcd_Cmd(_LCD_CLEAR); </a:t>
            </a:r>
            <a:endParaRPr sz="985"/>
          </a:p>
          <a:p>
            <a:pPr indent="-342900" lvl="0" marL="342900" rtl="0" algn="l">
              <a:spcBef>
                <a:spcPts val="197"/>
              </a:spcBef>
              <a:spcAft>
                <a:spcPts val="0"/>
              </a:spcAft>
              <a:buClr>
                <a:schemeClr val="lt1"/>
              </a:buClr>
              <a:buSzPts val="985"/>
              <a:buFont typeface="Arial"/>
              <a:buChar char="•"/>
            </a:pPr>
            <a:r>
              <a:rPr lang="en-US" sz="985"/>
              <a:t> for(j=1;j&lt;17;j++){ </a:t>
            </a:r>
            <a:endParaRPr sz="985"/>
          </a:p>
          <a:p>
            <a:pPr indent="-342900" lvl="0" marL="342900" rtl="0" algn="l">
              <a:spcBef>
                <a:spcPts val="197"/>
              </a:spcBef>
              <a:spcAft>
                <a:spcPts val="0"/>
              </a:spcAft>
              <a:buClr>
                <a:schemeClr val="lt1"/>
              </a:buClr>
              <a:buSzPts val="985"/>
              <a:buFont typeface="Arial"/>
              <a:buChar char="•"/>
            </a:pPr>
            <a:r>
              <a:rPr lang="en-US" sz="985"/>
              <a:t> Lcd_Out(1,1," Calculating..."); </a:t>
            </a:r>
            <a:endParaRPr sz="985"/>
          </a:p>
          <a:p>
            <a:pPr indent="-342900" lvl="0" marL="342900" rtl="0" algn="l">
              <a:spcBef>
                <a:spcPts val="197"/>
              </a:spcBef>
              <a:spcAft>
                <a:spcPts val="0"/>
              </a:spcAft>
              <a:buClr>
                <a:schemeClr val="lt1"/>
              </a:buClr>
              <a:buSzPts val="985"/>
              <a:buFont typeface="Arial"/>
              <a:buChar char="•"/>
            </a:pPr>
            <a:r>
              <a:rPr lang="en-US" sz="985"/>
              <a:t> Lcd_Out(2,j,"."); </a:t>
            </a:r>
            <a:endParaRPr sz="985"/>
          </a:p>
          <a:p>
            <a:pPr indent="-342900" lvl="0" marL="342900" rtl="0" algn="l">
              <a:spcBef>
                <a:spcPts val="197"/>
              </a:spcBef>
              <a:spcAft>
                <a:spcPts val="0"/>
              </a:spcAft>
              <a:buClr>
                <a:schemeClr val="lt1"/>
              </a:buClr>
              <a:buSzPts val="985"/>
              <a:buFont typeface="Arial"/>
              <a:buChar char="•"/>
            </a:pPr>
            <a:r>
              <a:rPr lang="en-US" sz="985"/>
              <a:t> delay_ms(200); </a:t>
            </a:r>
            <a:endParaRPr sz="985"/>
          </a:p>
          <a:p>
            <a:pPr indent="-342900" lvl="0" marL="342900" rtl="0" algn="l">
              <a:spcBef>
                <a:spcPts val="197"/>
              </a:spcBef>
              <a:spcAft>
                <a:spcPts val="0"/>
              </a:spcAft>
              <a:buClr>
                <a:schemeClr val="lt1"/>
              </a:buClr>
              <a:buSzPts val="985"/>
              <a:buFont typeface="Arial"/>
              <a:buChar char="•"/>
            </a:pPr>
            <a:r>
              <a:rPr lang="en-US" sz="985"/>
              <a:t> } </a:t>
            </a:r>
            <a:endParaRPr sz="985"/>
          </a:p>
          <a:p>
            <a:pPr indent="-342900" lvl="0" marL="342900" rtl="0" algn="l">
              <a:spcBef>
                <a:spcPts val="197"/>
              </a:spcBef>
              <a:spcAft>
                <a:spcPts val="0"/>
              </a:spcAft>
              <a:buClr>
                <a:schemeClr val="lt1"/>
              </a:buClr>
              <a:buSzPts val="985"/>
              <a:buFont typeface="Arial"/>
              <a:buChar char="•"/>
            </a:pPr>
            <a:r>
              <a:rPr lang="en-US" sz="985"/>
              <a:t> if(dat_can2&gt;dat_can1&amp;&amp;dat_can2&gt;dat_can3){ </a:t>
            </a:r>
            <a:endParaRPr sz="985"/>
          </a:p>
          <a:p>
            <a:pPr indent="-342900" lvl="0" marL="342900" rtl="0" algn="l">
              <a:spcBef>
                <a:spcPts val="197"/>
              </a:spcBef>
              <a:spcAft>
                <a:spcPts val="0"/>
              </a:spcAft>
              <a:buClr>
                <a:schemeClr val="lt1"/>
              </a:buClr>
              <a:buSzPts val="985"/>
              <a:buFont typeface="Arial"/>
              <a:buChar char="•"/>
            </a:pPr>
            <a:r>
              <a:rPr lang="en-US" sz="985"/>
              <a:t> Lcd_Cmd(_LCD_CLEAR); </a:t>
            </a:r>
            <a:endParaRPr sz="985"/>
          </a:p>
          <a:p>
            <a:pPr indent="-342900" lvl="0" marL="342900" rtl="0" algn="l">
              <a:spcBef>
                <a:spcPts val="197"/>
              </a:spcBef>
              <a:spcAft>
                <a:spcPts val="0"/>
              </a:spcAft>
              <a:buClr>
                <a:schemeClr val="lt1"/>
              </a:buClr>
              <a:buSzPts val="985"/>
              <a:buFont typeface="Arial"/>
              <a:buChar char="•"/>
            </a:pPr>
            <a:r>
              <a:rPr lang="en-US" sz="985"/>
              <a:t> Lcd_Out(1,1,"Winner is C_2"); </a:t>
            </a:r>
            <a:endParaRPr sz="985"/>
          </a:p>
          <a:p>
            <a:pPr indent="-342900" lvl="0" marL="342900" rtl="0" algn="l">
              <a:spcBef>
                <a:spcPts val="197"/>
              </a:spcBef>
              <a:spcAft>
                <a:spcPts val="0"/>
              </a:spcAft>
              <a:buClr>
                <a:schemeClr val="lt1"/>
              </a:buClr>
              <a:buSzPts val="985"/>
              <a:buFont typeface="Arial"/>
              <a:buChar char="•"/>
            </a:pPr>
            <a:r>
              <a:rPr lang="en-US" sz="985"/>
              <a:t> Lcd_Out(2,1,"Congratulation!!"); </a:t>
            </a:r>
            <a:endParaRPr sz="985"/>
          </a:p>
          <a:p>
            <a:pPr indent="-342900" lvl="0" marL="342900" rtl="0" algn="l">
              <a:spcBef>
                <a:spcPts val="197"/>
              </a:spcBef>
              <a:spcAft>
                <a:spcPts val="0"/>
              </a:spcAft>
              <a:buClr>
                <a:schemeClr val="lt1"/>
              </a:buClr>
              <a:buSzPts val="985"/>
              <a:buFont typeface="Arial"/>
              <a:buChar char="•"/>
            </a:pPr>
            <a:r>
              <a:rPr lang="en-US" sz="985"/>
              <a:t> delay_ms(5000); </a:t>
            </a:r>
            <a:endParaRPr sz="985"/>
          </a:p>
          <a:p>
            <a:pPr indent="-342900" lvl="0" marL="342900" rtl="0" algn="l">
              <a:spcBef>
                <a:spcPts val="197"/>
              </a:spcBef>
              <a:spcAft>
                <a:spcPts val="0"/>
              </a:spcAft>
              <a:buClr>
                <a:schemeClr val="lt1"/>
              </a:buClr>
              <a:buSzPts val="985"/>
              <a:buFont typeface="Arial"/>
              <a:buChar char="•"/>
            </a:pPr>
            <a:r>
              <a:rPr lang="en-US" sz="985"/>
              <a:t> Lcd_Out(1,1,"Winner is C_2"); </a:t>
            </a:r>
            <a:endParaRPr sz="985"/>
          </a:p>
          <a:p>
            <a:pPr indent="-342900" lvl="0" marL="342900" rtl="0" algn="l">
              <a:spcBef>
                <a:spcPts val="197"/>
              </a:spcBef>
              <a:spcAft>
                <a:spcPts val="0"/>
              </a:spcAft>
              <a:buClr>
                <a:schemeClr val="lt1"/>
              </a:buClr>
              <a:buSzPts val="985"/>
              <a:buFont typeface="Arial"/>
              <a:buChar char="•"/>
            </a:pPr>
            <a:r>
              <a:rPr lang="en-US" sz="985"/>
              <a:t> Lcd_Out(2,1,"He got ="); </a:t>
            </a:r>
            <a:endParaRPr sz="985"/>
          </a:p>
          <a:p>
            <a:pPr indent="-342900" lvl="0" marL="342900" rtl="0" algn="l">
              <a:spcBef>
                <a:spcPts val="197"/>
              </a:spcBef>
              <a:spcAft>
                <a:spcPts val="0"/>
              </a:spcAft>
              <a:buClr>
                <a:schemeClr val="lt1"/>
              </a:buClr>
              <a:buSzPts val="985"/>
              <a:buFont typeface="Arial"/>
              <a:buChar char="•"/>
            </a:pPr>
            <a:r>
              <a:rPr lang="en-US" sz="985"/>
              <a:t> delay_ms(5000); </a:t>
            </a:r>
            <a:endParaRPr sz="985"/>
          </a:p>
          <a:p>
            <a:pPr indent="-342900" lvl="0" marL="342900" rtl="0" algn="l">
              <a:spcBef>
                <a:spcPts val="197"/>
              </a:spcBef>
              <a:spcAft>
                <a:spcPts val="0"/>
              </a:spcAft>
              <a:buClr>
                <a:schemeClr val="lt1"/>
              </a:buClr>
              <a:buSzPts val="985"/>
              <a:buFont typeface="Arial"/>
              <a:buChar char="•"/>
            </a:pPr>
            <a:r>
              <a:rPr lang="en-US" sz="985"/>
              <a:t> Lcd_Cmd(_LCD_CLEAR); </a:t>
            </a:r>
            <a:endParaRPr sz="985"/>
          </a:p>
          <a:p>
            <a:pPr indent="-342900" lvl="0" marL="342900" rtl="0" algn="l">
              <a:spcBef>
                <a:spcPts val="197"/>
              </a:spcBef>
              <a:spcAft>
                <a:spcPts val="0"/>
              </a:spcAft>
              <a:buClr>
                <a:schemeClr val="lt1"/>
              </a:buClr>
              <a:buSzPts val="985"/>
              <a:buFont typeface="Arial"/>
              <a:buChar char="•"/>
            </a:pPr>
            <a:r>
              <a:rPr lang="en-US" sz="985"/>
              <a:t> dat_can2=0; </a:t>
            </a:r>
            <a:endParaRPr sz="985"/>
          </a:p>
          <a:p>
            <a:pPr indent="-342900" lvl="0" marL="342900" rtl="0" algn="l">
              <a:spcBef>
                <a:spcPts val="197"/>
              </a:spcBef>
              <a:spcAft>
                <a:spcPts val="0"/>
              </a:spcAft>
              <a:buClr>
                <a:schemeClr val="lt1"/>
              </a:buClr>
              <a:buSzPts val="985"/>
              <a:buFont typeface="Arial"/>
              <a:buChar char="•"/>
            </a:pPr>
            <a:r>
              <a:rPr lang="en-US" sz="985"/>
              <a:t> //Erasing All Datas </a:t>
            </a:r>
            <a:endParaRPr sz="985"/>
          </a:p>
          <a:p>
            <a:pPr indent="-342900" lvl="0" marL="342900" rtl="0" algn="l">
              <a:spcBef>
                <a:spcPts val="197"/>
              </a:spcBef>
              <a:spcAft>
                <a:spcPts val="0"/>
              </a:spcAft>
              <a:buClr>
                <a:schemeClr val="lt1"/>
              </a:buClr>
              <a:buSzPts val="985"/>
              <a:buFont typeface="Arial"/>
              <a:buChar char="•"/>
            </a:pPr>
            <a:r>
              <a:rPr lang="en-US" sz="985"/>
              <a:t> dat_can1=0;</a:t>
            </a:r>
            <a:endParaRPr sz="985"/>
          </a:p>
        </p:txBody>
      </p:sp>
    </p:spTree>
  </p:cSld>
  <p:clrMapOvr>
    <a:masterClrMapping/>
  </p:clrMapOvr>
  <mc:AlternateContent>
    <mc:Choice Requires="p14">
      <p:transition>
        <p14:prism dir="l"/>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ph idx="1" type="body"/>
          </p:nvPr>
        </p:nvSpPr>
        <p:spPr>
          <a:xfrm>
            <a:off x="609600" y="269240"/>
            <a:ext cx="5384800" cy="65881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1500"/>
              <a:buFont typeface="Arial"/>
              <a:buChar char="•"/>
            </a:pPr>
            <a:r>
              <a:rPr lang="en-US" sz="1500"/>
              <a:t> dat_can3=0; </a:t>
            </a:r>
            <a:endParaRPr sz="1500"/>
          </a:p>
          <a:p>
            <a:pPr indent="-342900" lvl="0" marL="342900" rtl="0" algn="l">
              <a:spcBef>
                <a:spcPts val="300"/>
              </a:spcBef>
              <a:spcAft>
                <a:spcPts val="0"/>
              </a:spcAft>
              <a:buClr>
                <a:schemeClr val="lt1"/>
              </a:buClr>
              <a:buSzPts val="1500"/>
              <a:buFont typeface="Arial"/>
              <a:buChar char="•"/>
            </a:pPr>
            <a:r>
              <a:rPr lang="en-US" sz="1500"/>
              <a:t> EEPROM_Write(can_1adrs,0); </a:t>
            </a:r>
            <a:endParaRPr sz="1500"/>
          </a:p>
          <a:p>
            <a:pPr indent="-342900" lvl="0" marL="342900" rtl="0" algn="l">
              <a:spcBef>
                <a:spcPts val="300"/>
              </a:spcBef>
              <a:spcAft>
                <a:spcPts val="0"/>
              </a:spcAft>
              <a:buClr>
                <a:schemeClr val="lt1"/>
              </a:buClr>
              <a:buSzPts val="1500"/>
              <a:buFont typeface="Arial"/>
              <a:buChar char="•"/>
            </a:pPr>
            <a:r>
              <a:rPr lang="en-US" sz="1500"/>
              <a:t> EEPROM_Write(can_2adrs,0); </a:t>
            </a:r>
            <a:endParaRPr sz="1500"/>
          </a:p>
          <a:p>
            <a:pPr indent="-342900" lvl="0" marL="342900" rtl="0" algn="l">
              <a:spcBef>
                <a:spcPts val="300"/>
              </a:spcBef>
              <a:spcAft>
                <a:spcPts val="0"/>
              </a:spcAft>
              <a:buClr>
                <a:schemeClr val="lt1"/>
              </a:buClr>
              <a:buSzPts val="1500"/>
              <a:buFont typeface="Arial"/>
              <a:buChar char="•"/>
            </a:pPr>
            <a:r>
              <a:rPr lang="en-US" sz="1500"/>
              <a:t> EEPROM_Write(can_3adrs,0); </a:t>
            </a:r>
            <a:endParaRPr sz="1500"/>
          </a:p>
          <a:p>
            <a:pPr indent="-342900" lvl="0" marL="342900" rtl="0" algn="l">
              <a:spcBef>
                <a:spcPts val="300"/>
              </a:spcBef>
              <a:spcAft>
                <a:spcPts val="0"/>
              </a:spcAft>
              <a:buClr>
                <a:schemeClr val="lt1"/>
              </a:buClr>
              <a:buSzPts val="1500"/>
              <a:buFont typeface="Arial"/>
              <a:buChar char="•"/>
            </a:pPr>
            <a:r>
              <a:rPr lang="en-US" sz="1500"/>
              <a:t> } </a:t>
            </a:r>
            <a:endParaRPr sz="1500"/>
          </a:p>
          <a:p>
            <a:pPr indent="-342900" lvl="0" marL="342900" rtl="0" algn="l">
              <a:spcBef>
                <a:spcPts val="300"/>
              </a:spcBef>
              <a:spcAft>
                <a:spcPts val="0"/>
              </a:spcAft>
              <a:buClr>
                <a:schemeClr val="lt1"/>
              </a:buClr>
              <a:buSzPts val="1500"/>
              <a:buFont typeface="Arial"/>
              <a:buChar char="•"/>
            </a:pPr>
            <a:r>
              <a:rPr lang="en-US" sz="1500"/>
              <a:t> else if(dat_can1&gt;dat_can2&amp;&amp;dat_can1&gt;dat_can3){ </a:t>
            </a:r>
            <a:endParaRPr sz="1500"/>
          </a:p>
          <a:p>
            <a:pPr indent="-342900" lvl="0" marL="342900" rtl="0" algn="l">
              <a:spcBef>
                <a:spcPts val="300"/>
              </a:spcBef>
              <a:spcAft>
                <a:spcPts val="0"/>
              </a:spcAft>
              <a:buClr>
                <a:schemeClr val="lt1"/>
              </a:buClr>
              <a:buSzPts val="1500"/>
              <a:buFont typeface="Arial"/>
              <a:buChar char="•"/>
            </a:pPr>
            <a:r>
              <a:rPr lang="en-US" sz="1500"/>
              <a:t> Lcd_Cmd(_LCD_CLEAR); </a:t>
            </a:r>
            <a:endParaRPr sz="1500"/>
          </a:p>
          <a:p>
            <a:pPr indent="-342900" lvl="0" marL="342900" rtl="0" algn="l">
              <a:spcBef>
                <a:spcPts val="300"/>
              </a:spcBef>
              <a:spcAft>
                <a:spcPts val="0"/>
              </a:spcAft>
              <a:buClr>
                <a:schemeClr val="lt1"/>
              </a:buClr>
              <a:buSzPts val="1500"/>
              <a:buFont typeface="Arial"/>
              <a:buChar char="•"/>
            </a:pPr>
            <a:r>
              <a:rPr lang="en-US" sz="1500"/>
              <a:t> Lcd_Out(1,1,"Winner is C_1"); </a:t>
            </a:r>
            <a:endParaRPr sz="1500"/>
          </a:p>
          <a:p>
            <a:pPr indent="-342900" lvl="0" marL="342900" rtl="0" algn="l">
              <a:spcBef>
                <a:spcPts val="300"/>
              </a:spcBef>
              <a:spcAft>
                <a:spcPts val="0"/>
              </a:spcAft>
              <a:buClr>
                <a:schemeClr val="lt1"/>
              </a:buClr>
              <a:buSzPts val="1500"/>
              <a:buFont typeface="Arial"/>
              <a:buChar char="•"/>
            </a:pPr>
            <a:r>
              <a:rPr lang="en-US" sz="1500"/>
              <a:t> Lcd_Out(2,1,"Congratulation!!"); </a:t>
            </a:r>
            <a:endParaRPr sz="1500"/>
          </a:p>
          <a:p>
            <a:pPr indent="-342900" lvl="0" marL="342900" rtl="0" algn="l">
              <a:spcBef>
                <a:spcPts val="300"/>
              </a:spcBef>
              <a:spcAft>
                <a:spcPts val="0"/>
              </a:spcAft>
              <a:buClr>
                <a:schemeClr val="lt1"/>
              </a:buClr>
              <a:buSzPts val="1500"/>
              <a:buFont typeface="Arial"/>
              <a:buChar char="•"/>
            </a:pPr>
            <a:r>
              <a:rPr lang="en-US" sz="1500"/>
              <a:t> delay_ms(5000); </a:t>
            </a:r>
            <a:endParaRPr sz="1500"/>
          </a:p>
          <a:p>
            <a:pPr indent="-342900" lvl="0" marL="342900" rtl="0" algn="l">
              <a:spcBef>
                <a:spcPts val="300"/>
              </a:spcBef>
              <a:spcAft>
                <a:spcPts val="0"/>
              </a:spcAft>
              <a:buClr>
                <a:schemeClr val="lt1"/>
              </a:buClr>
              <a:buSzPts val="1500"/>
              <a:buFont typeface="Arial"/>
              <a:buChar char="•"/>
            </a:pPr>
            <a:r>
              <a:rPr lang="en-US" sz="1500"/>
              <a:t> Lcd_Cmd(_LCD_CLEAR); </a:t>
            </a:r>
            <a:endParaRPr sz="1500"/>
          </a:p>
          <a:p>
            <a:pPr indent="-342900" lvl="0" marL="342900" rtl="0" algn="l">
              <a:spcBef>
                <a:spcPts val="300"/>
              </a:spcBef>
              <a:spcAft>
                <a:spcPts val="0"/>
              </a:spcAft>
              <a:buClr>
                <a:schemeClr val="lt1"/>
              </a:buClr>
              <a:buSzPts val="1500"/>
              <a:buFont typeface="Arial"/>
              <a:buChar char="•"/>
            </a:pPr>
            <a:r>
              <a:rPr lang="en-US" sz="1500"/>
              <a:t> dat_can2=0; </a:t>
            </a:r>
            <a:endParaRPr sz="1500"/>
          </a:p>
          <a:p>
            <a:pPr indent="-342900" lvl="0" marL="342900" rtl="0" algn="l">
              <a:spcBef>
                <a:spcPts val="300"/>
              </a:spcBef>
              <a:spcAft>
                <a:spcPts val="0"/>
              </a:spcAft>
              <a:buClr>
                <a:schemeClr val="lt1"/>
              </a:buClr>
              <a:buSzPts val="1500"/>
              <a:buFont typeface="Arial"/>
              <a:buChar char="•"/>
            </a:pPr>
            <a:r>
              <a:rPr lang="en-US" sz="1500"/>
              <a:t> dat_can1=0; </a:t>
            </a:r>
            <a:endParaRPr sz="1500"/>
          </a:p>
          <a:p>
            <a:pPr indent="-342900" lvl="0" marL="342900" rtl="0" algn="l">
              <a:spcBef>
                <a:spcPts val="300"/>
              </a:spcBef>
              <a:spcAft>
                <a:spcPts val="0"/>
              </a:spcAft>
              <a:buClr>
                <a:schemeClr val="lt1"/>
              </a:buClr>
              <a:buSzPts val="1500"/>
              <a:buFont typeface="Arial"/>
              <a:buChar char="•"/>
            </a:pPr>
            <a:r>
              <a:rPr lang="en-US" sz="1500"/>
              <a:t> dat_can3=0; </a:t>
            </a:r>
            <a:endParaRPr sz="1500"/>
          </a:p>
          <a:p>
            <a:pPr indent="-342900" lvl="0" marL="342900" rtl="0" algn="l">
              <a:spcBef>
                <a:spcPts val="300"/>
              </a:spcBef>
              <a:spcAft>
                <a:spcPts val="0"/>
              </a:spcAft>
              <a:buClr>
                <a:schemeClr val="lt1"/>
              </a:buClr>
              <a:buSzPts val="1500"/>
              <a:buFont typeface="Arial"/>
              <a:buChar char="•"/>
            </a:pPr>
            <a:r>
              <a:rPr lang="en-US" sz="1500"/>
              <a:t> EEPROM_Write(can_1adrs,0); </a:t>
            </a:r>
            <a:endParaRPr sz="1500"/>
          </a:p>
          <a:p>
            <a:pPr indent="-342900" lvl="0" marL="342900" rtl="0" algn="l">
              <a:spcBef>
                <a:spcPts val="300"/>
              </a:spcBef>
              <a:spcAft>
                <a:spcPts val="0"/>
              </a:spcAft>
              <a:buClr>
                <a:schemeClr val="lt1"/>
              </a:buClr>
              <a:buSzPts val="1500"/>
              <a:buFont typeface="Arial"/>
              <a:buChar char="•"/>
            </a:pPr>
            <a:r>
              <a:rPr lang="en-US" sz="1500"/>
              <a:t> EEPROM_Write(can_2adrs,0); </a:t>
            </a:r>
            <a:endParaRPr sz="1500"/>
          </a:p>
          <a:p>
            <a:pPr indent="-342900" lvl="0" marL="342900" rtl="0" algn="l">
              <a:spcBef>
                <a:spcPts val="300"/>
              </a:spcBef>
              <a:spcAft>
                <a:spcPts val="0"/>
              </a:spcAft>
              <a:buClr>
                <a:schemeClr val="lt1"/>
              </a:buClr>
              <a:buSzPts val="1500"/>
              <a:buFont typeface="Arial"/>
              <a:buChar char="•"/>
            </a:pPr>
            <a:r>
              <a:rPr lang="en-US" sz="1500"/>
              <a:t> EEPROM_Write(can_3adrs,0); </a:t>
            </a:r>
            <a:endParaRPr sz="1500"/>
          </a:p>
          <a:p>
            <a:pPr indent="-342900" lvl="0" marL="342900" rtl="0" algn="l">
              <a:spcBef>
                <a:spcPts val="300"/>
              </a:spcBef>
              <a:spcAft>
                <a:spcPts val="0"/>
              </a:spcAft>
              <a:buClr>
                <a:schemeClr val="lt1"/>
              </a:buClr>
              <a:buSzPts val="1500"/>
              <a:buFont typeface="Arial"/>
              <a:buChar char="•"/>
            </a:pPr>
            <a:r>
              <a:rPr lang="en-US" sz="1500"/>
              <a:t> }</a:t>
            </a:r>
            <a:endParaRPr sz="1500"/>
          </a:p>
          <a:p>
            <a:pPr indent="-342900" lvl="0" marL="342900" rtl="0" algn="l">
              <a:spcBef>
                <a:spcPts val="300"/>
              </a:spcBef>
              <a:spcAft>
                <a:spcPts val="0"/>
              </a:spcAft>
              <a:buClr>
                <a:schemeClr val="lt1"/>
              </a:buClr>
              <a:buSzPts val="1500"/>
              <a:buFont typeface="Arial"/>
              <a:buChar char="•"/>
            </a:pPr>
            <a:r>
              <a:rPr lang="en-US" sz="1500"/>
              <a:t> else if(dat_can3&gt;dat_can1&amp;&amp;dat_can3&gt;dat_can2){ </a:t>
            </a:r>
            <a:endParaRPr sz="1500"/>
          </a:p>
          <a:p>
            <a:pPr indent="-342900" lvl="0" marL="342900" rtl="0" algn="l">
              <a:spcBef>
                <a:spcPts val="300"/>
              </a:spcBef>
              <a:spcAft>
                <a:spcPts val="0"/>
              </a:spcAft>
              <a:buClr>
                <a:schemeClr val="lt1"/>
              </a:buClr>
              <a:buSzPts val="1500"/>
              <a:buFont typeface="Arial"/>
              <a:buChar char="•"/>
            </a:pPr>
            <a:r>
              <a:rPr lang="en-US" sz="1500"/>
              <a:t> Lcd_Cmd(_LCD_CLEAR); </a:t>
            </a:r>
            <a:endParaRPr sz="1500"/>
          </a:p>
          <a:p>
            <a:pPr indent="-342900" lvl="0" marL="342900" rtl="0" algn="l">
              <a:spcBef>
                <a:spcPts val="300"/>
              </a:spcBef>
              <a:spcAft>
                <a:spcPts val="0"/>
              </a:spcAft>
              <a:buClr>
                <a:schemeClr val="lt1"/>
              </a:buClr>
              <a:buSzPts val="1500"/>
              <a:buFont typeface="Arial"/>
              <a:buChar char="•"/>
            </a:pPr>
            <a:r>
              <a:rPr lang="en-US" sz="1500"/>
              <a:t> Lcd_Out(1,1,"Winner is C_3"); </a:t>
            </a:r>
            <a:endParaRPr sz="1500"/>
          </a:p>
          <a:p>
            <a:pPr indent="-342900" lvl="0" marL="342900" rtl="0" algn="l">
              <a:spcBef>
                <a:spcPts val="300"/>
              </a:spcBef>
              <a:spcAft>
                <a:spcPts val="0"/>
              </a:spcAft>
              <a:buClr>
                <a:schemeClr val="lt1"/>
              </a:buClr>
              <a:buSzPts val="1500"/>
              <a:buFont typeface="Arial"/>
              <a:buChar char="•"/>
            </a:pPr>
            <a:r>
              <a:rPr lang="en-US" sz="1500"/>
              <a:t> Lcd_Out(2,1,"Congratulation!!"); </a:t>
            </a:r>
            <a:endParaRPr sz="1500"/>
          </a:p>
          <a:p>
            <a:pPr indent="-342900" lvl="0" marL="342900" rtl="0" algn="l">
              <a:spcBef>
                <a:spcPts val="300"/>
              </a:spcBef>
              <a:spcAft>
                <a:spcPts val="0"/>
              </a:spcAft>
              <a:buClr>
                <a:schemeClr val="lt1"/>
              </a:buClr>
              <a:buSzPts val="1500"/>
              <a:buFont typeface="Arial"/>
              <a:buChar char="•"/>
            </a:pPr>
            <a:r>
              <a:rPr lang="en-US" sz="1500"/>
              <a:t> delay_ms(5000); </a:t>
            </a:r>
            <a:endParaRPr sz="1500"/>
          </a:p>
        </p:txBody>
      </p:sp>
      <p:sp>
        <p:nvSpPr>
          <p:cNvPr id="212" name="Google Shape;212;p18"/>
          <p:cNvSpPr txBox="1"/>
          <p:nvPr>
            <p:ph idx="2" type="body"/>
          </p:nvPr>
        </p:nvSpPr>
        <p:spPr>
          <a:xfrm>
            <a:off x="6197600" y="334645"/>
            <a:ext cx="5384800" cy="62674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1500"/>
              <a:buFont typeface="Arial"/>
              <a:buChar char="•"/>
            </a:pPr>
            <a:r>
              <a:rPr lang="en-US" sz="1500"/>
              <a:t> Lcd_Cmd(_LCD_CLEAR); </a:t>
            </a:r>
            <a:endParaRPr sz="1500"/>
          </a:p>
          <a:p>
            <a:pPr indent="-342900" lvl="0" marL="342900" rtl="0" algn="l">
              <a:spcBef>
                <a:spcPts val="300"/>
              </a:spcBef>
              <a:spcAft>
                <a:spcPts val="0"/>
              </a:spcAft>
              <a:buClr>
                <a:schemeClr val="lt1"/>
              </a:buClr>
              <a:buSzPts val="1500"/>
              <a:buFont typeface="Arial"/>
              <a:buChar char="•"/>
            </a:pPr>
            <a:r>
              <a:rPr lang="en-US" sz="1500"/>
              <a:t> dat_can2=0; </a:t>
            </a:r>
            <a:endParaRPr sz="1500"/>
          </a:p>
          <a:p>
            <a:pPr indent="-342900" lvl="0" marL="342900" rtl="0" algn="l">
              <a:spcBef>
                <a:spcPts val="300"/>
              </a:spcBef>
              <a:spcAft>
                <a:spcPts val="0"/>
              </a:spcAft>
              <a:buClr>
                <a:schemeClr val="lt1"/>
              </a:buClr>
              <a:buSzPts val="1500"/>
              <a:buFont typeface="Arial"/>
              <a:buChar char="•"/>
            </a:pPr>
            <a:r>
              <a:rPr lang="en-US" sz="1500"/>
              <a:t> dat_can1=0; </a:t>
            </a:r>
            <a:endParaRPr sz="1500"/>
          </a:p>
          <a:p>
            <a:pPr indent="-342900" lvl="0" marL="342900" rtl="0" algn="l">
              <a:spcBef>
                <a:spcPts val="300"/>
              </a:spcBef>
              <a:spcAft>
                <a:spcPts val="0"/>
              </a:spcAft>
              <a:buClr>
                <a:schemeClr val="lt1"/>
              </a:buClr>
              <a:buSzPts val="1500"/>
              <a:buFont typeface="Arial"/>
              <a:buChar char="•"/>
            </a:pPr>
            <a:r>
              <a:rPr lang="en-US" sz="1500"/>
              <a:t> dat_can3=0; </a:t>
            </a:r>
            <a:endParaRPr sz="1500"/>
          </a:p>
          <a:p>
            <a:pPr indent="-342900" lvl="0" marL="342900" rtl="0" algn="l">
              <a:spcBef>
                <a:spcPts val="300"/>
              </a:spcBef>
              <a:spcAft>
                <a:spcPts val="0"/>
              </a:spcAft>
              <a:buClr>
                <a:schemeClr val="lt1"/>
              </a:buClr>
              <a:buSzPts val="1500"/>
              <a:buFont typeface="Arial"/>
              <a:buChar char="•"/>
            </a:pPr>
            <a:r>
              <a:rPr lang="en-US" sz="1500"/>
              <a:t> EEPROM_Write(can_1adrs,0); </a:t>
            </a:r>
            <a:endParaRPr sz="1500"/>
          </a:p>
          <a:p>
            <a:pPr indent="-342900" lvl="0" marL="342900" rtl="0" algn="l">
              <a:spcBef>
                <a:spcPts val="300"/>
              </a:spcBef>
              <a:spcAft>
                <a:spcPts val="0"/>
              </a:spcAft>
              <a:buClr>
                <a:schemeClr val="lt1"/>
              </a:buClr>
              <a:buSzPts val="1500"/>
              <a:buFont typeface="Arial"/>
              <a:buChar char="•"/>
            </a:pPr>
            <a:r>
              <a:rPr lang="en-US" sz="1500"/>
              <a:t> EEPROM_Write(can_2adrs,0); </a:t>
            </a:r>
            <a:endParaRPr sz="1500"/>
          </a:p>
          <a:p>
            <a:pPr indent="-342900" lvl="0" marL="342900" rtl="0" algn="l">
              <a:spcBef>
                <a:spcPts val="300"/>
              </a:spcBef>
              <a:spcAft>
                <a:spcPts val="0"/>
              </a:spcAft>
              <a:buClr>
                <a:schemeClr val="lt1"/>
              </a:buClr>
              <a:buSzPts val="1500"/>
              <a:buFont typeface="Arial"/>
              <a:buChar char="•"/>
            </a:pPr>
            <a:r>
              <a:rPr lang="en-US" sz="1500"/>
              <a:t> EEPROM_Write(can_3adrs,0); </a:t>
            </a:r>
            <a:endParaRPr sz="1500"/>
          </a:p>
          <a:p>
            <a:pPr indent="-342900" lvl="0" marL="342900" rtl="0" algn="l">
              <a:spcBef>
                <a:spcPts val="300"/>
              </a:spcBef>
              <a:spcAft>
                <a:spcPts val="0"/>
              </a:spcAft>
              <a:buClr>
                <a:schemeClr val="lt1"/>
              </a:buClr>
              <a:buSzPts val="1500"/>
              <a:buFont typeface="Arial"/>
              <a:buChar char="•"/>
            </a:pPr>
            <a:r>
              <a:rPr lang="en-US" sz="1500"/>
              <a:t> } </a:t>
            </a:r>
            <a:endParaRPr sz="1500"/>
          </a:p>
          <a:p>
            <a:pPr indent="-342900" lvl="0" marL="342900" rtl="0" algn="l">
              <a:spcBef>
                <a:spcPts val="300"/>
              </a:spcBef>
              <a:spcAft>
                <a:spcPts val="0"/>
              </a:spcAft>
              <a:buClr>
                <a:schemeClr val="lt1"/>
              </a:buClr>
              <a:buSzPts val="1500"/>
              <a:buFont typeface="Arial"/>
              <a:buChar char="•"/>
            </a:pPr>
            <a:r>
              <a:rPr lang="en-US" sz="1500"/>
              <a:t> else{ </a:t>
            </a:r>
            <a:endParaRPr sz="1500"/>
          </a:p>
          <a:p>
            <a:pPr indent="-342900" lvl="0" marL="342900" rtl="0" algn="l">
              <a:spcBef>
                <a:spcPts val="300"/>
              </a:spcBef>
              <a:spcAft>
                <a:spcPts val="0"/>
              </a:spcAft>
              <a:buClr>
                <a:schemeClr val="lt1"/>
              </a:buClr>
              <a:buSzPts val="1500"/>
              <a:buFont typeface="Arial"/>
              <a:buChar char="•"/>
            </a:pPr>
            <a:r>
              <a:rPr lang="en-US" sz="1500"/>
              <a:t> Lcd_Cmd(_LCD_CLEAR); </a:t>
            </a:r>
            <a:endParaRPr sz="1500"/>
          </a:p>
          <a:p>
            <a:pPr indent="-342900" lvl="0" marL="342900" rtl="0" algn="l">
              <a:spcBef>
                <a:spcPts val="300"/>
              </a:spcBef>
              <a:spcAft>
                <a:spcPts val="0"/>
              </a:spcAft>
              <a:buClr>
                <a:schemeClr val="lt1"/>
              </a:buClr>
              <a:buSzPts val="1500"/>
              <a:buFont typeface="Arial"/>
              <a:buChar char="•"/>
            </a:pPr>
            <a:r>
              <a:rPr lang="en-US" sz="1500"/>
              <a:t> Lcd_Out(1,1,"Something is"); </a:t>
            </a:r>
            <a:endParaRPr sz="1500"/>
          </a:p>
          <a:p>
            <a:pPr indent="-342900" lvl="0" marL="342900" rtl="0" algn="l">
              <a:spcBef>
                <a:spcPts val="300"/>
              </a:spcBef>
              <a:spcAft>
                <a:spcPts val="0"/>
              </a:spcAft>
              <a:buClr>
                <a:schemeClr val="lt1"/>
              </a:buClr>
              <a:buSzPts val="1500"/>
              <a:buFont typeface="Arial"/>
              <a:buChar char="•"/>
            </a:pPr>
            <a:r>
              <a:rPr lang="en-US" sz="1500"/>
              <a:t> Lcd_Out(2,1,"Worng!!!"); </a:t>
            </a:r>
            <a:endParaRPr sz="1500"/>
          </a:p>
          <a:p>
            <a:pPr indent="-342900" lvl="0" marL="342900" rtl="0" algn="l">
              <a:spcBef>
                <a:spcPts val="300"/>
              </a:spcBef>
              <a:spcAft>
                <a:spcPts val="0"/>
              </a:spcAft>
              <a:buClr>
                <a:schemeClr val="lt1"/>
              </a:buClr>
              <a:buSzPts val="1500"/>
              <a:buFont typeface="Arial"/>
              <a:buChar char="•"/>
            </a:pPr>
            <a:r>
              <a:rPr lang="en-US" sz="1500"/>
              <a:t> delay_ms(1000); </a:t>
            </a:r>
            <a:endParaRPr sz="1500"/>
          </a:p>
          <a:p>
            <a:pPr indent="-342900" lvl="0" marL="342900" rtl="0" algn="l">
              <a:spcBef>
                <a:spcPts val="300"/>
              </a:spcBef>
              <a:spcAft>
                <a:spcPts val="0"/>
              </a:spcAft>
              <a:buClr>
                <a:schemeClr val="lt1"/>
              </a:buClr>
              <a:buSzPts val="1500"/>
              <a:buFont typeface="Arial"/>
              <a:buChar char="•"/>
            </a:pPr>
            <a:r>
              <a:rPr lang="en-US" sz="1500"/>
              <a:t>17</a:t>
            </a:r>
            <a:endParaRPr sz="1500"/>
          </a:p>
          <a:p>
            <a:pPr indent="-342900" lvl="0" marL="342900" rtl="0" algn="l">
              <a:spcBef>
                <a:spcPts val="300"/>
              </a:spcBef>
              <a:spcAft>
                <a:spcPts val="0"/>
              </a:spcAft>
              <a:buClr>
                <a:schemeClr val="lt1"/>
              </a:buClr>
              <a:buSzPts val="1500"/>
              <a:buFont typeface="Arial"/>
              <a:buChar char="•"/>
            </a:pPr>
            <a:r>
              <a:rPr lang="en-US" sz="1500"/>
              <a:t> Lcd_Cmd(_LCD_CLEAR); </a:t>
            </a:r>
            <a:endParaRPr sz="1500"/>
          </a:p>
          <a:p>
            <a:pPr indent="-342900" lvl="0" marL="342900" rtl="0" algn="l">
              <a:spcBef>
                <a:spcPts val="300"/>
              </a:spcBef>
              <a:spcAft>
                <a:spcPts val="0"/>
              </a:spcAft>
              <a:buClr>
                <a:schemeClr val="lt1"/>
              </a:buClr>
              <a:buSzPts val="1500"/>
              <a:buFont typeface="Arial"/>
              <a:buChar char="•"/>
            </a:pPr>
            <a:r>
              <a:rPr lang="en-US" sz="1500"/>
              <a:t> } </a:t>
            </a:r>
            <a:endParaRPr sz="1500"/>
          </a:p>
          <a:p>
            <a:pPr indent="-342900" lvl="0" marL="342900" rtl="0" algn="l">
              <a:spcBef>
                <a:spcPts val="300"/>
              </a:spcBef>
              <a:spcAft>
                <a:spcPts val="0"/>
              </a:spcAft>
              <a:buClr>
                <a:schemeClr val="lt1"/>
              </a:buClr>
              <a:buSzPts val="1500"/>
              <a:buFont typeface="Arial"/>
              <a:buChar char="•"/>
            </a:pPr>
            <a:r>
              <a:rPr lang="en-US" sz="1500"/>
              <a:t> con=5; </a:t>
            </a:r>
            <a:endParaRPr sz="1500"/>
          </a:p>
          <a:p>
            <a:pPr indent="-342900" lvl="0" marL="342900" rtl="0" algn="l">
              <a:spcBef>
                <a:spcPts val="300"/>
              </a:spcBef>
              <a:spcAft>
                <a:spcPts val="0"/>
              </a:spcAft>
              <a:buClr>
                <a:schemeClr val="lt1"/>
              </a:buClr>
              <a:buSzPts val="1500"/>
              <a:buFont typeface="Arial"/>
              <a:buChar char="•"/>
            </a:pPr>
            <a:r>
              <a:rPr lang="en-US" sz="1500"/>
              <a:t> } </a:t>
            </a:r>
            <a:endParaRPr sz="1500"/>
          </a:p>
          <a:p>
            <a:pPr indent="-342900" lvl="0" marL="342900" rtl="0" algn="l">
              <a:spcBef>
                <a:spcPts val="300"/>
              </a:spcBef>
              <a:spcAft>
                <a:spcPts val="0"/>
              </a:spcAft>
              <a:buClr>
                <a:schemeClr val="lt1"/>
              </a:buClr>
              <a:buSzPts val="1500"/>
              <a:buFont typeface="Arial"/>
              <a:buChar char="•"/>
            </a:pPr>
            <a:r>
              <a:rPr lang="en-US" sz="1500"/>
              <a:t> } </a:t>
            </a:r>
            <a:endParaRPr sz="1500"/>
          </a:p>
          <a:p>
            <a:pPr indent="-342900" lvl="0" marL="342900" rtl="0" algn="l">
              <a:spcBef>
                <a:spcPts val="300"/>
              </a:spcBef>
              <a:spcAft>
                <a:spcPts val="0"/>
              </a:spcAft>
              <a:buClr>
                <a:schemeClr val="lt1"/>
              </a:buClr>
              <a:buSzPts val="1500"/>
              <a:buFont typeface="Arial"/>
              <a:buChar char="•"/>
            </a:pPr>
            <a:r>
              <a:rPr lang="en-US" sz="1500"/>
              <a:t> } </a:t>
            </a:r>
            <a:endParaRPr sz="1500"/>
          </a:p>
          <a:p>
            <a:pPr indent="-342900" lvl="0" marL="342900" rtl="0" algn="l">
              <a:spcBef>
                <a:spcPts val="300"/>
              </a:spcBef>
              <a:spcAft>
                <a:spcPts val="0"/>
              </a:spcAft>
              <a:buClr>
                <a:schemeClr val="lt1"/>
              </a:buClr>
              <a:buSzPts val="1500"/>
              <a:buFont typeface="Arial"/>
              <a:buChar char="•"/>
            </a:pPr>
            <a:r>
              <a:rPr lang="en-US" sz="1500"/>
              <a:t>}</a:t>
            </a:r>
            <a:endParaRPr sz="1500"/>
          </a:p>
        </p:txBody>
      </p:sp>
    </p:spTree>
  </p:cSld>
  <p:clrMapOvr>
    <a:masterClrMapping/>
  </p:clrMapOvr>
  <mc:AlternateContent>
    <mc:Choice Requires="p14">
      <p:transition>
        <p14:prism dir="l"/>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ph type="title"/>
          </p:nvPr>
        </p:nvSpPr>
        <p:spPr>
          <a:xfrm>
            <a:off x="609600" y="0"/>
            <a:ext cx="10972800" cy="106108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D5F4F4"/>
                </a:solidFill>
                <a:latin typeface="Book Antiqua"/>
                <a:ea typeface="Book Antiqua"/>
                <a:cs typeface="Book Antiqua"/>
                <a:sym typeface="Book Antiqua"/>
              </a:rPr>
              <a:t>Result (Output)</a:t>
            </a:r>
            <a:endParaRPr/>
          </a:p>
        </p:txBody>
      </p:sp>
      <p:pic>
        <p:nvPicPr>
          <p:cNvPr id="218" name="Google Shape;218;p19"/>
          <p:cNvPicPr preferRelativeResize="0"/>
          <p:nvPr>
            <p:ph idx="1" type="body"/>
          </p:nvPr>
        </p:nvPicPr>
        <p:blipFill rotWithShape="1">
          <a:blip r:embed="rId3">
            <a:alphaModFix/>
          </a:blip>
          <a:srcRect b="0" l="0" r="0" t="0"/>
          <a:stretch/>
        </p:blipFill>
        <p:spPr>
          <a:xfrm>
            <a:off x="1046480" y="1060450"/>
            <a:ext cx="10064750" cy="5638165"/>
          </a:xfrm>
          <a:prstGeom prst="rect">
            <a:avLst/>
          </a:prstGeom>
          <a:noFill/>
          <a:ln>
            <a:noFill/>
          </a:ln>
        </p:spPr>
      </p:pic>
    </p:spTree>
  </p:cSld>
  <p:clrMapOvr>
    <a:masterClrMapping/>
  </p:clrMapOvr>
  <mc:AlternateContent>
    <mc:Choice Requires="p14">
      <p:transition>
        <p14:prism dir="l"/>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idx="1" type="body"/>
          </p:nvPr>
        </p:nvSpPr>
        <p:spPr>
          <a:xfrm>
            <a:off x="609600" y="164465"/>
            <a:ext cx="5384800" cy="638238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D5F4F4"/>
              </a:buClr>
              <a:buSzPts val="3200"/>
              <a:buFont typeface="Book Antiqua"/>
              <a:buChar char="•"/>
            </a:pPr>
            <a:r>
              <a:rPr lang="en-US">
                <a:solidFill>
                  <a:srgbClr val="D5F4F4"/>
                </a:solidFill>
                <a:latin typeface="Book Antiqua"/>
                <a:ea typeface="Book Antiqua"/>
                <a:cs typeface="Book Antiqua"/>
                <a:sym typeface="Book Antiqua"/>
              </a:rPr>
              <a:t>Advantages</a:t>
            </a:r>
            <a:endParaRPr>
              <a:solidFill>
                <a:srgbClr val="D5F4F4"/>
              </a:solidFill>
              <a:latin typeface="Book Antiqua"/>
              <a:ea typeface="Book Antiqua"/>
              <a:cs typeface="Book Antiqua"/>
              <a:sym typeface="Book Antiqua"/>
            </a:endParaRPr>
          </a:p>
          <a:p>
            <a:pPr indent="-215900" lvl="0" marL="342900" rtl="0" algn="l">
              <a:spcBef>
                <a:spcPts val="400"/>
              </a:spcBef>
              <a:spcAft>
                <a:spcPts val="0"/>
              </a:spcAft>
              <a:buClr>
                <a:schemeClr val="lt1"/>
              </a:buClr>
              <a:buSzPts val="2000"/>
              <a:buFont typeface="Arial"/>
              <a:buNone/>
            </a:pPr>
            <a:r>
              <a:t/>
            </a:r>
            <a:endParaRPr sz="2000">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The advantages of Electronic Voting System are:</a:t>
            </a:r>
            <a:endParaRPr sz="2000">
              <a:latin typeface="Book Antiqua"/>
              <a:ea typeface="Book Antiqua"/>
              <a:cs typeface="Book Antiqua"/>
              <a:sym typeface="Book Antiqua"/>
            </a:endParaRPr>
          </a:p>
          <a:p>
            <a:pPr indent="0" lvl="0" marL="0" rtl="0" algn="l">
              <a:spcBef>
                <a:spcPts val="400"/>
              </a:spcBef>
              <a:spcAft>
                <a:spcPts val="0"/>
              </a:spcAft>
              <a:buClr>
                <a:schemeClr val="lt1"/>
              </a:buClr>
              <a:buSzPts val="2000"/>
              <a:buFont typeface="Arial"/>
              <a:buNone/>
            </a:pPr>
            <a:r>
              <a:t/>
            </a:r>
            <a:endParaRPr sz="2000">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Election process becomes fast.</a:t>
            </a:r>
            <a:endParaRPr sz="2000">
              <a:latin typeface="Book Antiqua"/>
              <a:ea typeface="Book Antiqua"/>
              <a:cs typeface="Book Antiqua"/>
              <a:sym typeface="Book Antiqua"/>
            </a:endParaRPr>
          </a:p>
          <a:p>
            <a:pPr indent="0" lvl="0" marL="0" rtl="0" algn="l">
              <a:spcBef>
                <a:spcPts val="400"/>
              </a:spcBef>
              <a:spcAft>
                <a:spcPts val="0"/>
              </a:spcAft>
              <a:buClr>
                <a:schemeClr val="lt1"/>
              </a:buClr>
              <a:buSzPts val="2000"/>
              <a:buFont typeface="Arial"/>
              <a:buNone/>
            </a:pPr>
            <a:r>
              <a:t/>
            </a:r>
            <a:endParaRPr sz="2000">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Accuracy and efficiency is high.</a:t>
            </a:r>
            <a:endParaRPr sz="2000">
              <a:latin typeface="Book Antiqua"/>
              <a:ea typeface="Book Antiqua"/>
              <a:cs typeface="Book Antiqua"/>
              <a:sym typeface="Book Antiqua"/>
            </a:endParaRPr>
          </a:p>
          <a:p>
            <a:pPr indent="0" lvl="0" marL="0" rtl="0" algn="l">
              <a:spcBef>
                <a:spcPts val="400"/>
              </a:spcBef>
              <a:spcAft>
                <a:spcPts val="0"/>
              </a:spcAft>
              <a:buClr>
                <a:schemeClr val="lt1"/>
              </a:buClr>
              <a:buSzPts val="2000"/>
              <a:buFont typeface="Arial"/>
              <a:buNone/>
            </a:pPr>
            <a:r>
              <a:t/>
            </a:r>
            <a:endParaRPr sz="2000">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It has become popular for its Ease of use.</a:t>
            </a:r>
            <a:endParaRPr sz="2000">
              <a:latin typeface="Book Antiqua"/>
              <a:ea typeface="Book Antiqua"/>
              <a:cs typeface="Book Antiqua"/>
              <a:sym typeface="Book Antiqua"/>
            </a:endParaRPr>
          </a:p>
          <a:p>
            <a:pPr indent="0" lvl="0" marL="0" rtl="0" algn="l">
              <a:spcBef>
                <a:spcPts val="400"/>
              </a:spcBef>
              <a:spcAft>
                <a:spcPts val="0"/>
              </a:spcAft>
              <a:buClr>
                <a:schemeClr val="lt1"/>
              </a:buClr>
              <a:buSzPts val="2000"/>
              <a:buFont typeface="Arial"/>
              <a:buNone/>
            </a:pPr>
            <a:r>
              <a:t/>
            </a:r>
            <a:endParaRPr sz="2000">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Process is confidential.</a:t>
            </a:r>
            <a:endParaRPr sz="2000">
              <a:latin typeface="Book Antiqua"/>
              <a:ea typeface="Book Antiqua"/>
              <a:cs typeface="Book Antiqua"/>
              <a:sym typeface="Book Antiqua"/>
            </a:endParaRPr>
          </a:p>
          <a:p>
            <a:pPr indent="0" lvl="0" marL="0" rtl="0" algn="l">
              <a:spcBef>
                <a:spcPts val="400"/>
              </a:spcBef>
              <a:spcAft>
                <a:spcPts val="0"/>
              </a:spcAft>
              <a:buClr>
                <a:schemeClr val="lt1"/>
              </a:buClr>
              <a:buSzPts val="2000"/>
              <a:buFont typeface="Arial"/>
              <a:buNone/>
            </a:pPr>
            <a:r>
              <a:t/>
            </a:r>
            <a:endParaRPr sz="2000">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Online Voting reduces election costs.</a:t>
            </a:r>
            <a:endParaRPr sz="2000">
              <a:latin typeface="Book Antiqua"/>
              <a:ea typeface="Book Antiqua"/>
              <a:cs typeface="Book Antiqua"/>
              <a:sym typeface="Book Antiqua"/>
            </a:endParaRPr>
          </a:p>
        </p:txBody>
      </p:sp>
      <p:sp>
        <p:nvSpPr>
          <p:cNvPr id="224" name="Google Shape;224;p20"/>
          <p:cNvSpPr txBox="1"/>
          <p:nvPr>
            <p:ph idx="2" type="body"/>
          </p:nvPr>
        </p:nvSpPr>
        <p:spPr>
          <a:xfrm>
            <a:off x="6197600" y="164465"/>
            <a:ext cx="5384800" cy="669353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D5F4F4"/>
              </a:buClr>
              <a:buSzPts val="3200"/>
              <a:buFont typeface="Book Antiqua"/>
              <a:buChar char="•"/>
            </a:pPr>
            <a:r>
              <a:rPr lang="en-US">
                <a:solidFill>
                  <a:srgbClr val="D5F4F4"/>
                </a:solidFill>
                <a:latin typeface="Book Antiqua"/>
                <a:ea typeface="Book Antiqua"/>
                <a:cs typeface="Book Antiqua"/>
                <a:sym typeface="Book Antiqua"/>
              </a:rPr>
              <a:t>Disadvantages</a:t>
            </a:r>
            <a:endParaRPr>
              <a:solidFill>
                <a:srgbClr val="D5F4F4"/>
              </a:solidFill>
              <a:latin typeface="Book Antiqua"/>
              <a:ea typeface="Book Antiqua"/>
              <a:cs typeface="Book Antiqua"/>
              <a:sym typeface="Book Antiqua"/>
            </a:endParaRPr>
          </a:p>
          <a:p>
            <a:pPr indent="-215900" lvl="0" marL="342900" rtl="0" algn="l">
              <a:spcBef>
                <a:spcPts val="400"/>
              </a:spcBef>
              <a:spcAft>
                <a:spcPts val="0"/>
              </a:spcAft>
              <a:buClr>
                <a:schemeClr val="lt1"/>
              </a:buClr>
              <a:buSzPts val="2000"/>
              <a:buFont typeface="Arial"/>
              <a:buNone/>
            </a:pPr>
            <a:r>
              <a:t/>
            </a:r>
            <a:endParaRPr sz="2000">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The disadvantages of Electronic Voting (e-voting) System are:</a:t>
            </a:r>
            <a:endParaRPr sz="2000">
              <a:latin typeface="Book Antiqua"/>
              <a:ea typeface="Book Antiqua"/>
              <a:cs typeface="Book Antiqua"/>
              <a:sym typeface="Book Antiqua"/>
            </a:endParaRPr>
          </a:p>
          <a:p>
            <a:pPr indent="0" lvl="0" marL="0" rtl="0" algn="l">
              <a:spcBef>
                <a:spcPts val="400"/>
              </a:spcBef>
              <a:spcAft>
                <a:spcPts val="0"/>
              </a:spcAft>
              <a:buClr>
                <a:schemeClr val="lt1"/>
              </a:buClr>
              <a:buSzPts val="2000"/>
              <a:buFont typeface="Arial"/>
              <a:buNone/>
            </a:pPr>
            <a:r>
              <a:t/>
            </a:r>
            <a:endParaRPr sz="2000">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Once the vote is cast it cannot be modified. Hence the voter or the user has to be sure of his selection.</a:t>
            </a:r>
            <a:endParaRPr sz="2000">
              <a:latin typeface="Book Antiqua"/>
              <a:ea typeface="Book Antiqua"/>
              <a:cs typeface="Book Antiqua"/>
              <a:sym typeface="Book Antiqua"/>
            </a:endParaRPr>
          </a:p>
          <a:p>
            <a:pPr indent="0" lvl="0" marL="0" rtl="0" algn="l">
              <a:spcBef>
                <a:spcPts val="400"/>
              </a:spcBef>
              <a:spcAft>
                <a:spcPts val="0"/>
              </a:spcAft>
              <a:buClr>
                <a:schemeClr val="lt1"/>
              </a:buClr>
              <a:buSzPts val="2000"/>
              <a:buFont typeface="Arial"/>
              <a:buNone/>
            </a:pPr>
            <a:r>
              <a:t/>
            </a:r>
            <a:endParaRPr sz="2000">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In case of voting through EVM’s the user has to go to the polling booth which might be inconvenient at times.</a:t>
            </a:r>
            <a:endParaRPr sz="2000">
              <a:latin typeface="Book Antiqua"/>
              <a:ea typeface="Book Antiqua"/>
              <a:cs typeface="Book Antiqua"/>
              <a:sym typeface="Book Antiqua"/>
            </a:endParaRPr>
          </a:p>
          <a:p>
            <a:pPr indent="0" lvl="0" marL="0" rtl="0" algn="l">
              <a:spcBef>
                <a:spcPts val="400"/>
              </a:spcBef>
              <a:spcAft>
                <a:spcPts val="0"/>
              </a:spcAft>
              <a:buClr>
                <a:schemeClr val="lt1"/>
              </a:buClr>
              <a:buSzPts val="2000"/>
              <a:buFont typeface="Arial"/>
              <a:buNone/>
            </a:pPr>
            <a:r>
              <a:t/>
            </a:r>
            <a:endParaRPr sz="2000">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Internet voting or Remote voting might have issues regarding connectivity and delay associated with it.</a:t>
            </a:r>
            <a:endParaRPr sz="2000">
              <a:latin typeface="Book Antiqua"/>
              <a:ea typeface="Book Antiqua"/>
              <a:cs typeface="Book Antiqua"/>
              <a:sym typeface="Book Antiqua"/>
            </a:endParaRPr>
          </a:p>
          <a:p>
            <a:pPr indent="0" lvl="0" marL="0" rtl="0" algn="l">
              <a:spcBef>
                <a:spcPts val="400"/>
              </a:spcBef>
              <a:spcAft>
                <a:spcPts val="0"/>
              </a:spcAft>
              <a:buClr>
                <a:schemeClr val="lt1"/>
              </a:buClr>
              <a:buSzPts val="2000"/>
              <a:buFont typeface="Arial"/>
              <a:buNone/>
            </a:pPr>
            <a:r>
              <a:t/>
            </a:r>
            <a:endParaRPr sz="2000">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Risks of i-voting include security and data integrity.</a:t>
            </a:r>
            <a:endParaRPr sz="2000">
              <a:latin typeface="Book Antiqua"/>
              <a:ea typeface="Book Antiqua"/>
              <a:cs typeface="Book Antiqua"/>
              <a:sym typeface="Book Antiqu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D5F4F4"/>
                </a:solidFill>
                <a:latin typeface="Book Antiqua"/>
                <a:ea typeface="Book Antiqua"/>
                <a:cs typeface="Book Antiqua"/>
                <a:sym typeface="Book Antiqua"/>
              </a:rPr>
              <a:t>Abstract</a:t>
            </a:r>
            <a:endParaRPr/>
          </a:p>
        </p:txBody>
      </p:sp>
      <p:sp>
        <p:nvSpPr>
          <p:cNvPr id="118" name="Google Shape;118;p3"/>
          <p:cNvSpPr txBox="1"/>
          <p:nvPr>
            <p:ph idx="1" type="body"/>
          </p:nvPr>
        </p:nvSpPr>
        <p:spPr>
          <a:xfrm>
            <a:off x="609600" y="1600200"/>
            <a:ext cx="11442700" cy="507301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3200"/>
              <a:buFont typeface="Noto Sans Symbols"/>
              <a:buChar char="❖"/>
            </a:pPr>
            <a:r>
              <a:rPr lang="en-US">
                <a:latin typeface="Book Antiqua"/>
                <a:ea typeface="Book Antiqua"/>
                <a:cs typeface="Book Antiqua"/>
                <a:sym typeface="Book Antiqua"/>
              </a:rPr>
              <a:t> Voting is most pivotal process of democratic society through which people determine its government. </a:t>
            </a:r>
            <a:endParaRPr>
              <a:latin typeface="Book Antiqua"/>
              <a:ea typeface="Book Antiqua"/>
              <a:cs typeface="Book Antiqua"/>
              <a:sym typeface="Book Antiqua"/>
            </a:endParaRPr>
          </a:p>
          <a:p>
            <a:pPr indent="0" lvl="0" marL="0" rtl="0" algn="l">
              <a:spcBef>
                <a:spcPts val="640"/>
              </a:spcBef>
              <a:spcAft>
                <a:spcPts val="0"/>
              </a:spcAft>
              <a:buClr>
                <a:schemeClr val="lt1"/>
              </a:buClr>
              <a:buSzPts val="3200"/>
              <a:buFont typeface="Noto Sans Symbols"/>
              <a:buNone/>
            </a:pPr>
            <a:r>
              <a:t/>
            </a:r>
            <a:endParaRPr>
              <a:latin typeface="Book Antiqua"/>
              <a:ea typeface="Book Antiqua"/>
              <a:cs typeface="Book Antiqua"/>
              <a:sym typeface="Book Antiqua"/>
            </a:endParaRPr>
          </a:p>
          <a:p>
            <a:pPr indent="-342900" lvl="0" marL="342900" rtl="0" algn="l">
              <a:spcBef>
                <a:spcPts val="640"/>
              </a:spcBef>
              <a:spcAft>
                <a:spcPts val="0"/>
              </a:spcAft>
              <a:buClr>
                <a:schemeClr val="lt1"/>
              </a:buClr>
              <a:buSzPts val="3200"/>
              <a:buFont typeface="Noto Sans Symbols"/>
              <a:buChar char="❖"/>
            </a:pPr>
            <a:r>
              <a:rPr lang="en-US">
                <a:latin typeface="Book Antiqua"/>
                <a:ea typeface="Book Antiqua"/>
                <a:cs typeface="Book Antiqua"/>
                <a:sym typeface="Book Antiqua"/>
              </a:rPr>
              <a:t> In Project we describe the design, construction and operation of a digital voting machine using PIC18f2550 (microcontroller).</a:t>
            </a:r>
            <a:endParaRPr>
              <a:latin typeface="Book Antiqua"/>
              <a:ea typeface="Book Antiqua"/>
              <a:cs typeface="Book Antiqua"/>
              <a:sym typeface="Book Antiqua"/>
            </a:endParaRPr>
          </a:p>
          <a:p>
            <a:pPr indent="-139700" lvl="0" marL="342900" rtl="0" algn="l">
              <a:spcBef>
                <a:spcPts val="640"/>
              </a:spcBef>
              <a:spcAft>
                <a:spcPts val="0"/>
              </a:spcAft>
              <a:buClr>
                <a:schemeClr val="lt1"/>
              </a:buClr>
              <a:buSzPts val="3200"/>
              <a:buFont typeface="Noto Sans Symbols"/>
              <a:buNone/>
            </a:pPr>
            <a:r>
              <a:t/>
            </a:r>
            <a:endParaRPr>
              <a:latin typeface="Book Antiqua"/>
              <a:ea typeface="Book Antiqua"/>
              <a:cs typeface="Book Antiqua"/>
              <a:sym typeface="Book Antiqua"/>
            </a:endParaRPr>
          </a:p>
          <a:p>
            <a:pPr indent="-342900" lvl="0" marL="342900" rtl="0" algn="l">
              <a:spcBef>
                <a:spcPts val="640"/>
              </a:spcBef>
              <a:spcAft>
                <a:spcPts val="0"/>
              </a:spcAft>
              <a:buClr>
                <a:schemeClr val="lt1"/>
              </a:buClr>
              <a:buSzPts val="3200"/>
              <a:buFont typeface="Noto Sans Symbols"/>
              <a:buChar char="❖"/>
            </a:pPr>
            <a:r>
              <a:rPr lang="en-US">
                <a:latin typeface="Book Antiqua"/>
                <a:ea typeface="Book Antiqua"/>
                <a:cs typeface="Book Antiqua"/>
                <a:sym typeface="Book Antiqua"/>
              </a:rPr>
              <a:t> It is a combination of Mechanical, Electromechanical and Electronic equipment.</a:t>
            </a:r>
            <a:endParaRPr>
              <a:latin typeface="Book Antiqua"/>
              <a:ea typeface="Book Antiqua"/>
              <a:cs typeface="Book Antiqua"/>
              <a:sym typeface="Book Antiqua"/>
            </a:endParaRPr>
          </a:p>
          <a:p>
            <a:pPr indent="-139700" lvl="0" marL="342900" rtl="0" algn="l">
              <a:spcBef>
                <a:spcPts val="640"/>
              </a:spcBef>
              <a:spcAft>
                <a:spcPts val="0"/>
              </a:spcAft>
              <a:buClr>
                <a:schemeClr val="lt1"/>
              </a:buClr>
              <a:buSzPts val="3200"/>
              <a:buFont typeface="Noto Sans Symbols"/>
              <a:buNone/>
            </a:pPr>
            <a:r>
              <a:t/>
            </a:r>
            <a:endParaRPr>
              <a:latin typeface="Book Antiqua"/>
              <a:ea typeface="Book Antiqua"/>
              <a:cs typeface="Book Antiqua"/>
              <a:sym typeface="Book Antiqua"/>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solidFill>
                  <a:srgbClr val="D5F4F4"/>
                </a:solidFill>
                <a:latin typeface="Book Antiqua"/>
                <a:ea typeface="Book Antiqua"/>
                <a:cs typeface="Book Antiqua"/>
                <a:sym typeface="Book Antiqua"/>
              </a:rPr>
              <a:t>Conclusion</a:t>
            </a:r>
            <a:endParaRPr sz="4000"/>
          </a:p>
        </p:txBody>
      </p:sp>
      <p:sp>
        <p:nvSpPr>
          <p:cNvPr id="230" name="Google Shape;230;p21"/>
          <p:cNvSpPr txBox="1"/>
          <p:nvPr>
            <p:ph idx="1" type="body"/>
          </p:nvPr>
        </p:nvSpPr>
        <p:spPr>
          <a:xfrm>
            <a:off x="609600" y="1600200"/>
            <a:ext cx="10972800" cy="254825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0101C"/>
              </a:buClr>
              <a:buSzPts val="3200"/>
              <a:buFont typeface="Book Antiqua"/>
              <a:buChar char="•"/>
            </a:pPr>
            <a:r>
              <a:rPr b="1" lang="en-US">
                <a:solidFill>
                  <a:srgbClr val="10101C"/>
                </a:solidFill>
                <a:latin typeface="Book Antiqua"/>
                <a:ea typeface="Book Antiqua"/>
                <a:cs typeface="Book Antiqua"/>
                <a:sym typeface="Book Antiqua"/>
              </a:rPr>
              <a:t>DVM- Digital Voting Machine.</a:t>
            </a:r>
            <a:r>
              <a:rPr lang="en-US"/>
              <a:t> </a:t>
            </a:r>
            <a:r>
              <a:rPr lang="en-US" sz="3000">
                <a:latin typeface="Book Antiqua"/>
                <a:ea typeface="Book Antiqua"/>
                <a:cs typeface="Book Antiqua"/>
                <a:sym typeface="Book Antiqua"/>
              </a:rPr>
              <a:t>Project is designed and implemented successfully . The Project can be extended by adding a GSM/WIFI module which eases the operation of voting by sending a simple SMS over the network or access through a Webpage over the internet network.</a:t>
            </a:r>
            <a:endParaRPr sz="3000">
              <a:latin typeface="Book Antiqua"/>
              <a:ea typeface="Book Antiqua"/>
              <a:cs typeface="Book Antiqua"/>
              <a:sym typeface="Book Antiqua"/>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D5F4F4"/>
                </a:solidFill>
                <a:latin typeface="Book Antiqua"/>
                <a:ea typeface="Book Antiqua"/>
                <a:cs typeface="Book Antiqua"/>
                <a:sym typeface="Book Antiqua"/>
              </a:rPr>
              <a:t>Biblography</a:t>
            </a:r>
            <a:endParaRPr/>
          </a:p>
        </p:txBody>
      </p:sp>
      <p:sp>
        <p:nvSpPr>
          <p:cNvPr id="236" name="Google Shape;236;p22"/>
          <p:cNvSpPr txBox="1"/>
          <p:nvPr>
            <p:ph idx="1" type="body"/>
          </p:nvPr>
        </p:nvSpPr>
        <p:spPr>
          <a:xfrm>
            <a:off x="609600" y="1600200"/>
            <a:ext cx="10972800" cy="312166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3500"/>
              <a:buFont typeface="Book Antiqua"/>
              <a:buChar char="•"/>
            </a:pPr>
            <a:r>
              <a:rPr b="1" lang="en-US" sz="3500">
                <a:latin typeface="Book Antiqua"/>
                <a:ea typeface="Book Antiqua"/>
                <a:cs typeface="Book Antiqua"/>
                <a:sym typeface="Book Antiqua"/>
              </a:rPr>
              <a:t>➢ https://www.electronicshub.org</a:t>
            </a:r>
            <a:endParaRPr b="1" sz="3500">
              <a:latin typeface="Book Antiqua"/>
              <a:ea typeface="Book Antiqua"/>
              <a:cs typeface="Book Antiqua"/>
              <a:sym typeface="Book Antiqua"/>
            </a:endParaRPr>
          </a:p>
          <a:p>
            <a:pPr indent="-342900" lvl="0" marL="342900" rtl="0" algn="l">
              <a:spcBef>
                <a:spcPts val="700"/>
              </a:spcBef>
              <a:spcAft>
                <a:spcPts val="0"/>
              </a:spcAft>
              <a:buClr>
                <a:schemeClr val="lt1"/>
              </a:buClr>
              <a:buSzPts val="3500"/>
              <a:buFont typeface="Book Antiqua"/>
              <a:buChar char="•"/>
            </a:pPr>
            <a:r>
              <a:rPr b="1" lang="en-US" sz="3500">
                <a:latin typeface="Book Antiqua"/>
                <a:ea typeface="Book Antiqua"/>
                <a:cs typeface="Book Antiqua"/>
                <a:sym typeface="Book Antiqua"/>
              </a:rPr>
              <a:t>➢ https://en.m.wikipedia.org</a:t>
            </a:r>
            <a:endParaRPr b="1" sz="3500">
              <a:latin typeface="Book Antiqua"/>
              <a:ea typeface="Book Antiqua"/>
              <a:cs typeface="Book Antiqua"/>
              <a:sym typeface="Book Antiqua"/>
            </a:endParaRPr>
          </a:p>
          <a:p>
            <a:pPr indent="-342900" lvl="0" marL="342900" rtl="0" algn="l">
              <a:spcBef>
                <a:spcPts val="700"/>
              </a:spcBef>
              <a:spcAft>
                <a:spcPts val="0"/>
              </a:spcAft>
              <a:buClr>
                <a:schemeClr val="lt1"/>
              </a:buClr>
              <a:buSzPts val="3500"/>
              <a:buFont typeface="Book Antiqua"/>
              <a:buChar char="•"/>
            </a:pPr>
            <a:r>
              <a:rPr b="1" lang="en-US" sz="3500">
                <a:latin typeface="Book Antiqua"/>
                <a:ea typeface="Book Antiqua"/>
                <a:cs typeface="Book Antiqua"/>
                <a:sym typeface="Book Antiqua"/>
              </a:rPr>
              <a:t>➢ https://www.youtube.com</a:t>
            </a:r>
            <a:endParaRPr b="1" sz="3500">
              <a:latin typeface="Book Antiqua"/>
              <a:ea typeface="Book Antiqua"/>
              <a:cs typeface="Book Antiqua"/>
              <a:sym typeface="Book Antiqua"/>
            </a:endParaRPr>
          </a:p>
          <a:p>
            <a:pPr indent="-342900" lvl="0" marL="342900" rtl="0" algn="l">
              <a:spcBef>
                <a:spcPts val="700"/>
              </a:spcBef>
              <a:spcAft>
                <a:spcPts val="0"/>
              </a:spcAft>
              <a:buClr>
                <a:schemeClr val="lt1"/>
              </a:buClr>
              <a:buSzPts val="3500"/>
              <a:buFont typeface="Book Antiqua"/>
              <a:buChar char="•"/>
            </a:pPr>
            <a:r>
              <a:rPr b="1" lang="en-US" sz="3500">
                <a:latin typeface="Book Antiqua"/>
                <a:ea typeface="Book Antiqua"/>
                <a:cs typeface="Book Antiqua"/>
                <a:sym typeface="Book Antiqua"/>
              </a:rPr>
              <a:t>➢ https://electricalfundablog.com</a:t>
            </a:r>
            <a:endParaRPr b="1" sz="3500">
              <a:latin typeface="Book Antiqua"/>
              <a:ea typeface="Book Antiqua"/>
              <a:cs typeface="Book Antiqua"/>
              <a:sym typeface="Book Antiqua"/>
            </a:endParaRPr>
          </a:p>
        </p:txBody>
      </p:sp>
    </p:spTree>
  </p:cSld>
  <p:clrMapOvr>
    <a:masterClrMapping/>
  </p:clrMapOvr>
  <p:transition>
    <p:checke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3"/>
          <p:cNvSpPr txBox="1"/>
          <p:nvPr>
            <p:ph type="ctrTitle"/>
          </p:nvPr>
        </p:nvSpPr>
        <p:spPr>
          <a:xfrm>
            <a:off x="480907" y="2694305"/>
            <a:ext cx="11231033"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8500">
                <a:solidFill>
                  <a:srgbClr val="D5F4F4"/>
                </a:solidFill>
                <a:latin typeface="Book Antiqua"/>
                <a:ea typeface="Book Antiqua"/>
                <a:cs typeface="Book Antiqua"/>
                <a:sym typeface="Book Antiqua"/>
              </a:rPr>
              <a:t>Thank you</a:t>
            </a:r>
            <a:endParaRPr sz="8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500">
                <a:solidFill>
                  <a:srgbClr val="D5F4F4"/>
                </a:solidFill>
                <a:latin typeface="Book Antiqua"/>
                <a:ea typeface="Book Antiqua"/>
                <a:cs typeface="Book Antiqua"/>
                <a:sym typeface="Book Antiqua"/>
              </a:rPr>
              <a:t>Index</a:t>
            </a:r>
            <a:endParaRPr sz="4500"/>
          </a:p>
        </p:txBody>
      </p:sp>
      <p:sp>
        <p:nvSpPr>
          <p:cNvPr id="124" name="Google Shape;124;p4"/>
          <p:cNvSpPr txBox="1"/>
          <p:nvPr>
            <p:ph idx="1" type="body"/>
          </p:nvPr>
        </p:nvSpPr>
        <p:spPr>
          <a:xfrm>
            <a:off x="609600" y="1275715"/>
            <a:ext cx="10972800" cy="535749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3200"/>
              <a:buFont typeface="Noto Sans Symbols"/>
              <a:buChar char="⮚"/>
            </a:pPr>
            <a:r>
              <a:rPr b="1" lang="en-US">
                <a:latin typeface="Book Antiqua"/>
                <a:ea typeface="Book Antiqua"/>
                <a:cs typeface="Book Antiqua"/>
                <a:sym typeface="Book Antiqua"/>
              </a:rPr>
              <a:t>Abstract</a:t>
            </a:r>
            <a:endParaRPr b="1">
              <a:latin typeface="Book Antiqua"/>
              <a:ea typeface="Book Antiqua"/>
              <a:cs typeface="Book Antiqua"/>
              <a:sym typeface="Book Antiqua"/>
            </a:endParaRPr>
          </a:p>
          <a:p>
            <a:pPr indent="-342900" lvl="0" marL="342900" rtl="0" algn="l">
              <a:spcBef>
                <a:spcPts val="640"/>
              </a:spcBef>
              <a:spcAft>
                <a:spcPts val="0"/>
              </a:spcAft>
              <a:buClr>
                <a:schemeClr val="lt1"/>
              </a:buClr>
              <a:buSzPts val="3200"/>
              <a:buFont typeface="Noto Sans Symbols"/>
              <a:buChar char="⮚"/>
            </a:pPr>
            <a:r>
              <a:rPr b="1" lang="en-US">
                <a:latin typeface="Book Antiqua"/>
                <a:ea typeface="Book Antiqua"/>
                <a:cs typeface="Book Antiqua"/>
                <a:sym typeface="Book Antiqua"/>
              </a:rPr>
              <a:t>Introduction</a:t>
            </a:r>
            <a:endParaRPr b="1">
              <a:latin typeface="Book Antiqua"/>
              <a:ea typeface="Book Antiqua"/>
              <a:cs typeface="Book Antiqua"/>
              <a:sym typeface="Book Antiqua"/>
            </a:endParaRPr>
          </a:p>
          <a:p>
            <a:pPr indent="-342900" lvl="0" marL="342900" rtl="0" algn="l">
              <a:spcBef>
                <a:spcPts val="640"/>
              </a:spcBef>
              <a:spcAft>
                <a:spcPts val="0"/>
              </a:spcAft>
              <a:buClr>
                <a:schemeClr val="lt1"/>
              </a:buClr>
              <a:buSzPts val="3200"/>
              <a:buFont typeface="Noto Sans Symbols"/>
              <a:buChar char="⮚"/>
            </a:pPr>
            <a:r>
              <a:rPr b="1" lang="en-US">
                <a:latin typeface="Book Antiqua"/>
                <a:ea typeface="Book Antiqua"/>
                <a:cs typeface="Book Antiqua"/>
                <a:sym typeface="Book Antiqua"/>
              </a:rPr>
              <a:t>Components Used</a:t>
            </a:r>
            <a:endParaRPr b="1">
              <a:latin typeface="Book Antiqua"/>
              <a:ea typeface="Book Antiqua"/>
              <a:cs typeface="Book Antiqua"/>
              <a:sym typeface="Book Antiqua"/>
            </a:endParaRPr>
          </a:p>
          <a:p>
            <a:pPr indent="-342900" lvl="0" marL="342900" rtl="0" algn="l">
              <a:spcBef>
                <a:spcPts val="640"/>
              </a:spcBef>
              <a:spcAft>
                <a:spcPts val="0"/>
              </a:spcAft>
              <a:buClr>
                <a:schemeClr val="lt1"/>
              </a:buClr>
              <a:buSzPts val="3200"/>
              <a:buFont typeface="Noto Sans Symbols"/>
              <a:buChar char="⮚"/>
            </a:pPr>
            <a:r>
              <a:rPr b="1" lang="en-US">
                <a:latin typeface="Book Antiqua"/>
                <a:ea typeface="Book Antiqua"/>
                <a:cs typeface="Book Antiqua"/>
                <a:sym typeface="Book Antiqua"/>
              </a:rPr>
              <a:t>Circuit Diagram</a:t>
            </a:r>
            <a:endParaRPr b="1">
              <a:latin typeface="Book Antiqua"/>
              <a:ea typeface="Book Antiqua"/>
              <a:cs typeface="Book Antiqua"/>
              <a:sym typeface="Book Antiqua"/>
            </a:endParaRPr>
          </a:p>
          <a:p>
            <a:pPr indent="-342900" lvl="0" marL="342900" rtl="0" algn="l">
              <a:spcBef>
                <a:spcPts val="640"/>
              </a:spcBef>
              <a:spcAft>
                <a:spcPts val="0"/>
              </a:spcAft>
              <a:buClr>
                <a:schemeClr val="lt1"/>
              </a:buClr>
              <a:buSzPts val="3200"/>
              <a:buFont typeface="Noto Sans Symbols"/>
              <a:buChar char="⮚"/>
            </a:pPr>
            <a:r>
              <a:rPr b="1" lang="en-US">
                <a:latin typeface="Book Antiqua"/>
                <a:ea typeface="Book Antiqua"/>
                <a:cs typeface="Book Antiqua"/>
                <a:sym typeface="Book Antiqua"/>
              </a:rPr>
              <a:t>Program Code</a:t>
            </a:r>
            <a:endParaRPr b="1">
              <a:latin typeface="Book Antiqua"/>
              <a:ea typeface="Book Antiqua"/>
              <a:cs typeface="Book Antiqua"/>
              <a:sym typeface="Book Antiqua"/>
            </a:endParaRPr>
          </a:p>
          <a:p>
            <a:pPr indent="-342900" lvl="0" marL="342900" rtl="0" algn="l">
              <a:spcBef>
                <a:spcPts val="640"/>
              </a:spcBef>
              <a:spcAft>
                <a:spcPts val="0"/>
              </a:spcAft>
              <a:buClr>
                <a:schemeClr val="lt1"/>
              </a:buClr>
              <a:buSzPts val="3200"/>
              <a:buFont typeface="Noto Sans Symbols"/>
              <a:buChar char="⮚"/>
            </a:pPr>
            <a:r>
              <a:rPr b="1" lang="en-US">
                <a:latin typeface="Book Antiqua"/>
                <a:ea typeface="Book Antiqua"/>
                <a:cs typeface="Book Antiqua"/>
                <a:sym typeface="Book Antiqua"/>
              </a:rPr>
              <a:t>Result(Output)</a:t>
            </a:r>
            <a:endParaRPr b="1">
              <a:latin typeface="Book Antiqua"/>
              <a:ea typeface="Book Antiqua"/>
              <a:cs typeface="Book Antiqua"/>
              <a:sym typeface="Book Antiqua"/>
            </a:endParaRPr>
          </a:p>
          <a:p>
            <a:pPr indent="-342900" lvl="0" marL="342900" rtl="0" algn="l">
              <a:spcBef>
                <a:spcPts val="640"/>
              </a:spcBef>
              <a:spcAft>
                <a:spcPts val="0"/>
              </a:spcAft>
              <a:buClr>
                <a:schemeClr val="lt1"/>
              </a:buClr>
              <a:buSzPts val="3200"/>
              <a:buFont typeface="Noto Sans Symbols"/>
              <a:buChar char="⮚"/>
            </a:pPr>
            <a:r>
              <a:rPr b="1" lang="en-US">
                <a:latin typeface="Book Antiqua"/>
                <a:ea typeface="Book Antiqua"/>
                <a:cs typeface="Book Antiqua"/>
                <a:sym typeface="Book Antiqua"/>
              </a:rPr>
              <a:t>Advantages and Disadvantages</a:t>
            </a:r>
            <a:endParaRPr b="1">
              <a:latin typeface="Book Antiqua"/>
              <a:ea typeface="Book Antiqua"/>
              <a:cs typeface="Book Antiqua"/>
              <a:sym typeface="Book Antiqua"/>
            </a:endParaRPr>
          </a:p>
          <a:p>
            <a:pPr indent="-342900" lvl="0" marL="342900" rtl="0" algn="l">
              <a:spcBef>
                <a:spcPts val="640"/>
              </a:spcBef>
              <a:spcAft>
                <a:spcPts val="0"/>
              </a:spcAft>
              <a:buClr>
                <a:schemeClr val="lt1"/>
              </a:buClr>
              <a:buSzPts val="3200"/>
              <a:buFont typeface="Noto Sans Symbols"/>
              <a:buChar char="⮚"/>
            </a:pPr>
            <a:r>
              <a:rPr b="1" lang="en-US">
                <a:latin typeface="Book Antiqua"/>
                <a:ea typeface="Book Antiqua"/>
                <a:cs typeface="Book Antiqua"/>
                <a:sym typeface="Book Antiqua"/>
              </a:rPr>
              <a:t>Conclusion</a:t>
            </a:r>
            <a:endParaRPr b="1">
              <a:latin typeface="Book Antiqua"/>
              <a:ea typeface="Book Antiqua"/>
              <a:cs typeface="Book Antiqua"/>
              <a:sym typeface="Book Antiqua"/>
            </a:endParaRPr>
          </a:p>
          <a:p>
            <a:pPr indent="-342900" lvl="0" marL="342900" rtl="0" algn="l">
              <a:spcBef>
                <a:spcPts val="640"/>
              </a:spcBef>
              <a:spcAft>
                <a:spcPts val="0"/>
              </a:spcAft>
              <a:buClr>
                <a:schemeClr val="lt1"/>
              </a:buClr>
              <a:buSzPts val="3200"/>
              <a:buFont typeface="Noto Sans Symbols"/>
              <a:buChar char="⮚"/>
            </a:pPr>
            <a:r>
              <a:rPr b="1" lang="en-US">
                <a:latin typeface="Book Antiqua"/>
                <a:ea typeface="Book Antiqua"/>
                <a:cs typeface="Book Antiqua"/>
                <a:sym typeface="Book Antiqua"/>
              </a:rPr>
              <a:t>Bibliography</a:t>
            </a:r>
            <a:endParaRPr b="1">
              <a:latin typeface="Book Antiqua"/>
              <a:ea typeface="Book Antiqua"/>
              <a:cs typeface="Book Antiqua"/>
              <a:sym typeface="Book Antiqu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D5F4F4"/>
                </a:solidFill>
                <a:latin typeface="Book Antiqua"/>
                <a:ea typeface="Book Antiqua"/>
                <a:cs typeface="Book Antiqua"/>
                <a:sym typeface="Book Antiqua"/>
              </a:rPr>
              <a:t>Introduction</a:t>
            </a:r>
            <a:endParaRPr>
              <a:solidFill>
                <a:srgbClr val="D5F4F4"/>
              </a:solidFill>
              <a:latin typeface="Book Antiqua"/>
              <a:ea typeface="Book Antiqua"/>
              <a:cs typeface="Book Antiqua"/>
              <a:sym typeface="Book Antiqua"/>
            </a:endParaRPr>
          </a:p>
        </p:txBody>
      </p:sp>
      <p:sp>
        <p:nvSpPr>
          <p:cNvPr id="130" name="Google Shape;130;p5"/>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000"/>
              <a:buFont typeface="Book Antiqua"/>
              <a:buChar char="•"/>
            </a:pPr>
            <a:r>
              <a:rPr lang="en-US" sz="2000">
                <a:latin typeface="Book Antiqua"/>
                <a:ea typeface="Book Antiqua"/>
                <a:cs typeface="Book Antiqua"/>
                <a:sym typeface="Book Antiqua"/>
              </a:rPr>
              <a:t>PIC18F2550 microcontroller is an 8-bit microcontroller designed by MICROCHIP. It is one of the cheapest microcontrollers of PIC18FXXXX series. </a:t>
            </a:r>
            <a:endParaRPr sz="2000">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It is popular due to its performance, cheapness and multiple features. PIC18F2250 microcontroller can interface directly with the other PC.</a:t>
            </a:r>
            <a:endParaRPr sz="2000">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Digital Voting Machine (DVM) retains all the characteristics of voting by ballot papers, while being fast and absolutely reliable the EVM saves considerable time, money and manpower.</a:t>
            </a:r>
            <a:endParaRPr sz="2000">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It also helps to maintain total voting secrecy without the use of ballot papers. The DVM is 100% temper proof and at the end of the polling, just press a button and you get the result.</a:t>
            </a:r>
            <a:endParaRPr sz="2000">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Since it doesn’t require any manpower, it is more economical and also avoids any kind of malpractice and invalid votes. It is also convenient to the voter as he/she has to just press one key whichever belongs to the candidate.</a:t>
            </a:r>
            <a:endParaRPr sz="2000">
              <a:latin typeface="Book Antiqua"/>
              <a:ea typeface="Book Antiqua"/>
              <a:cs typeface="Book Antiqua"/>
              <a:sym typeface="Book Antiqua"/>
            </a:endParaRPr>
          </a:p>
        </p:txBody>
      </p:sp>
    </p:spTree>
  </p:cSld>
  <p:clrMapOvr>
    <a:masterClrMapping/>
  </p:clrMapOvr>
  <p:transition>
    <p:wipe dir="l"/>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D5F4F4"/>
                </a:solidFill>
                <a:latin typeface="Book Antiqua"/>
                <a:ea typeface="Book Antiqua"/>
                <a:cs typeface="Book Antiqua"/>
                <a:sym typeface="Book Antiqua"/>
              </a:rPr>
              <a:t>Components Used</a:t>
            </a:r>
            <a:endParaRPr/>
          </a:p>
        </p:txBody>
      </p:sp>
      <p:sp>
        <p:nvSpPr>
          <p:cNvPr id="136" name="Google Shape;136;p6"/>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3000"/>
              <a:buFont typeface="Book Antiqua"/>
              <a:buNone/>
            </a:pPr>
            <a:r>
              <a:rPr lang="en-US" sz="3000">
                <a:latin typeface="Book Antiqua"/>
                <a:ea typeface="Book Antiqua"/>
                <a:cs typeface="Book Antiqua"/>
                <a:sym typeface="Book Antiqua"/>
              </a:rPr>
              <a:t>1. LED green</a:t>
            </a:r>
            <a:endParaRPr sz="3000">
              <a:latin typeface="Book Antiqua"/>
              <a:ea typeface="Book Antiqua"/>
              <a:cs typeface="Book Antiqua"/>
              <a:sym typeface="Book Antiqua"/>
            </a:endParaRPr>
          </a:p>
          <a:p>
            <a:pPr indent="0" lvl="0" marL="0" rtl="0" algn="l">
              <a:spcBef>
                <a:spcPts val="600"/>
              </a:spcBef>
              <a:spcAft>
                <a:spcPts val="0"/>
              </a:spcAft>
              <a:buClr>
                <a:schemeClr val="lt1"/>
              </a:buClr>
              <a:buSzPts val="3000"/>
              <a:buFont typeface="Book Antiqua"/>
              <a:buNone/>
            </a:pPr>
            <a:r>
              <a:rPr lang="en-US" sz="3000">
                <a:latin typeface="Book Antiqua"/>
                <a:ea typeface="Book Antiqua"/>
                <a:cs typeface="Book Antiqua"/>
                <a:sym typeface="Book Antiqua"/>
              </a:rPr>
              <a:t>2. LED brig</a:t>
            </a:r>
            <a:endParaRPr sz="3000">
              <a:latin typeface="Book Antiqua"/>
              <a:ea typeface="Book Antiqua"/>
              <a:cs typeface="Book Antiqua"/>
              <a:sym typeface="Book Antiqua"/>
            </a:endParaRPr>
          </a:p>
          <a:p>
            <a:pPr indent="0" lvl="0" marL="0" rtl="0" algn="l">
              <a:spcBef>
                <a:spcPts val="600"/>
              </a:spcBef>
              <a:spcAft>
                <a:spcPts val="0"/>
              </a:spcAft>
              <a:buClr>
                <a:schemeClr val="lt1"/>
              </a:buClr>
              <a:buSzPts val="3000"/>
              <a:buFont typeface="Book Antiqua"/>
              <a:buNone/>
            </a:pPr>
            <a:r>
              <a:rPr lang="en-US" sz="3000">
                <a:latin typeface="Book Antiqua"/>
                <a:ea typeface="Book Antiqua"/>
                <a:cs typeface="Book Antiqua"/>
                <a:sym typeface="Book Antiqua"/>
              </a:rPr>
              <a:t>3. Crystal Oscillator</a:t>
            </a:r>
            <a:endParaRPr sz="3000">
              <a:latin typeface="Book Antiqua"/>
              <a:ea typeface="Book Antiqua"/>
              <a:cs typeface="Book Antiqua"/>
              <a:sym typeface="Book Antiqua"/>
            </a:endParaRPr>
          </a:p>
          <a:p>
            <a:pPr indent="0" lvl="0" marL="0" rtl="0" algn="l">
              <a:spcBef>
                <a:spcPts val="600"/>
              </a:spcBef>
              <a:spcAft>
                <a:spcPts val="0"/>
              </a:spcAft>
              <a:buClr>
                <a:schemeClr val="lt1"/>
              </a:buClr>
              <a:buSzPts val="3000"/>
              <a:buFont typeface="Book Antiqua"/>
              <a:buNone/>
            </a:pPr>
            <a:r>
              <a:rPr lang="en-US" sz="3000">
                <a:latin typeface="Book Antiqua"/>
                <a:ea typeface="Book Antiqua"/>
                <a:cs typeface="Book Antiqua"/>
                <a:sym typeface="Book Antiqua"/>
              </a:rPr>
              <a:t>4. Capacitor</a:t>
            </a:r>
            <a:endParaRPr sz="3000">
              <a:latin typeface="Book Antiqua"/>
              <a:ea typeface="Book Antiqua"/>
              <a:cs typeface="Book Antiqua"/>
              <a:sym typeface="Book Antiqua"/>
            </a:endParaRPr>
          </a:p>
          <a:p>
            <a:pPr indent="0" lvl="0" marL="0" rtl="0" algn="l">
              <a:spcBef>
                <a:spcPts val="600"/>
              </a:spcBef>
              <a:spcAft>
                <a:spcPts val="0"/>
              </a:spcAft>
              <a:buClr>
                <a:schemeClr val="lt1"/>
              </a:buClr>
              <a:buSzPts val="3000"/>
              <a:buFont typeface="Book Antiqua"/>
              <a:buNone/>
            </a:pPr>
            <a:r>
              <a:rPr lang="en-US" sz="3000">
                <a:latin typeface="Book Antiqua"/>
                <a:ea typeface="Book Antiqua"/>
                <a:cs typeface="Book Antiqua"/>
                <a:sym typeface="Book Antiqua"/>
              </a:rPr>
              <a:t>5. Resistor</a:t>
            </a:r>
            <a:endParaRPr sz="3000">
              <a:latin typeface="Book Antiqua"/>
              <a:ea typeface="Book Antiqua"/>
              <a:cs typeface="Book Antiqua"/>
              <a:sym typeface="Book Antiqua"/>
            </a:endParaRPr>
          </a:p>
          <a:p>
            <a:pPr indent="0" lvl="0" marL="0" rtl="0" algn="l">
              <a:spcBef>
                <a:spcPts val="600"/>
              </a:spcBef>
              <a:spcAft>
                <a:spcPts val="0"/>
              </a:spcAft>
              <a:buClr>
                <a:schemeClr val="lt1"/>
              </a:buClr>
              <a:buSzPts val="3000"/>
              <a:buFont typeface="Book Antiqua"/>
              <a:buNone/>
            </a:pPr>
            <a:r>
              <a:rPr lang="en-US" sz="3000">
                <a:latin typeface="Book Antiqua"/>
                <a:ea typeface="Book Antiqua"/>
                <a:cs typeface="Book Antiqua"/>
                <a:sym typeface="Book Antiqua"/>
              </a:rPr>
              <a:t>6. LCD display</a:t>
            </a:r>
            <a:endParaRPr sz="3000">
              <a:latin typeface="Book Antiqua"/>
              <a:ea typeface="Book Antiqua"/>
              <a:cs typeface="Book Antiqua"/>
              <a:sym typeface="Book Antiqua"/>
            </a:endParaRPr>
          </a:p>
          <a:p>
            <a:pPr indent="0" lvl="0" marL="0" rtl="0" algn="l">
              <a:spcBef>
                <a:spcPts val="600"/>
              </a:spcBef>
              <a:spcAft>
                <a:spcPts val="0"/>
              </a:spcAft>
              <a:buClr>
                <a:schemeClr val="lt1"/>
              </a:buClr>
              <a:buSzPts val="3000"/>
              <a:buFont typeface="Book Antiqua"/>
              <a:buNone/>
            </a:pPr>
            <a:r>
              <a:rPr lang="en-US" sz="3000">
                <a:latin typeface="Book Antiqua"/>
                <a:ea typeface="Book Antiqua"/>
                <a:cs typeface="Book Antiqua"/>
                <a:sym typeface="Book Antiqua"/>
              </a:rPr>
              <a:t>7. Pic 18f2550</a:t>
            </a:r>
            <a:endParaRPr sz="3000">
              <a:latin typeface="Book Antiqua"/>
              <a:ea typeface="Book Antiqua"/>
              <a:cs typeface="Book Antiqua"/>
              <a:sym typeface="Book Antiqua"/>
            </a:endParaRPr>
          </a:p>
          <a:p>
            <a:pPr indent="0" lvl="0" marL="0" rtl="0" algn="l">
              <a:spcBef>
                <a:spcPts val="600"/>
              </a:spcBef>
              <a:spcAft>
                <a:spcPts val="0"/>
              </a:spcAft>
              <a:buClr>
                <a:schemeClr val="lt1"/>
              </a:buClr>
              <a:buSzPts val="3000"/>
              <a:buFont typeface="Book Antiqua"/>
              <a:buNone/>
            </a:pPr>
            <a:r>
              <a:rPr lang="en-US" sz="3000">
                <a:latin typeface="Book Antiqua"/>
                <a:ea typeface="Book Antiqua"/>
                <a:cs typeface="Book Antiqua"/>
                <a:sym typeface="Book Antiqua"/>
              </a:rPr>
              <a:t>8. Button</a:t>
            </a:r>
            <a:endParaRPr sz="3000">
              <a:latin typeface="Book Antiqua"/>
              <a:ea typeface="Book Antiqua"/>
              <a:cs typeface="Book Antiqua"/>
              <a:sym typeface="Book Antiqua"/>
            </a:endParaRPr>
          </a:p>
        </p:txBody>
      </p:sp>
    </p:spTree>
  </p:cSld>
  <p:clrMapOvr>
    <a:masterClrMapping/>
  </p:clrMapOvr>
  <p:transition>
    <p:wedg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609600" y="274955"/>
            <a:ext cx="606552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D5F4F4"/>
                </a:solidFill>
                <a:latin typeface="Book Antiqua"/>
                <a:ea typeface="Book Antiqua"/>
                <a:cs typeface="Book Antiqua"/>
                <a:sym typeface="Book Antiqua"/>
              </a:rPr>
              <a:t>Components Discription</a:t>
            </a:r>
            <a:endParaRPr/>
          </a:p>
        </p:txBody>
      </p:sp>
      <p:sp>
        <p:nvSpPr>
          <p:cNvPr id="142" name="Google Shape;142;p7"/>
          <p:cNvSpPr txBox="1"/>
          <p:nvPr>
            <p:ph idx="1" type="body"/>
          </p:nvPr>
        </p:nvSpPr>
        <p:spPr>
          <a:xfrm>
            <a:off x="609600" y="1417955"/>
            <a:ext cx="5384800" cy="518731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91913"/>
              </a:buClr>
              <a:buSzPts val="3000"/>
              <a:buFont typeface="Book Antiqua"/>
              <a:buChar char="•"/>
            </a:pPr>
            <a:r>
              <a:rPr b="1" lang="en-US" sz="3000">
                <a:solidFill>
                  <a:srgbClr val="191913"/>
                </a:solidFill>
                <a:latin typeface="Book Antiqua"/>
                <a:ea typeface="Book Antiqua"/>
                <a:cs typeface="Book Antiqua"/>
                <a:sym typeface="Book Antiqua"/>
              </a:rPr>
              <a:t>LED</a:t>
            </a:r>
            <a:r>
              <a:rPr lang="en-US" sz="2500">
                <a:latin typeface="Book Antiqua"/>
                <a:ea typeface="Book Antiqua"/>
                <a:cs typeface="Book Antiqua"/>
                <a:sym typeface="Book Antiqua"/>
              </a:rPr>
              <a:t> - A light-emitting diode is a semiconductor light source that emits light when current flows through it. Voting machine contains two LED’s. </a:t>
            </a:r>
            <a:endParaRPr sz="2500">
              <a:latin typeface="Book Antiqua"/>
              <a:ea typeface="Book Antiqua"/>
              <a:cs typeface="Book Antiqua"/>
              <a:sym typeface="Book Antiqua"/>
            </a:endParaRPr>
          </a:p>
          <a:p>
            <a:pPr indent="-342900" lvl="0" marL="342900" rtl="0" algn="l">
              <a:spcBef>
                <a:spcPts val="500"/>
              </a:spcBef>
              <a:spcAft>
                <a:spcPts val="0"/>
              </a:spcAft>
              <a:buClr>
                <a:schemeClr val="lt1"/>
              </a:buClr>
              <a:buSzPts val="2500"/>
              <a:buFont typeface="Book Antiqua"/>
              <a:buChar char="•"/>
            </a:pPr>
            <a:r>
              <a:rPr lang="en-US" sz="2500">
                <a:latin typeface="Book Antiqua"/>
                <a:ea typeface="Book Antiqua"/>
                <a:cs typeface="Book Antiqua"/>
                <a:sym typeface="Book Antiqua"/>
              </a:rPr>
              <a:t>When LED1 remains on, others buttons can perform. When LED2 remains on, all buttons are disabled.</a:t>
            </a:r>
            <a:endParaRPr sz="2500">
              <a:latin typeface="Book Antiqua"/>
              <a:ea typeface="Book Antiqua"/>
              <a:cs typeface="Book Antiqua"/>
              <a:sym typeface="Book Antiqua"/>
            </a:endParaRPr>
          </a:p>
          <a:p>
            <a:pPr indent="0" lvl="0" marL="0" rtl="0" algn="l">
              <a:spcBef>
                <a:spcPts val="500"/>
              </a:spcBef>
              <a:spcAft>
                <a:spcPts val="0"/>
              </a:spcAft>
              <a:buClr>
                <a:schemeClr val="lt1"/>
              </a:buClr>
              <a:buSzPts val="2500"/>
              <a:buFont typeface="Arial"/>
              <a:buNone/>
            </a:pPr>
            <a:r>
              <a:t/>
            </a:r>
            <a:endParaRPr sz="2500">
              <a:latin typeface="Book Antiqua"/>
              <a:ea typeface="Book Antiqua"/>
              <a:cs typeface="Book Antiqua"/>
              <a:sym typeface="Book Antiqua"/>
            </a:endParaRPr>
          </a:p>
          <a:p>
            <a:pPr indent="-342900" lvl="0" marL="342900" rtl="0" algn="l">
              <a:spcBef>
                <a:spcPts val="500"/>
              </a:spcBef>
              <a:spcAft>
                <a:spcPts val="0"/>
              </a:spcAft>
              <a:buClr>
                <a:srgbClr val="191913"/>
              </a:buClr>
              <a:buSzPts val="2500"/>
              <a:buFont typeface="Book Antiqua"/>
              <a:buChar char="•"/>
            </a:pPr>
            <a:r>
              <a:rPr b="1" lang="en-US" sz="2500">
                <a:solidFill>
                  <a:srgbClr val="191913"/>
                </a:solidFill>
                <a:latin typeface="Book Antiqua"/>
                <a:ea typeface="Book Antiqua"/>
                <a:cs typeface="Book Antiqua"/>
                <a:sym typeface="Book Antiqua"/>
              </a:rPr>
              <a:t>LCD Display</a:t>
            </a:r>
            <a:r>
              <a:rPr lang="en-US" sz="2500">
                <a:latin typeface="Book Antiqua"/>
                <a:ea typeface="Book Antiqua"/>
                <a:cs typeface="Book Antiqua"/>
                <a:sym typeface="Book Antiqua"/>
              </a:rPr>
              <a:t> – This is 2*16line LCD Display.</a:t>
            </a:r>
            <a:endParaRPr sz="2500">
              <a:latin typeface="Book Antiqua"/>
              <a:ea typeface="Book Antiqua"/>
              <a:cs typeface="Book Antiqua"/>
              <a:sym typeface="Book Antiqua"/>
            </a:endParaRPr>
          </a:p>
        </p:txBody>
      </p:sp>
      <p:pic>
        <p:nvPicPr>
          <p:cNvPr descr="Led" id="143" name="Google Shape;143;p7"/>
          <p:cNvPicPr preferRelativeResize="0"/>
          <p:nvPr>
            <p:ph idx="2" type="body"/>
          </p:nvPr>
        </p:nvPicPr>
        <p:blipFill rotWithShape="1">
          <a:blip r:embed="rId3">
            <a:alphaModFix/>
          </a:blip>
          <a:srcRect b="0" l="0" r="0" t="0"/>
          <a:stretch/>
        </p:blipFill>
        <p:spPr>
          <a:xfrm>
            <a:off x="6828155" y="274955"/>
            <a:ext cx="4212590" cy="3686175"/>
          </a:xfrm>
          <a:prstGeom prst="rect">
            <a:avLst/>
          </a:prstGeom>
          <a:noFill/>
          <a:ln>
            <a:noFill/>
          </a:ln>
        </p:spPr>
      </p:pic>
      <p:pic>
        <p:nvPicPr>
          <p:cNvPr id="144" name="Google Shape;144;p7"/>
          <p:cNvPicPr preferRelativeResize="0"/>
          <p:nvPr/>
        </p:nvPicPr>
        <p:blipFill rotWithShape="1">
          <a:blip r:embed="rId4">
            <a:alphaModFix/>
          </a:blip>
          <a:srcRect b="0" l="0" r="0" t="0"/>
          <a:stretch/>
        </p:blipFill>
        <p:spPr>
          <a:xfrm>
            <a:off x="6828790" y="4269105"/>
            <a:ext cx="4211955" cy="2335530"/>
          </a:xfrm>
          <a:prstGeom prst="rect">
            <a:avLst/>
          </a:prstGeom>
          <a:noFill/>
          <a:ln>
            <a:noFill/>
          </a:ln>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idx="1" type="body"/>
          </p:nvPr>
        </p:nvSpPr>
        <p:spPr>
          <a:xfrm>
            <a:off x="609600" y="377825"/>
            <a:ext cx="5384800" cy="610298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91913"/>
              </a:buClr>
              <a:buSzPts val="3200"/>
              <a:buFont typeface="Book Antiqua"/>
              <a:buChar char="•"/>
            </a:pPr>
            <a:r>
              <a:rPr b="1" lang="en-US">
                <a:solidFill>
                  <a:srgbClr val="191913"/>
                </a:solidFill>
                <a:latin typeface="Book Antiqua"/>
                <a:ea typeface="Book Antiqua"/>
                <a:cs typeface="Book Antiqua"/>
                <a:sym typeface="Book Antiqua"/>
              </a:rPr>
              <a:t>PIC 18F2550 MICROCONTROLLER </a:t>
            </a:r>
            <a:r>
              <a:rPr b="1" lang="en-US">
                <a:solidFill>
                  <a:schemeClr val="lt1"/>
                </a:solidFill>
                <a:latin typeface="Book Antiqua"/>
                <a:ea typeface="Book Antiqua"/>
                <a:cs typeface="Book Antiqua"/>
                <a:sym typeface="Book Antiqua"/>
              </a:rPr>
              <a:t>-</a:t>
            </a:r>
            <a:endParaRPr b="1">
              <a:solidFill>
                <a:srgbClr val="191913"/>
              </a:solidFill>
              <a:latin typeface="Book Antiqua"/>
              <a:ea typeface="Book Antiqua"/>
              <a:cs typeface="Book Antiqua"/>
              <a:sym typeface="Book Antiqua"/>
            </a:endParaRPr>
          </a:p>
          <a:p>
            <a:pPr indent="-342900" lvl="0" marL="342900" rtl="0" algn="l">
              <a:spcBef>
                <a:spcPts val="360"/>
              </a:spcBef>
              <a:spcAft>
                <a:spcPts val="0"/>
              </a:spcAft>
              <a:buClr>
                <a:schemeClr val="lt1"/>
              </a:buClr>
              <a:buSzPts val="1800"/>
              <a:buFont typeface="Book Antiqua"/>
              <a:buChar char="•"/>
            </a:pPr>
            <a:r>
              <a:rPr lang="en-US" sz="1800">
                <a:latin typeface="Book Antiqua"/>
                <a:ea typeface="Book Antiqua"/>
                <a:cs typeface="Book Antiqua"/>
                <a:sym typeface="Book Antiqua"/>
              </a:rPr>
              <a:t>PIC18F2550 microcontroller is an 8-bit microcontroller designed by MICROCHIP. It is one of the cheapest microcontrollers of PIC18FXXXX series. It is popular due to its performance, cheapness and multiple features.</a:t>
            </a:r>
            <a:endParaRPr sz="1800">
              <a:latin typeface="Book Antiqua"/>
              <a:ea typeface="Book Antiqua"/>
              <a:cs typeface="Book Antiqua"/>
              <a:sym typeface="Book Antiqua"/>
            </a:endParaRPr>
          </a:p>
          <a:p>
            <a:pPr indent="-228600" lvl="0" marL="342900" rtl="0" algn="l">
              <a:spcBef>
                <a:spcPts val="360"/>
              </a:spcBef>
              <a:spcAft>
                <a:spcPts val="0"/>
              </a:spcAft>
              <a:buClr>
                <a:schemeClr val="lt1"/>
              </a:buClr>
              <a:buSzPts val="1800"/>
              <a:buFont typeface="Arial"/>
              <a:buNone/>
            </a:pPr>
            <a:r>
              <a:t/>
            </a:r>
            <a:endParaRPr sz="1800">
              <a:latin typeface="Book Antiqua"/>
              <a:ea typeface="Book Antiqua"/>
              <a:cs typeface="Book Antiqua"/>
              <a:sym typeface="Book Antiqua"/>
            </a:endParaRPr>
          </a:p>
          <a:p>
            <a:pPr indent="-342900" lvl="0" marL="342900" rtl="0" algn="l">
              <a:spcBef>
                <a:spcPts val="360"/>
              </a:spcBef>
              <a:spcAft>
                <a:spcPts val="0"/>
              </a:spcAft>
              <a:buClr>
                <a:schemeClr val="lt1"/>
              </a:buClr>
              <a:buSzPts val="1800"/>
              <a:buFont typeface="Book Antiqua"/>
              <a:buChar char="•"/>
            </a:pPr>
            <a:r>
              <a:rPr lang="en-US" sz="1800">
                <a:latin typeface="Book Antiqua"/>
                <a:ea typeface="Book Antiqua"/>
                <a:cs typeface="Book Antiqua"/>
                <a:sym typeface="Book Antiqua"/>
              </a:rPr>
              <a:t>PIC18F2250 microcontroller can interface directly with the other PC. It has multiple helping material on the internet due to its popularity and that is one the reason most of the developers and engineers use it.</a:t>
            </a:r>
            <a:endParaRPr sz="1800">
              <a:latin typeface="Book Antiqua"/>
              <a:ea typeface="Book Antiqua"/>
              <a:cs typeface="Book Antiqua"/>
              <a:sym typeface="Book Antiqua"/>
            </a:endParaRPr>
          </a:p>
          <a:p>
            <a:pPr indent="-228600" lvl="0" marL="342900" rtl="0" algn="l">
              <a:spcBef>
                <a:spcPts val="360"/>
              </a:spcBef>
              <a:spcAft>
                <a:spcPts val="0"/>
              </a:spcAft>
              <a:buClr>
                <a:schemeClr val="lt1"/>
              </a:buClr>
              <a:buSzPts val="1800"/>
              <a:buFont typeface="Arial"/>
              <a:buNone/>
            </a:pPr>
            <a:r>
              <a:t/>
            </a:r>
            <a:endParaRPr sz="1800">
              <a:latin typeface="Book Antiqua"/>
              <a:ea typeface="Book Antiqua"/>
              <a:cs typeface="Book Antiqua"/>
              <a:sym typeface="Book Antiqua"/>
            </a:endParaRPr>
          </a:p>
          <a:p>
            <a:pPr indent="-342900" lvl="0" marL="342900" rtl="0" algn="l">
              <a:spcBef>
                <a:spcPts val="360"/>
              </a:spcBef>
              <a:spcAft>
                <a:spcPts val="0"/>
              </a:spcAft>
              <a:buClr>
                <a:schemeClr val="lt1"/>
              </a:buClr>
              <a:buSzPts val="1800"/>
              <a:buFont typeface="Book Antiqua"/>
              <a:buChar char="•"/>
            </a:pPr>
            <a:r>
              <a:rPr lang="en-US" sz="1800">
                <a:latin typeface="Book Antiqua"/>
                <a:ea typeface="Book Antiqua"/>
                <a:cs typeface="Book Antiqua"/>
                <a:sym typeface="Book Antiqua"/>
              </a:rPr>
              <a:t>The microcontroller can keep the peripheral still active when the CPU core is on stand by and usage of internal oscillator also lead the controller to save up to 90% power saving.</a:t>
            </a:r>
            <a:endParaRPr sz="1800">
              <a:latin typeface="Book Antiqua"/>
              <a:ea typeface="Book Antiqua"/>
              <a:cs typeface="Book Antiqua"/>
              <a:sym typeface="Book Antiqua"/>
            </a:endParaRPr>
          </a:p>
        </p:txBody>
      </p:sp>
      <p:pic>
        <p:nvPicPr>
          <p:cNvPr descr="PIC18F2550-NNX-Regular" id="150" name="Google Shape;150;p8"/>
          <p:cNvPicPr preferRelativeResize="0"/>
          <p:nvPr>
            <p:ph idx="2" type="body"/>
          </p:nvPr>
        </p:nvPicPr>
        <p:blipFill rotWithShape="1">
          <a:blip r:embed="rId3">
            <a:alphaModFix/>
          </a:blip>
          <a:srcRect b="0" l="0" r="0" t="0"/>
          <a:stretch/>
        </p:blipFill>
        <p:spPr>
          <a:xfrm>
            <a:off x="5994400" y="1649730"/>
            <a:ext cx="5966460" cy="4296410"/>
          </a:xfrm>
          <a:prstGeom prst="rect">
            <a:avLst/>
          </a:prstGeom>
          <a:noFill/>
          <a:ln>
            <a:noFill/>
          </a:ln>
        </p:spPr>
      </p:pic>
    </p:spTree>
  </p:cSld>
  <p:clrMapOvr>
    <a:masterClrMapping/>
  </p:clrMapOvr>
  <p:transition>
    <p:newsfla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idx="1" type="body"/>
          </p:nvPr>
        </p:nvSpPr>
        <p:spPr>
          <a:xfrm>
            <a:off x="448945" y="282575"/>
            <a:ext cx="5384800" cy="627253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0101C"/>
              </a:buClr>
              <a:buSzPts val="3200"/>
              <a:buFont typeface="Book Antiqua"/>
              <a:buChar char="•"/>
            </a:pPr>
            <a:r>
              <a:rPr b="1" lang="en-US">
                <a:solidFill>
                  <a:srgbClr val="10101C"/>
                </a:solidFill>
                <a:latin typeface="Book Antiqua"/>
                <a:ea typeface="Book Antiqua"/>
                <a:cs typeface="Book Antiqua"/>
                <a:sym typeface="Book Antiqua"/>
              </a:rPr>
              <a:t>PIC18F2550 Pin Configuration</a:t>
            </a:r>
            <a:endParaRPr b="1">
              <a:solidFill>
                <a:srgbClr val="10101C"/>
              </a:solidFill>
              <a:latin typeface="Book Antiqua"/>
              <a:ea typeface="Book Antiqua"/>
              <a:cs typeface="Book Antiqua"/>
              <a:sym typeface="Book Antiqua"/>
            </a:endParaRPr>
          </a:p>
          <a:p>
            <a:pPr indent="-139700" lvl="0" marL="342900" rtl="0" algn="l">
              <a:spcBef>
                <a:spcPts val="640"/>
              </a:spcBef>
              <a:spcAft>
                <a:spcPts val="0"/>
              </a:spcAft>
              <a:buClr>
                <a:schemeClr val="lt1"/>
              </a:buClr>
              <a:buSzPts val="3200"/>
              <a:buFont typeface="Arial"/>
              <a:buNone/>
            </a:pPr>
            <a:r>
              <a:t/>
            </a:r>
            <a:endParaRPr b="1">
              <a:solidFill>
                <a:srgbClr val="10101C"/>
              </a:solidFill>
              <a:latin typeface="Book Antiqua"/>
              <a:ea typeface="Book Antiqua"/>
              <a:cs typeface="Book Antiqua"/>
              <a:sym typeface="Book Antiqua"/>
            </a:endParaRPr>
          </a:p>
          <a:p>
            <a:pPr indent="-342900" lvl="0" marL="342900" rtl="0" algn="l">
              <a:spcBef>
                <a:spcPts val="500"/>
              </a:spcBef>
              <a:spcAft>
                <a:spcPts val="0"/>
              </a:spcAft>
              <a:buClr>
                <a:schemeClr val="lt1"/>
              </a:buClr>
              <a:buSzPts val="2500"/>
              <a:buFont typeface="Book Antiqua"/>
              <a:buChar char="•"/>
            </a:pPr>
            <a:r>
              <a:rPr lang="en-US" sz="2500">
                <a:solidFill>
                  <a:schemeClr val="lt1"/>
                </a:solidFill>
                <a:latin typeface="Book Antiqua"/>
                <a:ea typeface="Book Antiqua"/>
                <a:cs typeface="Book Antiqua"/>
                <a:sym typeface="Book Antiqua"/>
              </a:rPr>
              <a:t>PIC18F2550 Features and Peripherals: </a:t>
            </a:r>
            <a:r>
              <a:rPr lang="en-US" sz="2000">
                <a:solidFill>
                  <a:schemeClr val="lt1"/>
                </a:solidFill>
                <a:latin typeface="Book Antiqua"/>
                <a:ea typeface="Book Antiqua"/>
                <a:cs typeface="Book Antiqua"/>
                <a:sym typeface="Book Antiqua"/>
              </a:rPr>
              <a:t>In this section, we will see all the features and details of built-in features available.</a:t>
            </a:r>
            <a:endParaRPr b="1" sz="1700">
              <a:solidFill>
                <a:schemeClr val="lt1"/>
              </a:solidFill>
              <a:latin typeface="Book Antiqua"/>
              <a:ea typeface="Book Antiqua"/>
              <a:cs typeface="Book Antiqua"/>
              <a:sym typeface="Book Antiqua"/>
            </a:endParaRPr>
          </a:p>
        </p:txBody>
      </p:sp>
      <p:pic>
        <p:nvPicPr>
          <p:cNvPr id="156" name="Google Shape;156;p9"/>
          <p:cNvPicPr preferRelativeResize="0"/>
          <p:nvPr>
            <p:ph idx="2" type="body"/>
          </p:nvPr>
        </p:nvPicPr>
        <p:blipFill rotWithShape="1">
          <a:blip r:embed="rId3">
            <a:alphaModFix/>
          </a:blip>
          <a:srcRect b="0" l="0" r="0" t="0"/>
          <a:stretch/>
        </p:blipFill>
        <p:spPr>
          <a:xfrm>
            <a:off x="6013450" y="1417955"/>
            <a:ext cx="5956935" cy="4765675"/>
          </a:xfrm>
          <a:prstGeom prst="rect">
            <a:avLst/>
          </a:prstGeom>
          <a:noFill/>
          <a:ln>
            <a:noFill/>
          </a:ln>
        </p:spPr>
      </p:pic>
    </p:spTree>
  </p:cSld>
  <p:clrMapOvr>
    <a:masterClrMapping/>
  </p:clrMapOvr>
  <p:transition>
    <p:wheel spokes="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idx="1" type="body"/>
          </p:nvPr>
        </p:nvSpPr>
        <p:spPr>
          <a:xfrm>
            <a:off x="589915" y="911225"/>
            <a:ext cx="5384800" cy="479488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0101C"/>
              </a:buClr>
              <a:buSzPts val="3000"/>
              <a:buFont typeface="Book Antiqua"/>
              <a:buChar char="•"/>
            </a:pPr>
            <a:r>
              <a:rPr b="1" lang="en-US" sz="3000">
                <a:solidFill>
                  <a:srgbClr val="10101C"/>
                </a:solidFill>
                <a:latin typeface="Book Antiqua"/>
                <a:ea typeface="Book Antiqua"/>
                <a:cs typeface="Book Antiqua"/>
                <a:sym typeface="Book Antiqua"/>
              </a:rPr>
              <a:t>Digital Output Pins:</a:t>
            </a:r>
            <a:r>
              <a:rPr lang="en-US" sz="2000">
                <a:latin typeface="Book Antiqua"/>
                <a:ea typeface="Book Antiqua"/>
                <a:cs typeface="Book Antiqua"/>
                <a:sym typeface="Book Antiqua"/>
              </a:rPr>
              <a:t> </a:t>
            </a:r>
            <a:endParaRPr sz="2000">
              <a:solidFill>
                <a:schemeClr val="lt1"/>
              </a:solidFill>
              <a:latin typeface="Book Antiqua"/>
              <a:ea typeface="Book Antiqua"/>
              <a:cs typeface="Book Antiqua"/>
              <a:sym typeface="Book Antiqua"/>
            </a:endParaRPr>
          </a:p>
          <a:p>
            <a:pPr indent="0" lvl="0" marL="0" rtl="0" algn="l">
              <a:spcBef>
                <a:spcPts val="400"/>
              </a:spcBef>
              <a:spcAft>
                <a:spcPts val="0"/>
              </a:spcAft>
              <a:buClr>
                <a:schemeClr val="lt1"/>
              </a:buClr>
              <a:buSzPts val="2000"/>
              <a:buFont typeface="Arial"/>
              <a:buNone/>
            </a:pPr>
            <a:r>
              <a:t/>
            </a:r>
            <a:endParaRPr sz="2000">
              <a:solidFill>
                <a:schemeClr val="lt1"/>
              </a:solidFill>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RA0 – GPIO2 , RA1 – GPIO3 , RA2 – GPIO4</a:t>
            </a:r>
            <a:endParaRPr sz="2000">
              <a:solidFill>
                <a:schemeClr val="lt1"/>
              </a:solidFill>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RA3 – GPIO5 , RA4 – GPIO6 , RA5 – GPIO7 , RA6 – GPIO10</a:t>
            </a:r>
            <a:endParaRPr sz="2000">
              <a:solidFill>
                <a:schemeClr val="lt1"/>
              </a:solidFill>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RB0 – GPIO21 , RB1 – GPIO22 , RB2 – GPIO23 , RB3 – GPIO24</a:t>
            </a:r>
            <a:endParaRPr sz="2000">
              <a:solidFill>
                <a:schemeClr val="lt1"/>
              </a:solidFill>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RB4 – GPIO25 , RB5 – GPIO26 , RB6 – GPIO27 , RB7 – GPIO28</a:t>
            </a:r>
            <a:endParaRPr sz="2000">
              <a:solidFill>
                <a:schemeClr val="lt1"/>
              </a:solidFill>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RC0 – GPIO11 , RC1 – GPIO12 , RC2 – GPIO13 , RC6 – GPIO17</a:t>
            </a:r>
            <a:endParaRPr sz="2000">
              <a:solidFill>
                <a:schemeClr val="lt1"/>
              </a:solidFill>
              <a:latin typeface="Book Antiqua"/>
              <a:ea typeface="Book Antiqua"/>
              <a:cs typeface="Book Antiqua"/>
              <a:sym typeface="Book Antiqua"/>
            </a:endParaRPr>
          </a:p>
          <a:p>
            <a:pPr indent="-342900" lvl="0" marL="342900" rtl="0" algn="l">
              <a:spcBef>
                <a:spcPts val="400"/>
              </a:spcBef>
              <a:spcAft>
                <a:spcPts val="0"/>
              </a:spcAft>
              <a:buClr>
                <a:schemeClr val="lt1"/>
              </a:buClr>
              <a:buSzPts val="2000"/>
              <a:buFont typeface="Book Antiqua"/>
              <a:buChar char="•"/>
            </a:pPr>
            <a:r>
              <a:rPr lang="en-US" sz="2000">
                <a:latin typeface="Book Antiqua"/>
                <a:ea typeface="Book Antiqua"/>
                <a:cs typeface="Book Antiqua"/>
                <a:sym typeface="Book Antiqua"/>
              </a:rPr>
              <a:t>RC7 – GPIO18</a:t>
            </a:r>
            <a:endParaRPr sz="2000"/>
          </a:p>
        </p:txBody>
      </p:sp>
      <p:sp>
        <p:nvSpPr>
          <p:cNvPr id="162" name="Google Shape;162;p10"/>
          <p:cNvSpPr txBox="1"/>
          <p:nvPr>
            <p:ph idx="2" type="body"/>
          </p:nvPr>
        </p:nvSpPr>
        <p:spPr>
          <a:xfrm>
            <a:off x="6177915" y="911225"/>
            <a:ext cx="5384800" cy="501523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0101C"/>
              </a:buClr>
              <a:buSzPts val="3000"/>
              <a:buFont typeface="Book Antiqua"/>
              <a:buChar char="•"/>
            </a:pPr>
            <a:r>
              <a:rPr b="1" lang="en-US" sz="3000">
                <a:solidFill>
                  <a:srgbClr val="10101C"/>
                </a:solidFill>
                <a:latin typeface="Book Antiqua"/>
                <a:ea typeface="Book Antiqua"/>
                <a:cs typeface="Book Antiqua"/>
                <a:sym typeface="Book Antiqua"/>
              </a:rPr>
              <a:t>Digital Input Pins:</a:t>
            </a:r>
            <a:endParaRPr/>
          </a:p>
          <a:p>
            <a:pPr indent="-215900" lvl="0" marL="342900" rtl="0" algn="l">
              <a:spcBef>
                <a:spcPts val="400"/>
              </a:spcBef>
              <a:spcAft>
                <a:spcPts val="0"/>
              </a:spcAft>
              <a:buClr>
                <a:schemeClr val="lt1"/>
              </a:buClr>
              <a:buSzPts val="2000"/>
              <a:buFont typeface="Arial"/>
              <a:buNone/>
            </a:pPr>
            <a:r>
              <a:t/>
            </a:r>
            <a:endParaRPr sz="2000">
              <a:solidFill>
                <a:schemeClr val="lt1"/>
              </a:solidFill>
              <a:latin typeface="Book Antiqua"/>
              <a:ea typeface="Book Antiqua"/>
              <a:cs typeface="Book Antiqua"/>
              <a:sym typeface="Book Antiqua"/>
            </a:endParaRPr>
          </a:p>
          <a:p>
            <a:pPr indent="-342900" lvl="0" marL="342900" rtl="0" algn="l">
              <a:spcBef>
                <a:spcPts val="420"/>
              </a:spcBef>
              <a:spcAft>
                <a:spcPts val="0"/>
              </a:spcAft>
              <a:buClr>
                <a:schemeClr val="lt1"/>
              </a:buClr>
              <a:buSzPts val="2000"/>
              <a:buFont typeface="Book Antiqua"/>
              <a:buChar char="•"/>
            </a:pPr>
            <a:r>
              <a:rPr lang="en-US" sz="2000">
                <a:solidFill>
                  <a:schemeClr val="lt1"/>
                </a:solidFill>
                <a:latin typeface="Book Antiqua"/>
                <a:ea typeface="Book Antiqua"/>
                <a:cs typeface="Book Antiqua"/>
                <a:sym typeface="Book Antiqua"/>
              </a:rPr>
              <a:t>RA0 – GPIO2	</a:t>
            </a:r>
            <a:r>
              <a:rPr b="1" lang="en-US" sz="2100">
                <a:solidFill>
                  <a:schemeClr val="lt1"/>
                </a:solidFill>
                <a:latin typeface="Book Antiqua"/>
                <a:ea typeface="Book Antiqua"/>
                <a:cs typeface="Book Antiqua"/>
                <a:sym typeface="Book Antiqua"/>
              </a:rPr>
              <a:t>- </a:t>
            </a:r>
            <a:r>
              <a:rPr lang="en-US" sz="2000">
                <a:solidFill>
                  <a:schemeClr val="lt1"/>
                </a:solidFill>
                <a:latin typeface="Book Antiqua"/>
                <a:ea typeface="Book Antiqua"/>
                <a:cs typeface="Book Antiqua"/>
                <a:sym typeface="Book Antiqua"/>
              </a:rPr>
              <a:t>RB4 – GPIO25</a:t>
            </a:r>
            <a:endParaRPr sz="2000">
              <a:solidFill>
                <a:schemeClr val="lt1"/>
              </a:solidFill>
              <a:latin typeface="Book Antiqua"/>
              <a:ea typeface="Book Antiqua"/>
              <a:cs typeface="Book Antiqua"/>
              <a:sym typeface="Book Antiqua"/>
            </a:endParaRPr>
          </a:p>
          <a:p>
            <a:pPr indent="-342900" lvl="0" marL="342900" rtl="0" algn="l">
              <a:spcBef>
                <a:spcPts val="420"/>
              </a:spcBef>
              <a:spcAft>
                <a:spcPts val="0"/>
              </a:spcAft>
              <a:buClr>
                <a:schemeClr val="lt1"/>
              </a:buClr>
              <a:buSzPts val="2000"/>
              <a:buFont typeface="Book Antiqua"/>
              <a:buChar char="•"/>
            </a:pPr>
            <a:r>
              <a:rPr lang="en-US" sz="2000">
                <a:solidFill>
                  <a:schemeClr val="lt1"/>
                </a:solidFill>
                <a:latin typeface="Book Antiqua"/>
                <a:ea typeface="Book Antiqua"/>
                <a:cs typeface="Book Antiqua"/>
                <a:sym typeface="Book Antiqua"/>
              </a:rPr>
              <a:t>RA1 – GPIO3	</a:t>
            </a:r>
            <a:r>
              <a:rPr b="1" lang="en-US" sz="2100">
                <a:solidFill>
                  <a:schemeClr val="lt1"/>
                </a:solidFill>
                <a:latin typeface="Book Antiqua"/>
                <a:ea typeface="Book Antiqua"/>
                <a:cs typeface="Book Antiqua"/>
                <a:sym typeface="Book Antiqua"/>
              </a:rPr>
              <a:t>-</a:t>
            </a:r>
            <a:r>
              <a:rPr lang="en-US" sz="2000">
                <a:solidFill>
                  <a:schemeClr val="lt1"/>
                </a:solidFill>
                <a:latin typeface="Book Antiqua"/>
                <a:ea typeface="Book Antiqua"/>
                <a:cs typeface="Book Antiqua"/>
                <a:sym typeface="Book Antiqua"/>
              </a:rPr>
              <a:t> RB5 – GPIO26</a:t>
            </a:r>
            <a:endParaRPr sz="2000">
              <a:solidFill>
                <a:schemeClr val="lt1"/>
              </a:solidFill>
              <a:latin typeface="Book Antiqua"/>
              <a:ea typeface="Book Antiqua"/>
              <a:cs typeface="Book Antiqua"/>
              <a:sym typeface="Book Antiqua"/>
            </a:endParaRPr>
          </a:p>
          <a:p>
            <a:pPr indent="-342900" lvl="0" marL="342900" rtl="0" algn="l">
              <a:spcBef>
                <a:spcPts val="420"/>
              </a:spcBef>
              <a:spcAft>
                <a:spcPts val="0"/>
              </a:spcAft>
              <a:buClr>
                <a:schemeClr val="lt1"/>
              </a:buClr>
              <a:buSzPts val="2000"/>
              <a:buFont typeface="Book Antiqua"/>
              <a:buChar char="•"/>
            </a:pPr>
            <a:r>
              <a:rPr lang="en-US" sz="2000">
                <a:solidFill>
                  <a:schemeClr val="lt1"/>
                </a:solidFill>
                <a:latin typeface="Book Antiqua"/>
                <a:ea typeface="Book Antiqua"/>
                <a:cs typeface="Book Antiqua"/>
                <a:sym typeface="Book Antiqua"/>
              </a:rPr>
              <a:t>RA2 – GPIO4	</a:t>
            </a:r>
            <a:r>
              <a:rPr b="1" lang="en-US" sz="2100">
                <a:solidFill>
                  <a:schemeClr val="lt1"/>
                </a:solidFill>
                <a:latin typeface="Book Antiqua"/>
                <a:ea typeface="Book Antiqua"/>
                <a:cs typeface="Book Antiqua"/>
                <a:sym typeface="Book Antiqua"/>
              </a:rPr>
              <a:t>-</a:t>
            </a:r>
            <a:r>
              <a:rPr lang="en-US" sz="2000">
                <a:solidFill>
                  <a:schemeClr val="lt1"/>
                </a:solidFill>
                <a:latin typeface="Book Antiqua"/>
                <a:ea typeface="Book Antiqua"/>
                <a:cs typeface="Book Antiqua"/>
                <a:sym typeface="Book Antiqua"/>
              </a:rPr>
              <a:t> RB6 – GPIO27</a:t>
            </a:r>
            <a:endParaRPr sz="2000">
              <a:solidFill>
                <a:schemeClr val="lt1"/>
              </a:solidFill>
              <a:latin typeface="Book Antiqua"/>
              <a:ea typeface="Book Antiqua"/>
              <a:cs typeface="Book Antiqua"/>
              <a:sym typeface="Book Antiqua"/>
            </a:endParaRPr>
          </a:p>
          <a:p>
            <a:pPr indent="-342900" lvl="0" marL="342900" rtl="0" algn="l">
              <a:spcBef>
                <a:spcPts val="420"/>
              </a:spcBef>
              <a:spcAft>
                <a:spcPts val="0"/>
              </a:spcAft>
              <a:buClr>
                <a:schemeClr val="lt1"/>
              </a:buClr>
              <a:buSzPts val="2000"/>
              <a:buFont typeface="Book Antiqua"/>
              <a:buChar char="•"/>
            </a:pPr>
            <a:r>
              <a:rPr lang="en-US" sz="2000">
                <a:solidFill>
                  <a:schemeClr val="lt1"/>
                </a:solidFill>
                <a:latin typeface="Book Antiqua"/>
                <a:ea typeface="Book Antiqua"/>
                <a:cs typeface="Book Antiqua"/>
                <a:sym typeface="Book Antiqua"/>
              </a:rPr>
              <a:t>RA3 – GPIO5	</a:t>
            </a:r>
            <a:r>
              <a:rPr b="1" lang="en-US" sz="2100">
                <a:solidFill>
                  <a:schemeClr val="lt1"/>
                </a:solidFill>
                <a:latin typeface="Book Antiqua"/>
                <a:ea typeface="Book Antiqua"/>
                <a:cs typeface="Book Antiqua"/>
                <a:sym typeface="Book Antiqua"/>
              </a:rPr>
              <a:t>-</a:t>
            </a:r>
            <a:r>
              <a:rPr lang="en-US" sz="2000">
                <a:solidFill>
                  <a:schemeClr val="lt1"/>
                </a:solidFill>
                <a:latin typeface="Book Antiqua"/>
                <a:ea typeface="Book Antiqua"/>
                <a:cs typeface="Book Antiqua"/>
                <a:sym typeface="Book Antiqua"/>
              </a:rPr>
              <a:t> RB7 – GPIO28</a:t>
            </a:r>
            <a:endParaRPr sz="2000">
              <a:solidFill>
                <a:schemeClr val="lt1"/>
              </a:solidFill>
              <a:latin typeface="Book Antiqua"/>
              <a:ea typeface="Book Antiqua"/>
              <a:cs typeface="Book Antiqua"/>
              <a:sym typeface="Book Antiqua"/>
            </a:endParaRPr>
          </a:p>
          <a:p>
            <a:pPr indent="-342900" lvl="0" marL="342900" rtl="0" algn="l">
              <a:spcBef>
                <a:spcPts val="420"/>
              </a:spcBef>
              <a:spcAft>
                <a:spcPts val="0"/>
              </a:spcAft>
              <a:buClr>
                <a:schemeClr val="lt1"/>
              </a:buClr>
              <a:buSzPts val="2000"/>
              <a:buFont typeface="Book Antiqua"/>
              <a:buChar char="•"/>
            </a:pPr>
            <a:r>
              <a:rPr lang="en-US" sz="2000">
                <a:solidFill>
                  <a:schemeClr val="lt1"/>
                </a:solidFill>
                <a:latin typeface="Book Antiqua"/>
                <a:ea typeface="Book Antiqua"/>
                <a:cs typeface="Book Antiqua"/>
                <a:sym typeface="Book Antiqua"/>
              </a:rPr>
              <a:t>RA4 – GPIO6	</a:t>
            </a:r>
            <a:r>
              <a:rPr b="1" lang="en-US" sz="2100">
                <a:solidFill>
                  <a:schemeClr val="lt1"/>
                </a:solidFill>
                <a:latin typeface="Book Antiqua"/>
                <a:ea typeface="Book Antiqua"/>
                <a:cs typeface="Book Antiqua"/>
                <a:sym typeface="Book Antiqua"/>
              </a:rPr>
              <a:t>-</a:t>
            </a:r>
            <a:r>
              <a:rPr lang="en-US" sz="2000">
                <a:solidFill>
                  <a:schemeClr val="lt1"/>
                </a:solidFill>
                <a:latin typeface="Book Antiqua"/>
                <a:ea typeface="Book Antiqua"/>
                <a:cs typeface="Book Antiqua"/>
                <a:sym typeface="Book Antiqua"/>
              </a:rPr>
              <a:t> RC0 – GPIO11</a:t>
            </a:r>
            <a:endParaRPr sz="2000">
              <a:solidFill>
                <a:schemeClr val="lt1"/>
              </a:solidFill>
              <a:latin typeface="Book Antiqua"/>
              <a:ea typeface="Book Antiqua"/>
              <a:cs typeface="Book Antiqua"/>
              <a:sym typeface="Book Antiqua"/>
            </a:endParaRPr>
          </a:p>
          <a:p>
            <a:pPr indent="-342900" lvl="0" marL="342900" rtl="0" algn="l">
              <a:spcBef>
                <a:spcPts val="420"/>
              </a:spcBef>
              <a:spcAft>
                <a:spcPts val="0"/>
              </a:spcAft>
              <a:buClr>
                <a:schemeClr val="lt1"/>
              </a:buClr>
              <a:buSzPts val="2000"/>
              <a:buFont typeface="Book Antiqua"/>
              <a:buChar char="•"/>
            </a:pPr>
            <a:r>
              <a:rPr lang="en-US" sz="2000">
                <a:solidFill>
                  <a:schemeClr val="lt1"/>
                </a:solidFill>
                <a:latin typeface="Book Antiqua"/>
                <a:ea typeface="Book Antiqua"/>
                <a:cs typeface="Book Antiqua"/>
                <a:sym typeface="Book Antiqua"/>
              </a:rPr>
              <a:t>RA5 – GPIO7	</a:t>
            </a:r>
            <a:r>
              <a:rPr b="1" lang="en-US" sz="2100">
                <a:solidFill>
                  <a:schemeClr val="lt1"/>
                </a:solidFill>
                <a:latin typeface="Book Antiqua"/>
                <a:ea typeface="Book Antiqua"/>
                <a:cs typeface="Book Antiqua"/>
                <a:sym typeface="Book Antiqua"/>
              </a:rPr>
              <a:t>-</a:t>
            </a:r>
            <a:r>
              <a:rPr lang="en-US" sz="2000">
                <a:solidFill>
                  <a:schemeClr val="lt1"/>
                </a:solidFill>
                <a:latin typeface="Book Antiqua"/>
                <a:ea typeface="Book Antiqua"/>
                <a:cs typeface="Book Antiqua"/>
                <a:sym typeface="Book Antiqua"/>
              </a:rPr>
              <a:t> RC1 – GPIO12</a:t>
            </a:r>
            <a:endParaRPr sz="2000">
              <a:solidFill>
                <a:schemeClr val="lt1"/>
              </a:solidFill>
              <a:latin typeface="Book Antiqua"/>
              <a:ea typeface="Book Antiqua"/>
              <a:cs typeface="Book Antiqua"/>
              <a:sym typeface="Book Antiqua"/>
            </a:endParaRPr>
          </a:p>
          <a:p>
            <a:pPr indent="-342900" lvl="0" marL="342900" rtl="0" algn="l">
              <a:spcBef>
                <a:spcPts val="420"/>
              </a:spcBef>
              <a:spcAft>
                <a:spcPts val="0"/>
              </a:spcAft>
              <a:buClr>
                <a:schemeClr val="lt1"/>
              </a:buClr>
              <a:buSzPts val="2000"/>
              <a:buFont typeface="Book Antiqua"/>
              <a:buChar char="•"/>
            </a:pPr>
            <a:r>
              <a:rPr lang="en-US" sz="2000">
                <a:solidFill>
                  <a:schemeClr val="lt1"/>
                </a:solidFill>
                <a:latin typeface="Book Antiqua"/>
                <a:ea typeface="Book Antiqua"/>
                <a:cs typeface="Book Antiqua"/>
                <a:sym typeface="Book Antiqua"/>
              </a:rPr>
              <a:t>RA6 – GPIO10	</a:t>
            </a:r>
            <a:r>
              <a:rPr b="1" lang="en-US" sz="2100">
                <a:solidFill>
                  <a:schemeClr val="lt1"/>
                </a:solidFill>
                <a:latin typeface="Book Antiqua"/>
                <a:ea typeface="Book Antiqua"/>
                <a:cs typeface="Book Antiqua"/>
                <a:sym typeface="Book Antiqua"/>
              </a:rPr>
              <a:t>-</a:t>
            </a:r>
            <a:r>
              <a:rPr lang="en-US" sz="2000">
                <a:solidFill>
                  <a:schemeClr val="lt1"/>
                </a:solidFill>
                <a:latin typeface="Book Antiqua"/>
                <a:ea typeface="Book Antiqua"/>
                <a:cs typeface="Book Antiqua"/>
                <a:sym typeface="Book Antiqua"/>
              </a:rPr>
              <a:t> RC2 – GPIO13</a:t>
            </a:r>
            <a:endParaRPr sz="2000">
              <a:solidFill>
                <a:schemeClr val="lt1"/>
              </a:solidFill>
              <a:latin typeface="Book Antiqua"/>
              <a:ea typeface="Book Antiqua"/>
              <a:cs typeface="Book Antiqua"/>
              <a:sym typeface="Book Antiqua"/>
            </a:endParaRPr>
          </a:p>
          <a:p>
            <a:pPr indent="-342900" lvl="0" marL="342900" rtl="0" algn="l">
              <a:spcBef>
                <a:spcPts val="420"/>
              </a:spcBef>
              <a:spcAft>
                <a:spcPts val="0"/>
              </a:spcAft>
              <a:buClr>
                <a:schemeClr val="lt1"/>
              </a:buClr>
              <a:buSzPts val="2000"/>
              <a:buFont typeface="Book Antiqua"/>
              <a:buChar char="•"/>
            </a:pPr>
            <a:r>
              <a:rPr lang="en-US" sz="2000">
                <a:solidFill>
                  <a:schemeClr val="lt1"/>
                </a:solidFill>
                <a:latin typeface="Book Antiqua"/>
                <a:ea typeface="Book Antiqua"/>
                <a:cs typeface="Book Antiqua"/>
                <a:sym typeface="Book Antiqua"/>
              </a:rPr>
              <a:t>RB0 – GPIO21	</a:t>
            </a:r>
            <a:r>
              <a:rPr b="1" lang="en-US" sz="2100">
                <a:solidFill>
                  <a:schemeClr val="lt1"/>
                </a:solidFill>
                <a:latin typeface="Book Antiqua"/>
                <a:ea typeface="Book Antiqua"/>
                <a:cs typeface="Book Antiqua"/>
                <a:sym typeface="Book Antiqua"/>
              </a:rPr>
              <a:t>-</a:t>
            </a:r>
            <a:r>
              <a:rPr lang="en-US" sz="2000">
                <a:solidFill>
                  <a:schemeClr val="lt1"/>
                </a:solidFill>
                <a:latin typeface="Book Antiqua"/>
                <a:ea typeface="Book Antiqua"/>
                <a:cs typeface="Book Antiqua"/>
                <a:sym typeface="Book Antiqua"/>
              </a:rPr>
              <a:t> RC4 – GPIO14</a:t>
            </a:r>
            <a:endParaRPr sz="2000">
              <a:solidFill>
                <a:schemeClr val="lt1"/>
              </a:solidFill>
              <a:latin typeface="Book Antiqua"/>
              <a:ea typeface="Book Antiqua"/>
              <a:cs typeface="Book Antiqua"/>
              <a:sym typeface="Book Antiqua"/>
            </a:endParaRPr>
          </a:p>
          <a:p>
            <a:pPr indent="-342900" lvl="0" marL="342900" rtl="0" algn="l">
              <a:spcBef>
                <a:spcPts val="420"/>
              </a:spcBef>
              <a:spcAft>
                <a:spcPts val="0"/>
              </a:spcAft>
              <a:buClr>
                <a:schemeClr val="lt1"/>
              </a:buClr>
              <a:buSzPts val="2000"/>
              <a:buFont typeface="Book Antiqua"/>
              <a:buChar char="•"/>
            </a:pPr>
            <a:r>
              <a:rPr lang="en-US" sz="2000">
                <a:solidFill>
                  <a:schemeClr val="lt1"/>
                </a:solidFill>
                <a:latin typeface="Book Antiqua"/>
                <a:ea typeface="Book Antiqua"/>
                <a:cs typeface="Book Antiqua"/>
                <a:sym typeface="Book Antiqua"/>
              </a:rPr>
              <a:t>RB1 – GPIO22	</a:t>
            </a:r>
            <a:r>
              <a:rPr b="1" lang="en-US" sz="2100">
                <a:solidFill>
                  <a:schemeClr val="lt1"/>
                </a:solidFill>
                <a:latin typeface="Book Antiqua"/>
                <a:ea typeface="Book Antiqua"/>
                <a:cs typeface="Book Antiqua"/>
                <a:sym typeface="Book Antiqua"/>
              </a:rPr>
              <a:t>-</a:t>
            </a:r>
            <a:r>
              <a:rPr lang="en-US" sz="2000">
                <a:solidFill>
                  <a:schemeClr val="lt1"/>
                </a:solidFill>
                <a:latin typeface="Book Antiqua"/>
                <a:ea typeface="Book Antiqua"/>
                <a:cs typeface="Book Antiqua"/>
                <a:sym typeface="Book Antiqua"/>
              </a:rPr>
              <a:t> RC5 – GPIO15</a:t>
            </a:r>
            <a:endParaRPr sz="2000">
              <a:solidFill>
                <a:schemeClr val="lt1"/>
              </a:solidFill>
              <a:latin typeface="Book Antiqua"/>
              <a:ea typeface="Book Antiqua"/>
              <a:cs typeface="Book Antiqua"/>
              <a:sym typeface="Book Antiqua"/>
            </a:endParaRPr>
          </a:p>
          <a:p>
            <a:pPr indent="-342900" lvl="0" marL="342900" rtl="0" algn="l">
              <a:spcBef>
                <a:spcPts val="420"/>
              </a:spcBef>
              <a:spcAft>
                <a:spcPts val="0"/>
              </a:spcAft>
              <a:buClr>
                <a:schemeClr val="lt1"/>
              </a:buClr>
              <a:buSzPts val="2000"/>
              <a:buFont typeface="Book Antiqua"/>
              <a:buChar char="•"/>
            </a:pPr>
            <a:r>
              <a:rPr lang="en-US" sz="2000">
                <a:solidFill>
                  <a:schemeClr val="lt1"/>
                </a:solidFill>
                <a:latin typeface="Book Antiqua"/>
                <a:ea typeface="Book Antiqua"/>
                <a:cs typeface="Book Antiqua"/>
                <a:sym typeface="Book Antiqua"/>
              </a:rPr>
              <a:t>RB2 – GPIO23	</a:t>
            </a:r>
            <a:r>
              <a:rPr b="1" lang="en-US" sz="2100">
                <a:solidFill>
                  <a:schemeClr val="lt1"/>
                </a:solidFill>
                <a:latin typeface="Book Antiqua"/>
                <a:ea typeface="Book Antiqua"/>
                <a:cs typeface="Book Antiqua"/>
                <a:sym typeface="Book Antiqua"/>
              </a:rPr>
              <a:t>-</a:t>
            </a:r>
            <a:r>
              <a:rPr lang="en-US" sz="2000">
                <a:solidFill>
                  <a:schemeClr val="lt1"/>
                </a:solidFill>
                <a:latin typeface="Book Antiqua"/>
                <a:ea typeface="Book Antiqua"/>
                <a:cs typeface="Book Antiqua"/>
                <a:sym typeface="Book Antiqua"/>
              </a:rPr>
              <a:t> RC6 – GPIO16</a:t>
            </a:r>
            <a:endParaRPr sz="2000">
              <a:solidFill>
                <a:schemeClr val="lt1"/>
              </a:solidFill>
              <a:latin typeface="Book Antiqua"/>
              <a:ea typeface="Book Antiqua"/>
              <a:cs typeface="Book Antiqua"/>
              <a:sym typeface="Book Antiqua"/>
            </a:endParaRPr>
          </a:p>
          <a:p>
            <a:pPr indent="-342900" lvl="0" marL="342900" rtl="0" algn="l">
              <a:spcBef>
                <a:spcPts val="420"/>
              </a:spcBef>
              <a:spcAft>
                <a:spcPts val="0"/>
              </a:spcAft>
              <a:buClr>
                <a:schemeClr val="lt1"/>
              </a:buClr>
              <a:buSzPts val="2000"/>
              <a:buFont typeface="Book Antiqua"/>
              <a:buChar char="•"/>
            </a:pPr>
            <a:r>
              <a:rPr lang="en-US" sz="2000">
                <a:solidFill>
                  <a:schemeClr val="lt1"/>
                </a:solidFill>
                <a:latin typeface="Book Antiqua"/>
                <a:ea typeface="Book Antiqua"/>
                <a:cs typeface="Book Antiqua"/>
                <a:sym typeface="Book Antiqua"/>
              </a:rPr>
              <a:t>RB3 – GPIO24	</a:t>
            </a:r>
            <a:r>
              <a:rPr b="1" lang="en-US" sz="2100">
                <a:solidFill>
                  <a:schemeClr val="lt1"/>
                </a:solidFill>
                <a:latin typeface="Book Antiqua"/>
                <a:ea typeface="Book Antiqua"/>
                <a:cs typeface="Book Antiqua"/>
                <a:sym typeface="Book Antiqua"/>
              </a:rPr>
              <a:t>-</a:t>
            </a:r>
            <a:r>
              <a:rPr lang="en-US" sz="2000">
                <a:solidFill>
                  <a:schemeClr val="lt1"/>
                </a:solidFill>
                <a:latin typeface="Book Antiqua"/>
                <a:ea typeface="Book Antiqua"/>
                <a:cs typeface="Book Antiqua"/>
                <a:sym typeface="Book Antiqua"/>
              </a:rPr>
              <a:t> RC7 – GPIO17</a:t>
            </a:r>
            <a:endParaRPr sz="2000">
              <a:solidFill>
                <a:schemeClr val="lt1"/>
              </a:solidFill>
              <a:latin typeface="Book Antiqua"/>
              <a:ea typeface="Book Antiqua"/>
              <a:cs typeface="Book Antiqua"/>
              <a:sym typeface="Book Antiqua"/>
            </a:endParaRPr>
          </a:p>
        </p:txBody>
      </p:sp>
    </p:spTree>
  </p:cSld>
  <p:clrMapOvr>
    <a:masterClrMapping/>
  </p:clrMapOvr>
  <p:transition>
    <p:blinds/>
  </p:transition>
</p:sld>
</file>

<file path=ppt/theme/theme1.xml><?xml version="1.0" encoding="utf-8"?>
<a:theme xmlns:a="http://schemas.openxmlformats.org/drawingml/2006/main" xmlns:r="http://schemas.openxmlformats.org/officeDocument/2006/relationships"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2021-10-22T16:23:00Z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3D58BF1B83AE46BAAEE33E3E4213278B</vt:lpwstr>
  </property>
  <property fmtid="{D5CDD505-2E9C-101B-9397-08002B2CF9AE}" pid="3" name="KSOProductBuildVer">
    <vt:lpwstr>1033-11.2.0.10307</vt:lpwstr>
  </property>
</Properties>
</file>