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1" r:id="rId2"/>
    <p:sldId id="497" r:id="rId3"/>
    <p:sldId id="494" r:id="rId4"/>
    <p:sldId id="493" r:id="rId5"/>
    <p:sldId id="496" r:id="rId6"/>
    <p:sldId id="498" r:id="rId7"/>
    <p:sldId id="504" r:id="rId8"/>
    <p:sldId id="506" r:id="rId9"/>
    <p:sldId id="500" r:id="rId10"/>
    <p:sldId id="503" r:id="rId11"/>
    <p:sldId id="50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333500" y="973283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5400" b="1" dirty="0" smtClean="0">
                <a:solidFill>
                  <a:srgbClr val="FF0000"/>
                </a:solidFill>
                <a:latin typeface="Calibri" pitchFamily="34" charset="0"/>
              </a:rPr>
              <a:t>Front End Engineering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341108"/>
            <a:ext cx="51054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Under </a:t>
            </a:r>
            <a:r>
              <a:rPr lang="en-US" sz="2000" b="1" dirty="0"/>
              <a:t>the supervision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/>
              <a:t>Mr.Vikas</a:t>
            </a:r>
            <a:r>
              <a:rPr lang="en-US" sz="2000" b="1" dirty="0"/>
              <a:t> and </a:t>
            </a:r>
            <a:r>
              <a:rPr lang="en-US" sz="2000" b="1" dirty="0" err="1"/>
              <a:t>Ms.Parul</a:t>
            </a:r>
            <a:r>
              <a:rPr lang="en-US" sz="2000" b="1" dirty="0"/>
              <a:t> Gehlot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Department/School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3500" y="2954482"/>
            <a:ext cx="6553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TEAM DETAILS: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GAURAV GARG (2210990318</a:t>
            </a:r>
            <a:r>
              <a:rPr lang="en-I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ESHAAN GARG (2210990308)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DIVYA PURI (2210990294)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References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List of key references h</a:t>
            </a:r>
            <a:r>
              <a:rPr lang="en-GB" sz="3600" dirty="0"/>
              <a:t>ere for your </a:t>
            </a:r>
            <a:r>
              <a:rPr lang="en-GB" sz="3600" dirty="0" smtClean="0"/>
              <a:t>study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sz="4000" dirty="0">
                <a:hlinkClick r:id="rId2"/>
              </a:rPr>
              <a:t>https://chat.openai.com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pPr marL="0" indent="0">
              <a:buNone/>
            </a:pPr>
            <a:endParaRPr lang="en-GB" sz="4000" dirty="0"/>
          </a:p>
          <a:p>
            <a:r>
              <a:rPr lang="en-GB" sz="4000" dirty="0">
                <a:solidFill>
                  <a:schemeClr val="accent1"/>
                </a:solidFill>
              </a:rPr>
              <a:t>https://www.w3schools.com</a:t>
            </a:r>
            <a:endParaRPr lang="en-GB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153400" cy="1219200"/>
          </a:xfrm>
        </p:spPr>
        <p:txBody>
          <a:bodyPr/>
          <a:lstStyle/>
          <a:p>
            <a:r>
              <a:rPr lang="en-US" sz="11500" b="1" dirty="0" smtClean="0">
                <a:solidFill>
                  <a:schemeClr val="tx2"/>
                </a:solidFill>
              </a:rPr>
              <a:t>THANK YOU </a:t>
            </a:r>
            <a:endParaRPr lang="en-IN" sz="11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C53D027E-C5F6-A0C0-8495-7E802C11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2286000"/>
            <a:ext cx="7924800" cy="3733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It’s a list of tasks you need to complete or things you want to do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One of the most important reasons you should use a to do list is that it will help you stay </a:t>
            </a:r>
            <a:r>
              <a:rPr lang="en-US" sz="2800" dirty="0" err="1" smtClean="0">
                <a:solidFill>
                  <a:schemeClr val="tx1"/>
                </a:solidFill>
              </a:rPr>
              <a:t>organised</a:t>
            </a:r>
            <a:r>
              <a:rPr lang="en-US" sz="2800" dirty="0" smtClean="0">
                <a:solidFill>
                  <a:schemeClr val="tx1"/>
                </a:solidFill>
              </a:rPr>
              <a:t>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gives you a sense of progress and achievement, something you’ll lack if you’re always rushing from one task to the next</a:t>
            </a:r>
            <a:r>
              <a:rPr lang="en-US" sz="2800" dirty="0"/>
              <a:t>. 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9144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  <a:p>
            <a:pPr lvl="0" algn="just" eaLnBrk="0" hangingPunct="0"/>
            <a:r>
              <a:rPr lang="en-US" sz="2800" dirty="0">
                <a:latin typeface="+mj-lt"/>
                <a:cs typeface="MS PGothic"/>
              </a:rPr>
              <a:t>Introduction regarding the </a:t>
            </a:r>
            <a:r>
              <a:rPr lang="en-GB" sz="2800" dirty="0">
                <a:latin typeface="+mj-lt"/>
              </a:rPr>
              <a:t>background of the  project area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MS PGothic"/>
              </a:rPr>
              <a:t>/proposed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1447800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Motivation Behind The Work</a:t>
            </a:r>
            <a:endParaRPr lang="en-US" sz="3600" b="1" u="sng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/>
              <a:t>Increases </a:t>
            </a:r>
            <a:r>
              <a:rPr lang="en-IN" sz="3200" dirty="0" smtClean="0"/>
              <a:t>productivity </a:t>
            </a:r>
            <a:r>
              <a:rPr lang="en-IN" sz="3600" dirty="0" smtClean="0"/>
              <a:t>-</a:t>
            </a:r>
            <a:r>
              <a:rPr lang="en-US" sz="1600" dirty="0"/>
              <a:t>This allows you to organize and complete the most crucial tasks first. To-do lists can be used to improve time management because all of your tasks are laid out clearly in </a:t>
            </a:r>
            <a:r>
              <a:rPr lang="en-US" sz="1600" dirty="0" smtClean="0"/>
              <a:t>advance. </a:t>
            </a:r>
          </a:p>
          <a:p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/>
              <a:t>Provides </a:t>
            </a:r>
            <a:r>
              <a:rPr lang="en-IN" sz="3200" dirty="0" smtClean="0"/>
              <a:t>motivation </a:t>
            </a:r>
            <a:r>
              <a:rPr lang="en-IN" sz="2800" dirty="0" smtClean="0"/>
              <a:t>- </a:t>
            </a:r>
            <a:r>
              <a:rPr lang="en-US" sz="1600" dirty="0"/>
              <a:t>Too many tasks to remember can be overwhelming, but with the proper motivation, you can accomplish more and reduce stress. Having a to-do list makes it easier to organize everything that you want to accomplish in the day so that you can start fresh the next</a:t>
            </a:r>
            <a:r>
              <a:rPr lang="en-US" sz="2800" dirty="0"/>
              <a:t>.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HTML: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The project utilizes HTML (Hypertext Markup Language) as the foundational markup language for creating the structure and content of web pages</a:t>
            </a:r>
            <a:r>
              <a:rPr lang="en-US" sz="1600" b="0" i="0" dirty="0" smtClean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sz="1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Söhne"/>
              </a:rPr>
              <a:t>JavaScript:</a:t>
            </a:r>
            <a:endParaRPr lang="en-US" sz="28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JavaScript is employed for dynamic and interactive elements within the app. It facilitates real-time updates, user interactions, and seamless integration with the Polygon API</a:t>
            </a:r>
            <a:r>
              <a:rPr lang="en-US" sz="1600" b="0" i="0" dirty="0" smtClean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US" sz="1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CSS (Cascading Style Sheets):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CSS is used for styling and layout purposes, ensuring a visually appealing and responsive user interface. It contributes to the overall design and presentation of the app.</a:t>
            </a:r>
          </a:p>
          <a:p>
            <a:endParaRPr lang="en-US" sz="2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1027" name="Picture 3" descr="C:\Users\DELL\Desktop\7968dd71-da94-490d-abc9-c7a588c75c4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1"/>
            <a:ext cx="784982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ea typeface="MS PGothic" pitchFamily="34" charset="-128"/>
              </a:rPr>
              <a:t> Snapshots</a:t>
            </a:r>
            <a:endParaRPr lang="en-US" b="1" dirty="0">
              <a:ea typeface="MS PGothic" pitchFamily="34" charset="-128"/>
            </a:endParaRPr>
          </a:p>
        </p:txBody>
      </p:sp>
      <p:pic>
        <p:nvPicPr>
          <p:cNvPr id="2050" name="Picture 2" descr="C:\Users\DELL\Desktop\9b4286cd-b228-4ec1-978e-2f10b5e4d4f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" y="1066800"/>
            <a:ext cx="872617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ea typeface="MS PGothic" pitchFamily="34" charset="-128"/>
              </a:rPr>
              <a:t>Snapshots</a:t>
            </a:r>
            <a:endParaRPr lang="en-US" sz="4400" b="1" dirty="0">
              <a:ea typeface="MS PGothic" pitchFamily="34" charset="-128"/>
            </a:endParaRPr>
          </a:p>
        </p:txBody>
      </p:sp>
      <p:pic>
        <p:nvPicPr>
          <p:cNvPr id="4098" name="Picture 2" descr="C:\Users\DELL\Desktop\25bc1260-66b2-41ce-aee7-83fa5bd9d38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13716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3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9B96C-592E-3459-61CA-FBBDD43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 smtClean="0"/>
              <a:t>Snapshots</a:t>
            </a:r>
            <a:endParaRPr lang="en-IN" sz="4000" b="1" dirty="0"/>
          </a:p>
        </p:txBody>
      </p:sp>
      <p:pic>
        <p:nvPicPr>
          <p:cNvPr id="3074" name="Picture 2" descr="C:\Users\DELL\Desktop\d815d87b-8293-403c-b2b6-1b3b1147fcb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5706"/>
            <a:ext cx="7506970" cy="46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71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many people, trying to be more productive and meet deadlines can feel like a constant juggling act. However, there is a simple way to navigate the confusion and complete tasks more efficiently—a to-do list. This type of list can help you keep track of all upcoming tasks so you can systematically handle each at a time and not forget anything important.</a:t>
            </a: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17477</TotalTime>
  <Words>398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Motivation of Research</vt:lpstr>
      <vt:lpstr>Tools &amp; Technologies</vt:lpstr>
      <vt:lpstr>Code Snapshots </vt:lpstr>
      <vt:lpstr> Snapshots</vt:lpstr>
      <vt:lpstr>Snapshots</vt:lpstr>
      <vt:lpstr>Snapshots</vt:lpstr>
      <vt:lpstr>Conclusion/Theme Plan</vt:lpstr>
      <vt:lpstr> References </vt:lpstr>
      <vt:lpstr>. 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DELL</cp:lastModifiedBy>
  <cp:revision>1252</cp:revision>
  <dcterms:created xsi:type="dcterms:W3CDTF">2010-04-09T07:36:15Z</dcterms:created>
  <dcterms:modified xsi:type="dcterms:W3CDTF">2024-03-12T06:13:39Z</dcterms:modified>
</cp:coreProperties>
</file>