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DIVYA 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312200365</a:t>
            </a:r>
          </a:p>
          <a:p>
            <a:r>
              <a:rPr lang="en-IN" sz="2400" dirty="0"/>
              <a:t>USERNAME: asunm103unm103312200365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 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 I.V.E.T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697F5-13A8-F5A9-69A2-BF6A03B9A3F1}"/>
              </a:ext>
            </a:extLst>
          </p:cNvPr>
          <p:cNvSpPr txBox="1"/>
          <p:nvPr/>
        </p:nvSpPr>
        <p:spPr>
          <a:xfrm>
            <a:off x="1359783" y="1552524"/>
            <a:ext cx="74513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Preparation</a:t>
            </a:r>
            <a:r>
              <a:rPr lang="en-IN" dirty="0"/>
              <a:t>: Clean and preprocess data to handle missing values, outliers, and inconsistencies.</a:t>
            </a:r>
          </a:p>
          <a:p>
            <a:endParaRPr lang="en-IN" dirty="0"/>
          </a:p>
          <a:p>
            <a:r>
              <a:rPr lang="en-IN" b="1" dirty="0"/>
              <a:t>Analysis Techniques:</a:t>
            </a:r>
            <a:r>
              <a:rPr lang="en-IN" dirty="0"/>
              <a:t>
Descriptive Statistics: Compute averages, totals, and distributions.
Visualizations: Create bar charts, line graphs, and heat maps to visualize performance trends and comparisons.
PivotTables: Summarize and analyze data across different dimensions, such as department or time period.
Conditional Formatting: Highlight top and bottom performers to identify patterns and outliers.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71195-896A-FAC3-8337-CEE794E648F9}"/>
              </a:ext>
            </a:extLst>
          </p:cNvPr>
          <p:cNvSpPr txBox="1"/>
          <p:nvPr/>
        </p:nvSpPr>
        <p:spPr>
          <a:xfrm>
            <a:off x="755332" y="2413337"/>
            <a:ext cx="83907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Findings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Trends</a:t>
            </a:r>
            <a:r>
              <a:rPr lang="en-IN" dirty="0"/>
              <a:t>: Identification of high and low-performing employees or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Factors Influencing Performance</a:t>
            </a:r>
            <a:r>
              <a:rPr lang="en-IN" dirty="0"/>
              <a:t>: Correlations between different performance metrics and overall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Insights</a:t>
            </a:r>
            <a:r>
              <a:rPr lang="en-IN" dirty="0"/>
              <a:t>: Interpretation of charts and graphs to understand performance patterns.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674F-8F9B-43F6-5E94-8E30E649E34D}"/>
              </a:ext>
            </a:extLst>
          </p:cNvPr>
          <p:cNvSpPr txBox="1"/>
          <p:nvPr/>
        </p:nvSpPr>
        <p:spPr>
          <a:xfrm>
            <a:off x="755332" y="2967334"/>
            <a:ext cx="83907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Summary</a:t>
            </a:r>
            <a:r>
              <a:rPr lang="en-IN" dirty="0"/>
              <a:t>: The Excel-based analysis provides a clear and actionable understanding of employee performance, highlighting strengths and areas for improvement.</a:t>
            </a:r>
          </a:p>
          <a:p>
            <a:endParaRPr lang="en-IN" dirty="0"/>
          </a:p>
          <a:p>
            <a:r>
              <a:rPr lang="en-IN" b="1" dirty="0"/>
              <a:t>Recommendations:</a:t>
            </a:r>
            <a:endParaRPr lang="en-IN" dirty="0"/>
          </a:p>
          <a:p>
            <a:r>
              <a:rPr lang="en-IN" dirty="0"/>
              <a:t>Regularly update and review performance data.</a:t>
            </a:r>
          </a:p>
          <a:p>
            <a:r>
              <a:rPr lang="en-IN" dirty="0"/>
              <a:t>Utilize the insights to tailor training and development programs.</a:t>
            </a:r>
          </a:p>
          <a:p>
            <a:r>
              <a:rPr lang="en-IN" dirty="0"/>
              <a:t>Implement continuous performance monitoring to track progress over time.</a:t>
            </a:r>
          </a:p>
          <a:p>
            <a:r>
              <a:rPr lang="en-IN" dirty="0"/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6D0EB-7E4B-403E-99FC-F861CFE90241}"/>
              </a:ext>
            </a:extLst>
          </p:cNvPr>
          <p:cNvSpPr txBox="1"/>
          <p:nvPr/>
        </p:nvSpPr>
        <p:spPr>
          <a:xfrm>
            <a:off x="1198012" y="2551836"/>
            <a:ext cx="6430138" cy="181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</a:t>
            </a:r>
            <a:r>
              <a:rPr lang="en-IN" dirty="0"/>
              <a:t>: Identify areas of improvement in employee performance and determine factors influencing high and low performance.</a:t>
            </a:r>
          </a:p>
          <a:p>
            <a:r>
              <a:rPr lang="en-IN" b="1" dirty="0"/>
              <a:t>Challenges</a:t>
            </a:r>
            <a:r>
              <a:rPr lang="en-IN" dirty="0"/>
              <a:t>: Inconsistent performance evaluations, lack of actionable insights from existing data, and difficulty in benchmarking performance across departments.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performance analysis tool using Excel to enhance decision-making in employee evaluations.
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historical performance data, create visualizations, and generate actionable insights to improve employee productivity and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2086F-4AFF-7D8E-B3DB-37CCD87B5066}"/>
              </a:ext>
            </a:extLst>
          </p:cNvPr>
          <p:cNvSpPr txBox="1"/>
          <p:nvPr/>
        </p:nvSpPr>
        <p:spPr>
          <a:xfrm>
            <a:off x="1466953" y="2554942"/>
            <a:ext cx="638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Primary Users</a:t>
            </a:r>
            <a:r>
              <a:rPr lang="en-IN" dirty="0"/>
              <a:t>: HR managers, department heads, and team leads responsible for performance evaluations and employee development.</a:t>
            </a:r>
          </a:p>
          <a:p>
            <a:r>
              <a:rPr lang="en-IN" b="1" dirty="0"/>
              <a:t>Secondary Users</a:t>
            </a:r>
            <a:r>
              <a:rPr lang="en-IN" dirty="0"/>
              <a:t>: Senior management and executives who require aggregated insights for strategic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6678B-8F4B-3D2A-48CA-A81BD2E319C9}"/>
              </a:ext>
            </a:extLst>
          </p:cNvPr>
          <p:cNvSpPr txBox="1"/>
          <p:nvPr/>
        </p:nvSpPr>
        <p:spPr>
          <a:xfrm>
            <a:off x="3045963" y="2413337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</a:t>
            </a:r>
            <a:r>
              <a:rPr lang="en-IN" dirty="0"/>
              <a:t>: An Excel-based performance analysis model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data organization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Formulas and functions for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Visualizations such as charts and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PivotTables for detailed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Conditional formatting for quick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Proposition: By implementing this solution, organizations can gain a clearer understanding of employee performance, identify key drivers of success, and address areas requiring improvement more effectively.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A5F75-F490-EDFA-37CD-5AED6D17000D}"/>
              </a:ext>
            </a:extLst>
          </p:cNvPr>
          <p:cNvSpPr txBox="1"/>
          <p:nvPr/>
        </p:nvSpPr>
        <p:spPr>
          <a:xfrm>
            <a:off x="755332" y="1955937"/>
            <a:ext cx="83642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Source</a:t>
            </a:r>
            <a:r>
              <a:rPr lang="en-IN" dirty="0"/>
              <a:t>: Employee performance data including metrics such as sales numbers, project completion rates, attendance records, and performance review scores.</a:t>
            </a:r>
          </a:p>
          <a:p>
            <a:endParaRPr lang="en-IN" b="1" dirty="0"/>
          </a:p>
          <a:p>
            <a:r>
              <a:rPr lang="en-IN" b="1" dirty="0"/>
              <a:t>Features:</a:t>
            </a:r>
          </a:p>
          <a:p>
            <a:r>
              <a:rPr lang="en-IN" dirty="0"/>
              <a:t>Employee ID and Name
Department
Performance Metrics (e.g., KPIs, sales figures, completion rates)
Review Scores
Attendance Records
Date of Evaluation</a:t>
            </a:r>
          </a:p>
          <a:p>
            <a:r>
              <a:rPr lang="en-IN" dirty="0"/>
              <a:t>
</a:t>
            </a:r>
            <a:r>
              <a:rPr lang="en-IN" b="1" dirty="0"/>
              <a:t>Size:</a:t>
            </a:r>
            <a:r>
              <a:rPr lang="en-IN" dirty="0"/>
              <a:t> Typically includes data for a specified period, such as quarterly or annually, with entries for all employees in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C56E4-999A-5183-E785-C682240AAEB4}"/>
              </a:ext>
            </a:extLst>
          </p:cNvPr>
          <p:cNvSpPr txBox="1"/>
          <p:nvPr/>
        </p:nvSpPr>
        <p:spPr>
          <a:xfrm>
            <a:off x="3045963" y="2811658"/>
            <a:ext cx="5877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</a:t>
            </a:r>
            <a:r>
              <a:rPr lang="en-IN" dirty="0"/>
              <a:t>: An Excel-based performance analysis model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data organization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Formulas and functions for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Visualizations such as charts and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PivotTables for detailed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Conditional formatting for quick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