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D76F4AF-D434-4436-B52A-3DEC7531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D76F4AF-D434-4436-B52A-3DEC7531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DD13D6-4BFD-9805-E32F-BC240FEC1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" y="-1"/>
            <a:ext cx="12192000" cy="69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7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sharma</dc:creator>
  <cp:lastModifiedBy>DIVYANSH SHARMA</cp:lastModifiedBy>
  <cp:revision>1</cp:revision>
  <dcterms:created xsi:type="dcterms:W3CDTF">2023-11-29T05:35:57Z</dcterms:created>
  <dcterms:modified xsi:type="dcterms:W3CDTF">2023-12-01T12:38:11Z</dcterms:modified>
</cp:coreProperties>
</file>