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nshu Verma" initials="DV" lastIdx="1" clrIdx="0">
    <p:extLst>
      <p:ext uri="{19B8F6BF-5375-455C-9EA6-DF929625EA0E}">
        <p15:presenceInfo xmlns:p15="http://schemas.microsoft.com/office/powerpoint/2012/main" userId="32109537aa974a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9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6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9C5F-B6AE-4094-8D90-54A00656805B}" type="datetimeFigureOut">
              <a:rPr lang="en-IN" smtClean="0"/>
              <a:t>21-04-20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4173-3C5F-4DBD-A017-09A9E4325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246" y="78377"/>
            <a:ext cx="319604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Registrar General</a:t>
            </a:r>
            <a:endParaRPr lang="en-IN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6013268" y="679268"/>
            <a:ext cx="1" cy="33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97977" y="1010194"/>
            <a:ext cx="2908662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 of census operation</a:t>
            </a:r>
          </a:p>
          <a:p>
            <a:pPr algn="ctr"/>
            <a:r>
              <a:rPr lang="en-US" dirty="0" smtClean="0"/>
              <a:t>State/UT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35040" y="1767840"/>
            <a:ext cx="8709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41817" y="2194560"/>
            <a:ext cx="2464526" cy="539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census officer</a:t>
            </a:r>
            <a:endParaRPr lang="en-IN" dirty="0"/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5974080" y="2734491"/>
            <a:ext cx="0" cy="2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889863" y="2987040"/>
            <a:ext cx="2168434" cy="57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Office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>
            <a:off x="5974080" y="3561805"/>
            <a:ext cx="0" cy="45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11486" y="4014651"/>
            <a:ext cx="232518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</a:t>
            </a:r>
          </a:p>
        </p:txBody>
      </p:sp>
      <p:cxnSp>
        <p:nvCxnSpPr>
          <p:cNvPr id="27" name="Straight Connector 26"/>
          <p:cNvCxnSpPr>
            <a:stCxn id="25" idx="2"/>
          </p:cNvCxnSpPr>
          <p:nvPr/>
        </p:nvCxnSpPr>
        <p:spPr>
          <a:xfrm>
            <a:off x="5974080" y="4606834"/>
            <a:ext cx="0" cy="35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31377" y="4963885"/>
            <a:ext cx="1850571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Enumerator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50223" y="78377"/>
            <a:ext cx="346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– 1 Have access to whole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388" y="105787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Level-2 Have access to only a particular state </a:t>
            </a:r>
            <a:r>
              <a:rPr lang="en-US" dirty="0" smtClean="0"/>
              <a:t>data (All districts of that state only)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50223" y="2703370"/>
            <a:ext cx="288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-3 Have access to regional </a:t>
            </a:r>
            <a:r>
              <a:rPr lang="en-US" dirty="0" smtClean="0"/>
              <a:t>data ( only data of assigned districts)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94181" y="4002203"/>
            <a:ext cx="352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-4 Have access to district level</a:t>
            </a:r>
          </a:p>
          <a:p>
            <a:r>
              <a:rPr lang="en-US" dirty="0" smtClean="0"/>
              <a:t>Data (single district)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05070" y="4901028"/>
            <a:ext cx="288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– 5 Have access to only</a:t>
            </a:r>
          </a:p>
          <a:p>
            <a:r>
              <a:rPr lang="en-US" dirty="0" smtClean="0"/>
              <a:t>Enumerator’s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584" y="5927244"/>
            <a:ext cx="335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Level-6 Access to people data and</a:t>
            </a:r>
          </a:p>
          <a:p>
            <a:r>
              <a:rPr lang="en-US" dirty="0" smtClean="0"/>
              <a:t>Census done only</a:t>
            </a:r>
            <a:endParaRPr lang="en-IN" dirty="0"/>
          </a:p>
        </p:txBody>
      </p:sp>
      <p:cxnSp>
        <p:nvCxnSpPr>
          <p:cNvPr id="3" name="Straight Connector 2"/>
          <p:cNvCxnSpPr>
            <a:stCxn id="4" idx="1"/>
          </p:cNvCxnSpPr>
          <p:nvPr/>
        </p:nvCxnSpPr>
        <p:spPr>
          <a:xfrm flipH="1">
            <a:off x="2998998" y="378823"/>
            <a:ext cx="1416248" cy="2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1"/>
          </p:cNvCxnSpPr>
          <p:nvPr/>
        </p:nvCxnSpPr>
        <p:spPr>
          <a:xfrm flipH="1">
            <a:off x="2499360" y="1415143"/>
            <a:ext cx="1998617" cy="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1"/>
          </p:cNvCxnSpPr>
          <p:nvPr/>
        </p:nvCxnSpPr>
        <p:spPr>
          <a:xfrm flipH="1">
            <a:off x="2830286" y="2464526"/>
            <a:ext cx="1911531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1"/>
          </p:cNvCxnSpPr>
          <p:nvPr/>
        </p:nvCxnSpPr>
        <p:spPr>
          <a:xfrm flipH="1">
            <a:off x="3317966" y="3274423"/>
            <a:ext cx="1571897" cy="9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" idx="1"/>
          </p:cNvCxnSpPr>
          <p:nvPr/>
        </p:nvCxnSpPr>
        <p:spPr>
          <a:xfrm flipH="1">
            <a:off x="2499360" y="4310743"/>
            <a:ext cx="2312126" cy="6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8" idx="1"/>
          </p:cNvCxnSpPr>
          <p:nvPr/>
        </p:nvCxnSpPr>
        <p:spPr>
          <a:xfrm flipH="1">
            <a:off x="3378926" y="5259977"/>
            <a:ext cx="1652451" cy="66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7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Verma</dc:creator>
  <cp:lastModifiedBy>Divyanshu Verma</cp:lastModifiedBy>
  <cp:revision>8</cp:revision>
  <dcterms:created xsi:type="dcterms:W3CDTF">2020-04-20T15:13:12Z</dcterms:created>
  <dcterms:modified xsi:type="dcterms:W3CDTF">2020-04-21T07:00:59Z</dcterms:modified>
</cp:coreProperties>
</file>