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4" r:id="rId3"/>
    <p:sldId id="306" r:id="rId4"/>
    <p:sldId id="305" r:id="rId5"/>
    <p:sldId id="308" r:id="rId6"/>
    <p:sldId id="309" r:id="rId7"/>
    <p:sldId id="307" r:id="rId8"/>
    <p:sldId id="310" r:id="rId9"/>
    <p:sldId id="302" r:id="rId10"/>
    <p:sldId id="311" r:id="rId11"/>
    <p:sldId id="312" r:id="rId12"/>
    <p:sldId id="313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18288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18288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18288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18288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18288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18288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18288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18288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Example" id="{C3A61BAE-6454-46E7-AB5B-120520B8A65A}">
          <p14:sldIdLst>
            <p14:sldId id="256"/>
            <p14:sldId id="304"/>
            <p14:sldId id="306"/>
            <p14:sldId id="305"/>
            <p14:sldId id="308"/>
            <p14:sldId id="309"/>
            <p14:sldId id="307"/>
            <p14:sldId id="310"/>
            <p14:sldId id="302"/>
            <p14:sldId id="311"/>
            <p14:sldId id="312"/>
            <p14:sldId id="313"/>
          </p14:sldIdLst>
        </p14:section>
        <p14:section name="Google layouts" id="{092F6C33-9479-4B32-87DF-20BA9D028E32}">
          <p14:sldIdLst/>
        </p14:section>
        <p14:section name="Common Slides" id="{D77E90B6-2E18-0242-98B8-9C99CBD6037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E0E0E0"/>
    <a:srgbClr val="519BF7"/>
    <a:srgbClr val="4284F3"/>
    <a:srgbClr val="E0F7FA"/>
    <a:srgbClr val="F9FBE7"/>
    <a:srgbClr val="FBE9E7"/>
    <a:srgbClr val="ECEFF1"/>
    <a:srgbClr val="E8EAF6"/>
    <a:srgbClr val="E8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010"/>
    <p:restoredTop sz="76980"/>
  </p:normalViewPr>
  <p:slideViewPr>
    <p:cSldViewPr snapToGrid="0" snapToObjects="1">
      <p:cViewPr>
        <p:scale>
          <a:sx n="50" d="100"/>
          <a:sy n="50" d="100"/>
        </p:scale>
        <p:origin x="3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Shape 27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40" name="Shape 27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7945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2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71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62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2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4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2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6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3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2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702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34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Title Light Blu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 rot="8597967">
            <a:off x="12043543" y="4378528"/>
            <a:ext cx="5609135" cy="5463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63E7FE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9013392">
            <a:off x="12122066" y="4455017"/>
            <a:ext cx="5452089" cy="531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pic>
        <p:nvPicPr>
          <p:cNvPr id="2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500" y="5581650"/>
            <a:ext cx="2095420" cy="44062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11868504" y="6010374"/>
            <a:ext cx="4732076" cy="296703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r" defTabSz="1828800">
              <a:lnSpc>
                <a:spcPct val="70000"/>
              </a:lnSpc>
              <a:defRPr cap="none" spc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body + img no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body" sz="quarter" idx="13"/>
          </p:nvPr>
        </p:nvSpPr>
        <p:spPr>
          <a:xfrm>
            <a:off x="3653383" y="7435495"/>
            <a:ext cx="7135218" cy="417494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3653383" y="3482138"/>
            <a:ext cx="6231434" cy="30101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/>
          </a:lstStyle>
          <a:p>
            <a:r>
              <a:t>Title Text</a:t>
            </a:r>
          </a:p>
        </p:txBody>
      </p:sp>
      <p:sp>
        <p:nvSpPr>
          <p:cNvPr id="197" name="Shape 197"/>
          <p:cNvSpPr/>
          <p:nvPr/>
        </p:nvSpPr>
        <p:spPr>
          <a:xfrm>
            <a:off x="3653383" y="6816030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body + img bg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sz="quarter" idx="13"/>
          </p:nvPr>
        </p:nvSpPr>
        <p:spPr>
          <a:xfrm>
            <a:off x="6614616" y="7460895"/>
            <a:ext cx="11154768" cy="417494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9076283" y="3456738"/>
            <a:ext cx="6231434" cy="3010184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207" name="Shape 207"/>
          <p:cNvSpPr/>
          <p:nvPr/>
        </p:nvSpPr>
        <p:spPr>
          <a:xfrm>
            <a:off x="11160113" y="6828624"/>
            <a:ext cx="2063775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body + img bg - cent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4"/>
          </p:nvPr>
        </p:nvSpPr>
        <p:spPr>
          <a:xfrm>
            <a:off x="6614616" y="7435495"/>
            <a:ext cx="11154768" cy="417494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9076283" y="3482138"/>
            <a:ext cx="6231434" cy="3010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t>Title Text</a:t>
            </a:r>
          </a:p>
        </p:txBody>
      </p:sp>
      <p:sp>
        <p:nvSpPr>
          <p:cNvPr id="218" name="Shape 218"/>
          <p:cNvSpPr/>
          <p:nvPr/>
        </p:nvSpPr>
        <p:spPr>
          <a:xfrm>
            <a:off x="11227383" y="6828624"/>
            <a:ext cx="1929233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body + img bg - S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4"/>
          </p:nvPr>
        </p:nvSpPr>
        <p:spPr>
          <a:xfrm>
            <a:off x="10719891" y="7257695"/>
            <a:ext cx="11154768" cy="417494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15643225" y="3304338"/>
            <a:ext cx="6231434" cy="30101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/>
          </a:lstStyle>
          <a:p>
            <a:r>
              <a:t>Title Text</a:t>
            </a:r>
          </a:p>
        </p:txBody>
      </p:sp>
      <p:sp>
        <p:nvSpPr>
          <p:cNvPr id="229" name="Shape 229"/>
          <p:cNvSpPr/>
          <p:nvPr/>
        </p:nvSpPr>
        <p:spPr>
          <a:xfrm>
            <a:off x="19945425" y="6650824"/>
            <a:ext cx="1929233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body + img bg - S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4"/>
          </p:nvPr>
        </p:nvSpPr>
        <p:spPr>
          <a:xfrm>
            <a:off x="10719891" y="7435495"/>
            <a:ext cx="11154768" cy="417494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 defTabSz="1828800">
              <a:spcBef>
                <a:spcPts val="0"/>
              </a:spcBef>
              <a:buSzTx/>
              <a:buNone/>
              <a:defRPr spc="49">
                <a:solidFill>
                  <a:srgbClr val="DCDEE0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15643225" y="3482138"/>
            <a:ext cx="6231434" cy="30101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1" name="Shape 251"/>
          <p:cNvSpPr/>
          <p:nvPr/>
        </p:nvSpPr>
        <p:spPr>
          <a:xfrm>
            <a:off x="19945425" y="6828624"/>
            <a:ext cx="1929233" cy="1"/>
          </a:xfrm>
          <a:prstGeom prst="line">
            <a:avLst/>
          </a:prstGeom>
          <a:ln w="635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5 points Blac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 rot="20956401">
            <a:off x="4038260" y="-5186552"/>
            <a:ext cx="17153297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93" name="Shape 293"/>
          <p:cNvSpPr/>
          <p:nvPr/>
        </p:nvSpPr>
        <p:spPr>
          <a:xfrm rot="20810063">
            <a:off x="11986980" y="201138"/>
            <a:ext cx="9384826" cy="9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chemeClr val="bg1">
                <a:lumMod val="85000"/>
                <a:alpha val="45000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6628507" y="2462351"/>
            <a:ext cx="11126986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3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4"/>
          </p:nvPr>
        </p:nvSpPr>
        <p:spPr>
          <a:xfrm>
            <a:off x="521399" y="7945242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lvl="1" indent="22860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pPr>
            <a:r>
              <a:t>Title Text</a:t>
            </a:r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5"/>
          </p:nvPr>
        </p:nvSpPr>
        <p:spPr>
          <a:xfrm>
            <a:off x="521399" y="8721959"/>
            <a:ext cx="4001592" cy="310306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6"/>
          </p:nvPr>
        </p:nvSpPr>
        <p:spPr>
          <a:xfrm>
            <a:off x="5356283" y="7945242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lvl="1" indent="22860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pPr>
            <a:r>
              <a:t>Title Text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7"/>
          </p:nvPr>
        </p:nvSpPr>
        <p:spPr>
          <a:xfrm>
            <a:off x="5356284" y="8750402"/>
            <a:ext cx="4001592" cy="31030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8"/>
          </p:nvPr>
        </p:nvSpPr>
        <p:spPr>
          <a:xfrm>
            <a:off x="10191192" y="7973684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lvl="1" indent="22860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pPr>
            <a:r>
              <a:t>Title Text</a:t>
            </a:r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9"/>
          </p:nvPr>
        </p:nvSpPr>
        <p:spPr>
          <a:xfrm>
            <a:off x="10191204" y="8750402"/>
            <a:ext cx="4001592" cy="31030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sz="quarter" idx="20"/>
          </p:nvPr>
        </p:nvSpPr>
        <p:spPr>
          <a:xfrm>
            <a:off x="15026099" y="7945242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lvl="1" indent="22860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pPr>
            <a:r>
              <a:t>Title Text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sz="quarter" idx="21"/>
          </p:nvPr>
        </p:nvSpPr>
        <p:spPr>
          <a:xfrm>
            <a:off x="15026101" y="8750402"/>
            <a:ext cx="4001592" cy="31030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04" name="Shape 304"/>
          <p:cNvSpPr>
            <a:spLocks noGrp="1"/>
          </p:cNvSpPr>
          <p:nvPr>
            <p:ph type="pic" sz="quarter" idx="22"/>
          </p:nvPr>
        </p:nvSpPr>
        <p:spPr>
          <a:xfrm>
            <a:off x="1314680" y="4909293"/>
            <a:ext cx="2415090" cy="2415090"/>
          </a:xfrm>
          <a:prstGeom prst="rect">
            <a:avLst/>
          </a:prstGeom>
          <a:ln>
            <a:solidFill>
              <a:srgbClr val="53585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5" name="Shape 305"/>
          <p:cNvSpPr>
            <a:spLocks noGrp="1"/>
          </p:cNvSpPr>
          <p:nvPr>
            <p:ph type="pic" sz="quarter" idx="23"/>
          </p:nvPr>
        </p:nvSpPr>
        <p:spPr>
          <a:xfrm>
            <a:off x="6149587" y="4909293"/>
            <a:ext cx="2415090" cy="2415090"/>
          </a:xfrm>
          <a:prstGeom prst="rect">
            <a:avLst/>
          </a:prstGeom>
          <a:ln>
            <a:solidFill>
              <a:srgbClr val="53585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pic" sz="quarter" idx="24"/>
          </p:nvPr>
        </p:nvSpPr>
        <p:spPr>
          <a:xfrm>
            <a:off x="10984496" y="4923460"/>
            <a:ext cx="2415089" cy="2415089"/>
          </a:xfrm>
          <a:prstGeom prst="rect">
            <a:avLst/>
          </a:prstGeom>
          <a:ln>
            <a:solidFill>
              <a:srgbClr val="53585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pic" sz="quarter" idx="25"/>
          </p:nvPr>
        </p:nvSpPr>
        <p:spPr>
          <a:xfrm>
            <a:off x="15819403" y="4937627"/>
            <a:ext cx="2415090" cy="2415089"/>
          </a:xfrm>
          <a:prstGeom prst="rect">
            <a:avLst/>
          </a:prstGeom>
          <a:ln>
            <a:solidFill>
              <a:srgbClr val="53585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26"/>
          </p:nvPr>
        </p:nvSpPr>
        <p:spPr>
          <a:xfrm>
            <a:off x="19861007" y="8002570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lvl="1" indent="22860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pPr>
            <a:r>
              <a:t>Title Text</a:t>
            </a:r>
          </a:p>
        </p:txBody>
      </p:sp>
      <p:sp>
        <p:nvSpPr>
          <p:cNvPr id="309" name="Shape 309"/>
          <p:cNvSpPr>
            <a:spLocks noGrp="1"/>
          </p:cNvSpPr>
          <p:nvPr>
            <p:ph type="body" sz="quarter" idx="27"/>
          </p:nvPr>
        </p:nvSpPr>
        <p:spPr>
          <a:xfrm>
            <a:off x="19861009" y="8779287"/>
            <a:ext cx="4001592" cy="31030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10" name="Shape 310"/>
          <p:cNvSpPr>
            <a:spLocks noGrp="1"/>
          </p:cNvSpPr>
          <p:nvPr>
            <p:ph type="pic" sz="quarter" idx="28"/>
          </p:nvPr>
        </p:nvSpPr>
        <p:spPr>
          <a:xfrm>
            <a:off x="20654311" y="4951794"/>
            <a:ext cx="2415090" cy="2415089"/>
          </a:xfrm>
          <a:prstGeom prst="rect">
            <a:avLst/>
          </a:prstGeom>
          <a:ln>
            <a:solidFill>
              <a:srgbClr val="53585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5 points 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 rot="20956401">
            <a:off x="4038260" y="-5186552"/>
            <a:ext cx="17153297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20810063">
            <a:off x="11986980" y="201138"/>
            <a:ext cx="9384826" cy="9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6628507" y="2462351"/>
            <a:ext cx="11126986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sz="quarter" idx="13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sz="quarter" idx="14"/>
          </p:nvPr>
        </p:nvSpPr>
        <p:spPr>
          <a:xfrm>
            <a:off x="521399" y="7945242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lvl="1" indent="22860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pPr>
            <a:r>
              <a:t>Title Text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5"/>
          </p:nvPr>
        </p:nvSpPr>
        <p:spPr>
          <a:xfrm>
            <a:off x="521399" y="8721959"/>
            <a:ext cx="4001592" cy="275877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6"/>
          </p:nvPr>
        </p:nvSpPr>
        <p:spPr>
          <a:xfrm>
            <a:off x="5356283" y="7945242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lvl="1" indent="22860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pPr>
            <a:r>
              <a:t>Title Text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quarter" idx="17"/>
          </p:nvPr>
        </p:nvSpPr>
        <p:spPr>
          <a:xfrm>
            <a:off x="5356284" y="8750402"/>
            <a:ext cx="4001592" cy="27587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sz="quarter" idx="18"/>
          </p:nvPr>
        </p:nvSpPr>
        <p:spPr>
          <a:xfrm>
            <a:off x="10191192" y="7973684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lvl="1" indent="22860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pPr>
            <a:r>
              <a:t>Title Text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sz="quarter" idx="19"/>
          </p:nvPr>
        </p:nvSpPr>
        <p:spPr>
          <a:xfrm>
            <a:off x="10191204" y="8750402"/>
            <a:ext cx="4001592" cy="27018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28" name="Shape 328"/>
          <p:cNvSpPr>
            <a:spLocks noGrp="1"/>
          </p:cNvSpPr>
          <p:nvPr>
            <p:ph type="body" sz="quarter" idx="20"/>
          </p:nvPr>
        </p:nvSpPr>
        <p:spPr>
          <a:xfrm>
            <a:off x="15026099" y="7945242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lvl="1" indent="22860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pPr>
            <a:r>
              <a:t>Title Text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sz="quarter" idx="21"/>
          </p:nvPr>
        </p:nvSpPr>
        <p:spPr>
          <a:xfrm>
            <a:off x="15026101" y="8750402"/>
            <a:ext cx="4001592" cy="27587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30" name="Shape 330"/>
          <p:cNvSpPr>
            <a:spLocks noGrp="1"/>
          </p:cNvSpPr>
          <p:nvPr>
            <p:ph type="body" sz="quarter" idx="22"/>
          </p:nvPr>
        </p:nvSpPr>
        <p:spPr>
          <a:xfrm>
            <a:off x="19861007" y="8002570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lvl="1" indent="22860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pPr>
            <a:r>
              <a:t>Title Text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sz="quarter" idx="23"/>
          </p:nvPr>
        </p:nvSpPr>
        <p:spPr>
          <a:xfrm>
            <a:off x="19861009" y="8779287"/>
            <a:ext cx="4001592" cy="27587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32" name="Shape 332"/>
          <p:cNvSpPr/>
          <p:nvPr/>
        </p:nvSpPr>
        <p:spPr>
          <a:xfrm>
            <a:off x="1745683" y="5792125"/>
            <a:ext cx="1553023" cy="155302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580568" y="5792125"/>
            <a:ext cx="1553023" cy="155302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1415454" y="5792125"/>
            <a:ext cx="1553022" cy="155302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6319162" y="5792125"/>
            <a:ext cx="1553022" cy="155302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1085292" y="5792125"/>
            <a:ext cx="1553023" cy="155302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7" name="Shape 3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4 points 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 rot="20956401">
            <a:off x="4038260" y="-5186552"/>
            <a:ext cx="17153297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345" name="Shape 345"/>
          <p:cNvSpPr/>
          <p:nvPr/>
        </p:nvSpPr>
        <p:spPr>
          <a:xfrm rot="20810063">
            <a:off x="11986980" y="201138"/>
            <a:ext cx="9384826" cy="9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6628507" y="2462351"/>
            <a:ext cx="11126986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47" name="Shape 347"/>
          <p:cNvSpPr>
            <a:spLocks noGrp="1"/>
          </p:cNvSpPr>
          <p:nvPr>
            <p:ph type="body" sz="quarter" idx="13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sz="quarter" idx="14"/>
          </p:nvPr>
        </p:nvSpPr>
        <p:spPr>
          <a:xfrm>
            <a:off x="1885403" y="8046842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5"/>
          </p:nvPr>
        </p:nvSpPr>
        <p:spPr>
          <a:xfrm>
            <a:off x="1885403" y="8823559"/>
            <a:ext cx="4001592" cy="27500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50" name="Shape 350"/>
          <p:cNvSpPr>
            <a:spLocks noGrp="1"/>
          </p:cNvSpPr>
          <p:nvPr>
            <p:ph type="body" sz="quarter" idx="16"/>
          </p:nvPr>
        </p:nvSpPr>
        <p:spPr>
          <a:xfrm>
            <a:off x="7422602" y="8024484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sz="quarter" idx="17"/>
          </p:nvPr>
        </p:nvSpPr>
        <p:spPr>
          <a:xfrm>
            <a:off x="7422603" y="8801202"/>
            <a:ext cx="4001592" cy="27947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8"/>
          </p:nvPr>
        </p:nvSpPr>
        <p:spPr>
          <a:xfrm>
            <a:off x="12959803" y="8035993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sz="quarter" idx="19"/>
          </p:nvPr>
        </p:nvSpPr>
        <p:spPr>
          <a:xfrm>
            <a:off x="12959804" y="8812710"/>
            <a:ext cx="4001592" cy="277174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sz="quarter" idx="20"/>
          </p:nvPr>
        </p:nvSpPr>
        <p:spPr>
          <a:xfrm>
            <a:off x="18497004" y="8047502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55" name="Shape 355"/>
          <p:cNvSpPr>
            <a:spLocks noGrp="1"/>
          </p:cNvSpPr>
          <p:nvPr>
            <p:ph type="body" sz="quarter" idx="21"/>
          </p:nvPr>
        </p:nvSpPr>
        <p:spPr>
          <a:xfrm>
            <a:off x="18497005" y="8824219"/>
            <a:ext cx="4001592" cy="27487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56" name="Shape 356"/>
          <p:cNvSpPr>
            <a:spLocks noGrp="1"/>
          </p:cNvSpPr>
          <p:nvPr>
            <p:ph type="pic" sz="quarter" idx="22"/>
          </p:nvPr>
        </p:nvSpPr>
        <p:spPr>
          <a:xfrm>
            <a:off x="2678683" y="4996726"/>
            <a:ext cx="2415090" cy="2415090"/>
          </a:xfrm>
          <a:prstGeom prst="rect">
            <a:avLst/>
          </a:prstGeom>
          <a:ln>
            <a:solidFill>
              <a:srgbClr val="53585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57" name="Shape 357"/>
          <p:cNvSpPr>
            <a:spLocks noGrp="1"/>
          </p:cNvSpPr>
          <p:nvPr>
            <p:ph type="pic" sz="quarter" idx="23"/>
          </p:nvPr>
        </p:nvSpPr>
        <p:spPr>
          <a:xfrm>
            <a:off x="8215884" y="4996726"/>
            <a:ext cx="2415090" cy="2415090"/>
          </a:xfrm>
          <a:prstGeom prst="rect">
            <a:avLst/>
          </a:prstGeom>
          <a:ln>
            <a:solidFill>
              <a:srgbClr val="53585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58" name="Shape 358"/>
          <p:cNvSpPr>
            <a:spLocks noGrp="1"/>
          </p:cNvSpPr>
          <p:nvPr>
            <p:ph type="pic" sz="quarter" idx="24"/>
          </p:nvPr>
        </p:nvSpPr>
        <p:spPr>
          <a:xfrm>
            <a:off x="13753084" y="4996726"/>
            <a:ext cx="2415090" cy="2415090"/>
          </a:xfrm>
          <a:prstGeom prst="rect">
            <a:avLst/>
          </a:prstGeom>
          <a:ln>
            <a:solidFill>
              <a:srgbClr val="53585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59" name="Shape 359"/>
          <p:cNvSpPr>
            <a:spLocks noGrp="1"/>
          </p:cNvSpPr>
          <p:nvPr>
            <p:ph type="pic" sz="quarter" idx="25"/>
          </p:nvPr>
        </p:nvSpPr>
        <p:spPr>
          <a:xfrm>
            <a:off x="19290307" y="4996726"/>
            <a:ext cx="2415090" cy="2415090"/>
          </a:xfrm>
          <a:prstGeom prst="rect">
            <a:avLst/>
          </a:prstGeom>
          <a:ln>
            <a:solidFill>
              <a:srgbClr val="53585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0" name="Shape 3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4 poin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 rot="20956401">
            <a:off x="2683594" y="-4818799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391" name="Shape 391"/>
          <p:cNvSpPr/>
          <p:nvPr/>
        </p:nvSpPr>
        <p:spPr>
          <a:xfrm rot="20810063">
            <a:off x="3926713" y="2550091"/>
            <a:ext cx="9384826" cy="9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6628507" y="2462351"/>
            <a:ext cx="11126986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t>Title Text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sz="quarter" idx="13"/>
          </p:nvPr>
        </p:nvSpPr>
        <p:spPr>
          <a:xfrm>
            <a:off x="1885403" y="8046842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94" name="Shape 394"/>
          <p:cNvSpPr>
            <a:spLocks noGrp="1"/>
          </p:cNvSpPr>
          <p:nvPr>
            <p:ph type="body" sz="quarter" idx="14"/>
          </p:nvPr>
        </p:nvSpPr>
        <p:spPr>
          <a:xfrm>
            <a:off x="1885403" y="8569559"/>
            <a:ext cx="4001592" cy="31537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sz="quarter" idx="15"/>
          </p:nvPr>
        </p:nvSpPr>
        <p:spPr>
          <a:xfrm>
            <a:off x="7422602" y="8024484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6"/>
          </p:nvPr>
        </p:nvSpPr>
        <p:spPr>
          <a:xfrm>
            <a:off x="7422603" y="8547202"/>
            <a:ext cx="4001592" cy="31984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97" name="Shape 397"/>
          <p:cNvSpPr>
            <a:spLocks noGrp="1"/>
          </p:cNvSpPr>
          <p:nvPr>
            <p:ph type="body" sz="quarter" idx="17"/>
          </p:nvPr>
        </p:nvSpPr>
        <p:spPr>
          <a:xfrm>
            <a:off x="12959803" y="8035993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sz="quarter" idx="18"/>
          </p:nvPr>
        </p:nvSpPr>
        <p:spPr>
          <a:xfrm>
            <a:off x="12959804" y="8558710"/>
            <a:ext cx="4001592" cy="315376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399" name="Shape 399"/>
          <p:cNvSpPr>
            <a:spLocks noGrp="1"/>
          </p:cNvSpPr>
          <p:nvPr>
            <p:ph type="body" sz="quarter" idx="19"/>
          </p:nvPr>
        </p:nvSpPr>
        <p:spPr>
          <a:xfrm>
            <a:off x="18497004" y="8047502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00" name="Shape 400"/>
          <p:cNvSpPr>
            <a:spLocks noGrp="1"/>
          </p:cNvSpPr>
          <p:nvPr>
            <p:ph type="body" sz="quarter" idx="20"/>
          </p:nvPr>
        </p:nvSpPr>
        <p:spPr>
          <a:xfrm>
            <a:off x="18497005" y="8570219"/>
            <a:ext cx="4001592" cy="315244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01" name="Shape 401"/>
          <p:cNvSpPr>
            <a:spLocks noGrp="1"/>
          </p:cNvSpPr>
          <p:nvPr>
            <p:ph type="pic" sz="quarter" idx="21"/>
          </p:nvPr>
        </p:nvSpPr>
        <p:spPr>
          <a:xfrm>
            <a:off x="8117878" y="4890265"/>
            <a:ext cx="2610880" cy="2610878"/>
          </a:xfrm>
          <a:prstGeom prst="rect">
            <a:avLst/>
          </a:prstGeom>
          <a:ln w="381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2" name="Shape 402"/>
          <p:cNvSpPr>
            <a:spLocks noGrp="1"/>
          </p:cNvSpPr>
          <p:nvPr>
            <p:ph type="pic" sz="quarter" idx="22"/>
          </p:nvPr>
        </p:nvSpPr>
        <p:spPr>
          <a:xfrm>
            <a:off x="2580678" y="4890265"/>
            <a:ext cx="2610880" cy="2610878"/>
          </a:xfrm>
          <a:prstGeom prst="rect">
            <a:avLst/>
          </a:prstGeom>
          <a:ln w="381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3" name="Shape 403"/>
          <p:cNvSpPr>
            <a:spLocks noGrp="1"/>
          </p:cNvSpPr>
          <p:nvPr>
            <p:ph type="pic" sz="quarter" idx="23"/>
          </p:nvPr>
        </p:nvSpPr>
        <p:spPr>
          <a:xfrm>
            <a:off x="19192279" y="4890265"/>
            <a:ext cx="2610880" cy="2610878"/>
          </a:xfrm>
          <a:prstGeom prst="rect">
            <a:avLst/>
          </a:prstGeom>
          <a:ln w="381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4" name="Shape 404"/>
          <p:cNvSpPr>
            <a:spLocks noGrp="1"/>
          </p:cNvSpPr>
          <p:nvPr>
            <p:ph type="pic" sz="quarter" idx="24"/>
          </p:nvPr>
        </p:nvSpPr>
        <p:spPr>
          <a:xfrm>
            <a:off x="13655079" y="4890265"/>
            <a:ext cx="2610880" cy="2610878"/>
          </a:xfrm>
          <a:prstGeom prst="rect">
            <a:avLst/>
          </a:prstGeom>
          <a:ln w="381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4 points Icon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 rot="20956401">
            <a:off x="2683594" y="-4818799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20810063">
            <a:off x="3926713" y="2550091"/>
            <a:ext cx="9384826" cy="9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xfrm>
            <a:off x="6628507" y="2462351"/>
            <a:ext cx="11126986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t>Title Text</a:t>
            </a:r>
          </a:p>
        </p:txBody>
      </p:sp>
      <p:sp>
        <p:nvSpPr>
          <p:cNvPr id="415" name="Shape 415"/>
          <p:cNvSpPr>
            <a:spLocks noGrp="1"/>
          </p:cNvSpPr>
          <p:nvPr>
            <p:ph type="body" sz="quarter" idx="13"/>
          </p:nvPr>
        </p:nvSpPr>
        <p:spPr>
          <a:xfrm>
            <a:off x="1885403" y="8046842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sz="quarter" idx="14"/>
          </p:nvPr>
        </p:nvSpPr>
        <p:spPr>
          <a:xfrm>
            <a:off x="1885403" y="8569559"/>
            <a:ext cx="4001592" cy="301267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17" name="Shape 417"/>
          <p:cNvSpPr>
            <a:spLocks noGrp="1"/>
          </p:cNvSpPr>
          <p:nvPr>
            <p:ph type="body" sz="quarter" idx="15"/>
          </p:nvPr>
        </p:nvSpPr>
        <p:spPr>
          <a:xfrm>
            <a:off x="7422602" y="8024484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sz="quarter" idx="16"/>
          </p:nvPr>
        </p:nvSpPr>
        <p:spPr>
          <a:xfrm>
            <a:off x="7422603" y="8547202"/>
            <a:ext cx="4001592" cy="31636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sz="quarter" idx="17"/>
          </p:nvPr>
        </p:nvSpPr>
        <p:spPr>
          <a:xfrm>
            <a:off x="12959803" y="8035993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20" name="Shape 420"/>
          <p:cNvSpPr>
            <a:spLocks noGrp="1"/>
          </p:cNvSpPr>
          <p:nvPr>
            <p:ph type="body" sz="quarter" idx="18"/>
          </p:nvPr>
        </p:nvSpPr>
        <p:spPr>
          <a:xfrm>
            <a:off x="12959804" y="8558710"/>
            <a:ext cx="4001592" cy="314067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sz="quarter" idx="19"/>
          </p:nvPr>
        </p:nvSpPr>
        <p:spPr>
          <a:xfrm>
            <a:off x="18497004" y="8047502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sz="quarter" idx="20"/>
          </p:nvPr>
        </p:nvSpPr>
        <p:spPr>
          <a:xfrm>
            <a:off x="18497005" y="8570219"/>
            <a:ext cx="4001592" cy="31636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23" name="Shape 423"/>
          <p:cNvSpPr/>
          <p:nvPr/>
        </p:nvSpPr>
        <p:spPr>
          <a:xfrm rot="13500000">
            <a:off x="3251198" y="6223000"/>
            <a:ext cx="1270001" cy="1270000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 rot="13500000">
            <a:off x="8788398" y="6223000"/>
            <a:ext cx="1270001" cy="1270000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 rot="13500000">
            <a:off x="14325598" y="6223000"/>
            <a:ext cx="1270001" cy="1270000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 rot="13500000">
            <a:off x="19862798" y="6223000"/>
            <a:ext cx="1270001" cy="1270000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7" name="Shape 4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Title / Divider -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9202319" y="3808506"/>
            <a:ext cx="6004945" cy="6004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  <a:alpha val="26510"/>
                </a:schemeClr>
              </a:gs>
              <a:gs pos="100000">
                <a:schemeClr val="accent6">
                  <a:hueOff val="-4754211"/>
                  <a:satOff val="44162"/>
                  <a:lumOff val="5094"/>
                  <a:alpha val="2651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9318704" y="4073420"/>
            <a:ext cx="5772177" cy="5772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63E7FE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9382256" y="3965300"/>
            <a:ext cx="5619488" cy="5619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pic>
        <p:nvPicPr>
          <p:cNvPr id="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4290" y="5378450"/>
            <a:ext cx="2095421" cy="44062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825962" y="5857974"/>
            <a:ext cx="4732076" cy="296703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lnSpc>
                <a:spcPct val="70000"/>
              </a:lnSpc>
              <a:defRPr cap="none" spc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3 poin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 rot="20956401">
            <a:off x="668527" y="-6173465"/>
            <a:ext cx="17153296" cy="16709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435" name="Shape 435"/>
          <p:cNvSpPr/>
          <p:nvPr/>
        </p:nvSpPr>
        <p:spPr>
          <a:xfrm rot="20810063">
            <a:off x="6568313" y="3244358"/>
            <a:ext cx="9384826" cy="9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436" name="Shape 436"/>
          <p:cNvSpPr>
            <a:spLocks noGrp="1"/>
          </p:cNvSpPr>
          <p:nvPr>
            <p:ph type="title"/>
          </p:nvPr>
        </p:nvSpPr>
        <p:spPr>
          <a:xfrm>
            <a:off x="6628507" y="2462351"/>
            <a:ext cx="11126986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t>Title Text</a:t>
            </a:r>
          </a:p>
        </p:txBody>
      </p:sp>
      <p:sp>
        <p:nvSpPr>
          <p:cNvPr id="437" name="Shape 437"/>
          <p:cNvSpPr>
            <a:spLocks noGrp="1"/>
          </p:cNvSpPr>
          <p:nvPr>
            <p:ph type="body" sz="quarter" idx="13"/>
          </p:nvPr>
        </p:nvSpPr>
        <p:spPr>
          <a:xfrm>
            <a:off x="4654002" y="7990617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38" name="Shape 438"/>
          <p:cNvSpPr>
            <a:spLocks noGrp="1"/>
          </p:cNvSpPr>
          <p:nvPr>
            <p:ph type="body" sz="quarter" idx="14"/>
          </p:nvPr>
        </p:nvSpPr>
        <p:spPr>
          <a:xfrm>
            <a:off x="4654003" y="8767335"/>
            <a:ext cx="4001592" cy="283607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sz="quarter" idx="15"/>
          </p:nvPr>
        </p:nvSpPr>
        <p:spPr>
          <a:xfrm>
            <a:off x="10191203" y="8002127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quarter" idx="16"/>
          </p:nvPr>
        </p:nvSpPr>
        <p:spPr>
          <a:xfrm>
            <a:off x="10191204" y="8778843"/>
            <a:ext cx="4001592" cy="281305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41" name="Shape 441"/>
          <p:cNvSpPr>
            <a:spLocks noGrp="1"/>
          </p:cNvSpPr>
          <p:nvPr>
            <p:ph type="body" sz="quarter" idx="17"/>
          </p:nvPr>
        </p:nvSpPr>
        <p:spPr>
          <a:xfrm>
            <a:off x="15728404" y="8013635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sz="quarter" idx="18"/>
          </p:nvPr>
        </p:nvSpPr>
        <p:spPr>
          <a:xfrm>
            <a:off x="15728405" y="8790352"/>
            <a:ext cx="4001592" cy="26491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43" name="Shape 443"/>
          <p:cNvSpPr>
            <a:spLocks noGrp="1"/>
          </p:cNvSpPr>
          <p:nvPr>
            <p:ph type="pic" sz="quarter" idx="19"/>
          </p:nvPr>
        </p:nvSpPr>
        <p:spPr>
          <a:xfrm>
            <a:off x="5349278" y="4890265"/>
            <a:ext cx="2610880" cy="2610878"/>
          </a:xfrm>
          <a:prstGeom prst="rect">
            <a:avLst/>
          </a:prstGeom>
          <a:ln w="381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44" name="Shape 444"/>
          <p:cNvSpPr>
            <a:spLocks noGrp="1"/>
          </p:cNvSpPr>
          <p:nvPr>
            <p:ph type="pic" sz="quarter" idx="20"/>
          </p:nvPr>
        </p:nvSpPr>
        <p:spPr>
          <a:xfrm>
            <a:off x="10886479" y="4890265"/>
            <a:ext cx="2610880" cy="2610878"/>
          </a:xfrm>
          <a:prstGeom prst="rect">
            <a:avLst/>
          </a:prstGeom>
          <a:ln w="381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45" name="Shape 445"/>
          <p:cNvSpPr>
            <a:spLocks noGrp="1"/>
          </p:cNvSpPr>
          <p:nvPr>
            <p:ph type="pic" sz="quarter" idx="21"/>
          </p:nvPr>
        </p:nvSpPr>
        <p:spPr>
          <a:xfrm>
            <a:off x="16423679" y="4890265"/>
            <a:ext cx="2610880" cy="2610878"/>
          </a:xfrm>
          <a:prstGeom prst="rect">
            <a:avLst/>
          </a:prstGeom>
          <a:ln w="381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46" name="Shape 4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2 points Img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6628507" y="2462351"/>
            <a:ext cx="11126986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t>Title Text</a:t>
            </a:r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3"/>
          </p:nvPr>
        </p:nvSpPr>
        <p:spPr>
          <a:xfrm>
            <a:off x="7422603" y="8027527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74" name="Shape 474"/>
          <p:cNvSpPr>
            <a:spLocks noGrp="1"/>
          </p:cNvSpPr>
          <p:nvPr>
            <p:ph type="body" sz="quarter" idx="14"/>
          </p:nvPr>
        </p:nvSpPr>
        <p:spPr>
          <a:xfrm>
            <a:off x="7422604" y="8804243"/>
            <a:ext cx="4001592" cy="26721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75" name="Shape 475"/>
          <p:cNvSpPr>
            <a:spLocks noGrp="1"/>
          </p:cNvSpPr>
          <p:nvPr>
            <p:ph type="body" sz="quarter" idx="15"/>
          </p:nvPr>
        </p:nvSpPr>
        <p:spPr>
          <a:xfrm>
            <a:off x="12959804" y="8039035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76" name="Shape 476"/>
          <p:cNvSpPr>
            <a:spLocks noGrp="1"/>
          </p:cNvSpPr>
          <p:nvPr>
            <p:ph type="body" sz="quarter" idx="16"/>
          </p:nvPr>
        </p:nvSpPr>
        <p:spPr>
          <a:xfrm>
            <a:off x="12959805" y="8815752"/>
            <a:ext cx="4001592" cy="26491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77" name="Shape 477"/>
          <p:cNvSpPr>
            <a:spLocks noGrp="1"/>
          </p:cNvSpPr>
          <p:nvPr>
            <p:ph type="pic" sz="quarter" idx="17"/>
          </p:nvPr>
        </p:nvSpPr>
        <p:spPr>
          <a:xfrm>
            <a:off x="8117878" y="4890265"/>
            <a:ext cx="2610880" cy="2610878"/>
          </a:xfrm>
          <a:prstGeom prst="rect">
            <a:avLst/>
          </a:prstGeom>
          <a:ln w="381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8" name="Shape 478"/>
          <p:cNvSpPr>
            <a:spLocks noGrp="1"/>
          </p:cNvSpPr>
          <p:nvPr>
            <p:ph type="pic" sz="quarter" idx="18"/>
          </p:nvPr>
        </p:nvSpPr>
        <p:spPr>
          <a:xfrm>
            <a:off x="13655079" y="4890264"/>
            <a:ext cx="2610880" cy="2610879"/>
          </a:xfrm>
          <a:prstGeom prst="rect">
            <a:avLst/>
          </a:prstGeom>
          <a:ln w="381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480" name="Shape 480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481" name="Shape 4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2 points Ic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xfrm>
            <a:off x="6628507" y="2462351"/>
            <a:ext cx="11126986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t>Title Text</a:t>
            </a:r>
          </a:p>
        </p:txBody>
      </p:sp>
      <p:sp>
        <p:nvSpPr>
          <p:cNvPr id="489" name="Shape 489"/>
          <p:cNvSpPr>
            <a:spLocks noGrp="1"/>
          </p:cNvSpPr>
          <p:nvPr>
            <p:ph type="body" sz="quarter" idx="13"/>
          </p:nvPr>
        </p:nvSpPr>
        <p:spPr>
          <a:xfrm>
            <a:off x="7422603" y="6732127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90" name="Shape 490"/>
          <p:cNvSpPr>
            <a:spLocks noGrp="1"/>
          </p:cNvSpPr>
          <p:nvPr>
            <p:ph type="body" sz="quarter" idx="14"/>
          </p:nvPr>
        </p:nvSpPr>
        <p:spPr>
          <a:xfrm>
            <a:off x="7422604" y="7508843"/>
            <a:ext cx="4001592" cy="29251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91" name="Shape 491"/>
          <p:cNvSpPr>
            <a:spLocks noGrp="1"/>
          </p:cNvSpPr>
          <p:nvPr>
            <p:ph type="body" sz="quarter" idx="15"/>
          </p:nvPr>
        </p:nvSpPr>
        <p:spPr>
          <a:xfrm>
            <a:off x="12959804" y="6743635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sz="quarter" idx="16"/>
          </p:nvPr>
        </p:nvSpPr>
        <p:spPr>
          <a:xfrm>
            <a:off x="12959805" y="7520352"/>
            <a:ext cx="4001592" cy="29251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493" name="Shape 493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494" name="Shape 494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495" name="Shape 495"/>
          <p:cNvSpPr/>
          <p:nvPr/>
        </p:nvSpPr>
        <p:spPr>
          <a:xfrm rot="13500000">
            <a:off x="8788400" y="4927600"/>
            <a:ext cx="1270000" cy="1270000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 rot="13500000">
            <a:off x="14325600" y="4927600"/>
            <a:ext cx="1270000" cy="1270000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7" name="Shape 4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List - 3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 rot="20956401">
            <a:off x="-2436681" y="-3616532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 rot="20810063">
            <a:off x="6229646" y="-2309776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534" name="Shape 534"/>
          <p:cNvSpPr>
            <a:spLocks noGrp="1"/>
          </p:cNvSpPr>
          <p:nvPr>
            <p:ph type="title"/>
          </p:nvPr>
        </p:nvSpPr>
        <p:spPr>
          <a:xfrm>
            <a:off x="6628507" y="904485"/>
            <a:ext cx="11126986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35" name="Shape 535"/>
          <p:cNvSpPr>
            <a:spLocks noGrp="1"/>
          </p:cNvSpPr>
          <p:nvPr>
            <p:ph type="body" sz="quarter" idx="13"/>
          </p:nvPr>
        </p:nvSpPr>
        <p:spPr>
          <a:xfrm>
            <a:off x="10457466" y="415217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36" name="Shape 536"/>
          <p:cNvSpPr>
            <a:spLocks noGrp="1"/>
          </p:cNvSpPr>
          <p:nvPr>
            <p:ph type="body" sz="quarter" idx="14"/>
          </p:nvPr>
        </p:nvSpPr>
        <p:spPr>
          <a:xfrm>
            <a:off x="10457466" y="4691826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5"/>
          </p:nvPr>
        </p:nvSpPr>
        <p:spPr>
          <a:xfrm>
            <a:off x="10457466" y="6906560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38" name="Shape 538"/>
          <p:cNvSpPr>
            <a:spLocks noGrp="1"/>
          </p:cNvSpPr>
          <p:nvPr>
            <p:ph type="body" sz="quarter" idx="16"/>
          </p:nvPr>
        </p:nvSpPr>
        <p:spPr>
          <a:xfrm>
            <a:off x="10457466" y="7446211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39" name="Shape 539"/>
          <p:cNvSpPr>
            <a:spLocks noGrp="1"/>
          </p:cNvSpPr>
          <p:nvPr>
            <p:ph type="body" sz="quarter" idx="17"/>
          </p:nvPr>
        </p:nvSpPr>
        <p:spPr>
          <a:xfrm>
            <a:off x="10457466" y="951318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40" name="Shape 540"/>
          <p:cNvSpPr>
            <a:spLocks noGrp="1"/>
          </p:cNvSpPr>
          <p:nvPr>
            <p:ph type="body" sz="quarter" idx="18"/>
          </p:nvPr>
        </p:nvSpPr>
        <p:spPr>
          <a:xfrm>
            <a:off x="10457466" y="10052836"/>
            <a:ext cx="4540747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41" name="Shape 541"/>
          <p:cNvSpPr/>
          <p:nvPr/>
        </p:nvSpPr>
        <p:spPr>
          <a:xfrm>
            <a:off x="9357488" y="3932616"/>
            <a:ext cx="926682" cy="926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9357488" y="6687000"/>
            <a:ext cx="926682" cy="926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9357488" y="9293625"/>
            <a:ext cx="926682" cy="926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544" name="Shape 5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List - 6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pic" sz="half" idx="13"/>
          </p:nvPr>
        </p:nvSpPr>
        <p:spPr>
          <a:xfrm>
            <a:off x="18207304" y="2183736"/>
            <a:ext cx="9479780" cy="9348697"/>
          </a:xfrm>
          <a:prstGeom prst="rect">
            <a:avLst/>
          </a:prstGeom>
          <a:ln w="381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6628507" y="904485"/>
            <a:ext cx="11126986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53" name="Shape 553"/>
          <p:cNvSpPr>
            <a:spLocks noGrp="1"/>
          </p:cNvSpPr>
          <p:nvPr>
            <p:ph type="body" sz="quarter" idx="14"/>
          </p:nvPr>
        </p:nvSpPr>
        <p:spPr>
          <a:xfrm>
            <a:off x="7484684" y="415217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54" name="Shape 554"/>
          <p:cNvSpPr>
            <a:spLocks noGrp="1"/>
          </p:cNvSpPr>
          <p:nvPr>
            <p:ph type="body" sz="quarter" idx="15"/>
          </p:nvPr>
        </p:nvSpPr>
        <p:spPr>
          <a:xfrm>
            <a:off x="7484684" y="4691826"/>
            <a:ext cx="4540746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55" name="Shape 555"/>
          <p:cNvSpPr>
            <a:spLocks noGrp="1"/>
          </p:cNvSpPr>
          <p:nvPr>
            <p:ph type="body" sz="quarter" idx="16"/>
          </p:nvPr>
        </p:nvSpPr>
        <p:spPr>
          <a:xfrm>
            <a:off x="7484684" y="6906560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56" name="Shape 556"/>
          <p:cNvSpPr>
            <a:spLocks noGrp="1"/>
          </p:cNvSpPr>
          <p:nvPr>
            <p:ph type="body" sz="quarter" idx="17"/>
          </p:nvPr>
        </p:nvSpPr>
        <p:spPr>
          <a:xfrm>
            <a:off x="7484684" y="7446211"/>
            <a:ext cx="4540746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57" name="Shape 557"/>
          <p:cNvSpPr>
            <a:spLocks noGrp="1"/>
          </p:cNvSpPr>
          <p:nvPr>
            <p:ph type="body" sz="quarter" idx="18"/>
          </p:nvPr>
        </p:nvSpPr>
        <p:spPr>
          <a:xfrm>
            <a:off x="7484684" y="951318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58" name="Shape 558"/>
          <p:cNvSpPr>
            <a:spLocks noGrp="1"/>
          </p:cNvSpPr>
          <p:nvPr>
            <p:ph type="body" sz="quarter" idx="19"/>
          </p:nvPr>
        </p:nvSpPr>
        <p:spPr>
          <a:xfrm>
            <a:off x="7484684" y="10052836"/>
            <a:ext cx="4540746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59" name="Shape 559"/>
          <p:cNvSpPr>
            <a:spLocks noGrp="1"/>
          </p:cNvSpPr>
          <p:nvPr>
            <p:ph type="body" sz="quarter" idx="20"/>
          </p:nvPr>
        </p:nvSpPr>
        <p:spPr>
          <a:xfrm>
            <a:off x="13430248" y="4152176"/>
            <a:ext cx="4001592" cy="4875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60" name="Shape 560"/>
          <p:cNvSpPr>
            <a:spLocks noGrp="1"/>
          </p:cNvSpPr>
          <p:nvPr>
            <p:ph type="body" sz="quarter" idx="21"/>
          </p:nvPr>
        </p:nvSpPr>
        <p:spPr>
          <a:xfrm>
            <a:off x="13430248" y="4691826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sz="quarter" idx="22"/>
          </p:nvPr>
        </p:nvSpPr>
        <p:spPr>
          <a:xfrm>
            <a:off x="13430248" y="6906561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62" name="Shape 562"/>
          <p:cNvSpPr>
            <a:spLocks noGrp="1"/>
          </p:cNvSpPr>
          <p:nvPr>
            <p:ph type="body" sz="quarter" idx="23"/>
          </p:nvPr>
        </p:nvSpPr>
        <p:spPr>
          <a:xfrm>
            <a:off x="13430248" y="7446211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63" name="Shape 563"/>
          <p:cNvSpPr>
            <a:spLocks noGrp="1"/>
          </p:cNvSpPr>
          <p:nvPr>
            <p:ph type="body" sz="quarter" idx="24"/>
          </p:nvPr>
        </p:nvSpPr>
        <p:spPr>
          <a:xfrm>
            <a:off x="13430248" y="951318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64" name="Shape 564"/>
          <p:cNvSpPr>
            <a:spLocks noGrp="1"/>
          </p:cNvSpPr>
          <p:nvPr>
            <p:ph type="body" sz="quarter" idx="25"/>
          </p:nvPr>
        </p:nvSpPr>
        <p:spPr>
          <a:xfrm>
            <a:off x="13430248" y="10052836"/>
            <a:ext cx="4540747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65" name="Shape 565"/>
          <p:cNvSpPr/>
          <p:nvPr/>
        </p:nvSpPr>
        <p:spPr>
          <a:xfrm flipV="1">
            <a:off x="7255933" y="4168407"/>
            <a:ext cx="1" cy="9899320"/>
          </a:xfrm>
          <a:prstGeom prst="line">
            <a:avLst/>
          </a:pr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566" name="Shape 566"/>
          <p:cNvSpPr/>
          <p:nvPr/>
        </p:nvSpPr>
        <p:spPr>
          <a:xfrm flipV="1">
            <a:off x="13200228" y="4168407"/>
            <a:ext cx="1" cy="9899320"/>
          </a:xfrm>
          <a:prstGeom prst="line">
            <a:avLst/>
          </a:pr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List - 6 Icon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/>
          </p:cNvSpPr>
          <p:nvPr>
            <p:ph type="title"/>
          </p:nvPr>
        </p:nvSpPr>
        <p:spPr>
          <a:xfrm>
            <a:off x="2124240" y="904485"/>
            <a:ext cx="11126987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75" name="Shape 575"/>
          <p:cNvSpPr>
            <a:spLocks noGrp="1"/>
          </p:cNvSpPr>
          <p:nvPr>
            <p:ph type="body" sz="quarter" idx="13"/>
          </p:nvPr>
        </p:nvSpPr>
        <p:spPr>
          <a:xfrm>
            <a:off x="4504417" y="415217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76" name="Shape 576"/>
          <p:cNvSpPr>
            <a:spLocks noGrp="1"/>
          </p:cNvSpPr>
          <p:nvPr>
            <p:ph type="body" sz="quarter" idx="14"/>
          </p:nvPr>
        </p:nvSpPr>
        <p:spPr>
          <a:xfrm>
            <a:off x="4504417" y="4691826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77" name="Shape 577"/>
          <p:cNvSpPr>
            <a:spLocks noGrp="1"/>
          </p:cNvSpPr>
          <p:nvPr>
            <p:ph type="body" sz="quarter" idx="15"/>
          </p:nvPr>
        </p:nvSpPr>
        <p:spPr>
          <a:xfrm>
            <a:off x="4504417" y="7414560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78" name="Shape 578"/>
          <p:cNvSpPr>
            <a:spLocks noGrp="1"/>
          </p:cNvSpPr>
          <p:nvPr>
            <p:ph type="body" sz="quarter" idx="16"/>
          </p:nvPr>
        </p:nvSpPr>
        <p:spPr>
          <a:xfrm>
            <a:off x="4504417" y="7954211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79" name="Shape 579"/>
          <p:cNvSpPr>
            <a:spLocks noGrp="1"/>
          </p:cNvSpPr>
          <p:nvPr>
            <p:ph type="body" sz="quarter" idx="17"/>
          </p:nvPr>
        </p:nvSpPr>
        <p:spPr>
          <a:xfrm>
            <a:off x="4504417" y="1067670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8"/>
          </p:nvPr>
        </p:nvSpPr>
        <p:spPr>
          <a:xfrm>
            <a:off x="4504417" y="11216358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81" name="Shape 581"/>
          <p:cNvSpPr>
            <a:spLocks noGrp="1"/>
          </p:cNvSpPr>
          <p:nvPr>
            <p:ph type="pic" idx="19"/>
          </p:nvPr>
        </p:nvSpPr>
        <p:spPr>
          <a:xfrm>
            <a:off x="14425598" y="-65057"/>
            <a:ext cx="14040418" cy="138462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3348116" y="3932616"/>
            <a:ext cx="926682" cy="926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3348116" y="7354871"/>
            <a:ext cx="926682" cy="92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348116" y="10541885"/>
            <a:ext cx="926682" cy="926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585" name="Shape 585"/>
          <p:cNvSpPr>
            <a:spLocks noGrp="1"/>
          </p:cNvSpPr>
          <p:nvPr>
            <p:ph type="body" sz="quarter" idx="20"/>
          </p:nvPr>
        </p:nvSpPr>
        <p:spPr>
          <a:xfrm>
            <a:off x="9779952" y="415217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6" name="Shape 586"/>
          <p:cNvSpPr>
            <a:spLocks noGrp="1"/>
          </p:cNvSpPr>
          <p:nvPr>
            <p:ph type="body" sz="quarter" idx="21"/>
          </p:nvPr>
        </p:nvSpPr>
        <p:spPr>
          <a:xfrm>
            <a:off x="9779952" y="4691826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87" name="Shape 587"/>
          <p:cNvSpPr>
            <a:spLocks noGrp="1"/>
          </p:cNvSpPr>
          <p:nvPr>
            <p:ph type="body" sz="quarter" idx="22"/>
          </p:nvPr>
        </p:nvSpPr>
        <p:spPr>
          <a:xfrm>
            <a:off x="9779952" y="7414560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8" name="Shape 588"/>
          <p:cNvSpPr>
            <a:spLocks noGrp="1"/>
          </p:cNvSpPr>
          <p:nvPr>
            <p:ph type="body" sz="quarter" idx="23"/>
          </p:nvPr>
        </p:nvSpPr>
        <p:spPr>
          <a:xfrm>
            <a:off x="9779952" y="7954211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sz="quarter" idx="24"/>
          </p:nvPr>
        </p:nvSpPr>
        <p:spPr>
          <a:xfrm>
            <a:off x="9779952" y="1067670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90" name="Shape 590"/>
          <p:cNvSpPr>
            <a:spLocks noGrp="1"/>
          </p:cNvSpPr>
          <p:nvPr>
            <p:ph type="body" sz="quarter" idx="25"/>
          </p:nvPr>
        </p:nvSpPr>
        <p:spPr>
          <a:xfrm>
            <a:off x="9779952" y="11216358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591" name="Shape 591"/>
          <p:cNvSpPr/>
          <p:nvPr/>
        </p:nvSpPr>
        <p:spPr>
          <a:xfrm>
            <a:off x="8623651" y="3932616"/>
            <a:ext cx="926682" cy="926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8623651" y="7354871"/>
            <a:ext cx="926682" cy="92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623651" y="10541885"/>
            <a:ext cx="926682" cy="926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594" name="Shape 5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List - 6 Boby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 rot="20956401">
            <a:off x="8136127" y="-4617317"/>
            <a:ext cx="17153296" cy="16709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628" name="Shape 628"/>
          <p:cNvSpPr/>
          <p:nvPr/>
        </p:nvSpPr>
        <p:spPr>
          <a:xfrm rot="20810063">
            <a:off x="16084846" y="770373"/>
            <a:ext cx="9384826" cy="9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629" name="Shape 629"/>
          <p:cNvSpPr>
            <a:spLocks noGrp="1"/>
          </p:cNvSpPr>
          <p:nvPr>
            <p:ph type="title"/>
          </p:nvPr>
        </p:nvSpPr>
        <p:spPr>
          <a:xfrm>
            <a:off x="1667040" y="4206485"/>
            <a:ext cx="6897490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30" name="Shape 630"/>
          <p:cNvSpPr>
            <a:spLocks noGrp="1"/>
          </p:cNvSpPr>
          <p:nvPr>
            <p:ph type="body" sz="quarter" idx="13"/>
          </p:nvPr>
        </p:nvSpPr>
        <p:spPr>
          <a:xfrm>
            <a:off x="12446151" y="3356309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31" name="Shape 631"/>
          <p:cNvSpPr>
            <a:spLocks noGrp="1"/>
          </p:cNvSpPr>
          <p:nvPr>
            <p:ph type="body" sz="quarter" idx="14"/>
          </p:nvPr>
        </p:nvSpPr>
        <p:spPr>
          <a:xfrm>
            <a:off x="12446151" y="3895959"/>
            <a:ext cx="4540746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32" name="Shape 632"/>
          <p:cNvSpPr>
            <a:spLocks noGrp="1"/>
          </p:cNvSpPr>
          <p:nvPr>
            <p:ph type="body" sz="quarter" idx="15"/>
          </p:nvPr>
        </p:nvSpPr>
        <p:spPr>
          <a:xfrm>
            <a:off x="12446151" y="6110694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33" name="Shape 633"/>
          <p:cNvSpPr>
            <a:spLocks noGrp="1"/>
          </p:cNvSpPr>
          <p:nvPr>
            <p:ph type="body" sz="quarter" idx="16"/>
          </p:nvPr>
        </p:nvSpPr>
        <p:spPr>
          <a:xfrm>
            <a:off x="12446151" y="6650344"/>
            <a:ext cx="4540746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34" name="Shape 634"/>
          <p:cNvSpPr>
            <a:spLocks noGrp="1"/>
          </p:cNvSpPr>
          <p:nvPr>
            <p:ph type="body" sz="quarter" idx="17"/>
          </p:nvPr>
        </p:nvSpPr>
        <p:spPr>
          <a:xfrm>
            <a:off x="12446151" y="8844319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35" name="Shape 635"/>
          <p:cNvSpPr>
            <a:spLocks noGrp="1"/>
          </p:cNvSpPr>
          <p:nvPr>
            <p:ph type="body" sz="quarter" idx="18"/>
          </p:nvPr>
        </p:nvSpPr>
        <p:spPr>
          <a:xfrm>
            <a:off x="12446151" y="9383969"/>
            <a:ext cx="4540746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36" name="Shape 636"/>
          <p:cNvSpPr>
            <a:spLocks noGrp="1"/>
          </p:cNvSpPr>
          <p:nvPr>
            <p:ph type="body" sz="quarter" idx="19"/>
          </p:nvPr>
        </p:nvSpPr>
        <p:spPr>
          <a:xfrm>
            <a:off x="18391714" y="3356309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37" name="Shape 637"/>
          <p:cNvSpPr>
            <a:spLocks noGrp="1"/>
          </p:cNvSpPr>
          <p:nvPr>
            <p:ph type="body" sz="quarter" idx="20"/>
          </p:nvPr>
        </p:nvSpPr>
        <p:spPr>
          <a:xfrm>
            <a:off x="18391714" y="3895959"/>
            <a:ext cx="4540747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38" name="Shape 638"/>
          <p:cNvSpPr>
            <a:spLocks noGrp="1"/>
          </p:cNvSpPr>
          <p:nvPr>
            <p:ph type="body" sz="quarter" idx="21"/>
          </p:nvPr>
        </p:nvSpPr>
        <p:spPr>
          <a:xfrm>
            <a:off x="18391714" y="6110694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39" name="Shape 639"/>
          <p:cNvSpPr>
            <a:spLocks noGrp="1"/>
          </p:cNvSpPr>
          <p:nvPr>
            <p:ph type="body" sz="quarter" idx="22"/>
          </p:nvPr>
        </p:nvSpPr>
        <p:spPr>
          <a:xfrm>
            <a:off x="18391714" y="6650344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40" name="Shape 640"/>
          <p:cNvSpPr>
            <a:spLocks noGrp="1"/>
          </p:cNvSpPr>
          <p:nvPr>
            <p:ph type="body" sz="quarter" idx="23"/>
          </p:nvPr>
        </p:nvSpPr>
        <p:spPr>
          <a:xfrm>
            <a:off x="18391714" y="8717319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41" name="Shape 641"/>
          <p:cNvSpPr>
            <a:spLocks noGrp="1"/>
          </p:cNvSpPr>
          <p:nvPr>
            <p:ph type="body" sz="quarter" idx="24"/>
          </p:nvPr>
        </p:nvSpPr>
        <p:spPr>
          <a:xfrm>
            <a:off x="18391714" y="9256969"/>
            <a:ext cx="4540747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42" name="Shape 642"/>
          <p:cNvSpPr/>
          <p:nvPr/>
        </p:nvSpPr>
        <p:spPr>
          <a:xfrm flipV="1">
            <a:off x="9711266" y="2843157"/>
            <a:ext cx="1" cy="802968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3" name="Shape 643"/>
          <p:cNvSpPr>
            <a:spLocks noGrp="1"/>
          </p:cNvSpPr>
          <p:nvPr>
            <p:ph type="body" sz="quarter" idx="25"/>
          </p:nvPr>
        </p:nvSpPr>
        <p:spPr>
          <a:xfrm>
            <a:off x="1667040" y="6560442"/>
            <a:ext cx="6398916" cy="420697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644" name="Shape 644"/>
          <p:cNvSpPr/>
          <p:nvPr/>
        </p:nvSpPr>
        <p:spPr>
          <a:xfrm>
            <a:off x="1667040" y="6253059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645" name="Shape 645"/>
          <p:cNvSpPr>
            <a:spLocks noGrp="1"/>
          </p:cNvSpPr>
          <p:nvPr>
            <p:ph type="body" sz="quarter" idx="26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646" name="Shape 646"/>
          <p:cNvSpPr/>
          <p:nvPr/>
        </p:nvSpPr>
        <p:spPr>
          <a:xfrm rot="13500000">
            <a:off x="11491887" y="3246635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 rot="13500000">
            <a:off x="11491887" y="6001019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13500000">
            <a:off x="17335850" y="6001019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3500000">
            <a:off x="11491887" y="8755403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3500000">
            <a:off x="17335850" y="3246635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3500000">
            <a:off x="17335850" y="8755403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2" name="Shape 6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List -8 Body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660" name="Shape 660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661" name="Shape 661"/>
          <p:cNvSpPr>
            <a:spLocks noGrp="1"/>
          </p:cNvSpPr>
          <p:nvPr>
            <p:ph type="title"/>
          </p:nvPr>
        </p:nvSpPr>
        <p:spPr>
          <a:xfrm>
            <a:off x="1667040" y="4206485"/>
            <a:ext cx="6897490" cy="1739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62" name="Shape 662"/>
          <p:cNvSpPr>
            <a:spLocks noGrp="1"/>
          </p:cNvSpPr>
          <p:nvPr>
            <p:ph type="body" sz="quarter" idx="13"/>
          </p:nvPr>
        </p:nvSpPr>
        <p:spPr>
          <a:xfrm>
            <a:off x="12178969" y="4389242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63" name="Shape 663"/>
          <p:cNvSpPr>
            <a:spLocks noGrp="1"/>
          </p:cNvSpPr>
          <p:nvPr>
            <p:ph type="body" sz="quarter" idx="14"/>
          </p:nvPr>
        </p:nvSpPr>
        <p:spPr>
          <a:xfrm>
            <a:off x="12178969" y="4928892"/>
            <a:ext cx="4540747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64" name="Shape 664"/>
          <p:cNvSpPr>
            <a:spLocks noGrp="1"/>
          </p:cNvSpPr>
          <p:nvPr>
            <p:ph type="body" sz="quarter" idx="15"/>
          </p:nvPr>
        </p:nvSpPr>
        <p:spPr>
          <a:xfrm>
            <a:off x="12178969" y="714362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65" name="Shape 665"/>
          <p:cNvSpPr>
            <a:spLocks noGrp="1"/>
          </p:cNvSpPr>
          <p:nvPr>
            <p:ph type="body" sz="quarter" idx="16"/>
          </p:nvPr>
        </p:nvSpPr>
        <p:spPr>
          <a:xfrm>
            <a:off x="12178969" y="7683278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66" name="Shape 666"/>
          <p:cNvSpPr>
            <a:spLocks noGrp="1"/>
          </p:cNvSpPr>
          <p:nvPr>
            <p:ph type="body" sz="quarter" idx="17"/>
          </p:nvPr>
        </p:nvSpPr>
        <p:spPr>
          <a:xfrm>
            <a:off x="12178969" y="10004252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67" name="Shape 667"/>
          <p:cNvSpPr>
            <a:spLocks noGrp="1"/>
          </p:cNvSpPr>
          <p:nvPr>
            <p:ph type="body" sz="quarter" idx="18"/>
          </p:nvPr>
        </p:nvSpPr>
        <p:spPr>
          <a:xfrm>
            <a:off x="12178969" y="10543903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68" name="Shape 668"/>
          <p:cNvSpPr/>
          <p:nvPr/>
        </p:nvSpPr>
        <p:spPr>
          <a:xfrm flipV="1">
            <a:off x="9711266" y="2814006"/>
            <a:ext cx="1" cy="802968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9" name="Shape 669"/>
          <p:cNvSpPr>
            <a:spLocks noGrp="1"/>
          </p:cNvSpPr>
          <p:nvPr>
            <p:ph type="body" sz="quarter" idx="19"/>
          </p:nvPr>
        </p:nvSpPr>
        <p:spPr>
          <a:xfrm>
            <a:off x="1667040" y="6560442"/>
            <a:ext cx="6398916" cy="420697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670" name="Shape 670"/>
          <p:cNvSpPr/>
          <p:nvPr/>
        </p:nvSpPr>
        <p:spPr>
          <a:xfrm>
            <a:off x="1667040" y="6253059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671" name="Shape 671"/>
          <p:cNvSpPr>
            <a:spLocks noGrp="1"/>
          </p:cNvSpPr>
          <p:nvPr>
            <p:ph type="body" sz="quarter" idx="20"/>
          </p:nvPr>
        </p:nvSpPr>
        <p:spPr>
          <a:xfrm>
            <a:off x="12178969" y="176457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72" name="Shape 672"/>
          <p:cNvSpPr>
            <a:spLocks noGrp="1"/>
          </p:cNvSpPr>
          <p:nvPr>
            <p:ph type="body" sz="quarter" idx="21"/>
          </p:nvPr>
        </p:nvSpPr>
        <p:spPr>
          <a:xfrm>
            <a:off x="12178969" y="2304226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73" name="Shape 673"/>
          <p:cNvSpPr>
            <a:spLocks noGrp="1"/>
          </p:cNvSpPr>
          <p:nvPr>
            <p:ph type="body" sz="quarter" idx="22"/>
          </p:nvPr>
        </p:nvSpPr>
        <p:spPr>
          <a:xfrm>
            <a:off x="18124532" y="4389242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74" name="Shape 674"/>
          <p:cNvSpPr>
            <a:spLocks noGrp="1"/>
          </p:cNvSpPr>
          <p:nvPr>
            <p:ph type="body" sz="quarter" idx="23"/>
          </p:nvPr>
        </p:nvSpPr>
        <p:spPr>
          <a:xfrm>
            <a:off x="18124532" y="4928892"/>
            <a:ext cx="4540747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75" name="Shape 675"/>
          <p:cNvSpPr>
            <a:spLocks noGrp="1"/>
          </p:cNvSpPr>
          <p:nvPr>
            <p:ph type="body" sz="quarter" idx="24"/>
          </p:nvPr>
        </p:nvSpPr>
        <p:spPr>
          <a:xfrm>
            <a:off x="18124532" y="714362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Shape 676"/>
          <p:cNvSpPr>
            <a:spLocks noGrp="1"/>
          </p:cNvSpPr>
          <p:nvPr>
            <p:ph type="body" sz="quarter" idx="25"/>
          </p:nvPr>
        </p:nvSpPr>
        <p:spPr>
          <a:xfrm>
            <a:off x="18124532" y="7683278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77" name="Shape 677"/>
          <p:cNvSpPr>
            <a:spLocks noGrp="1"/>
          </p:cNvSpPr>
          <p:nvPr>
            <p:ph type="body" sz="quarter" idx="26"/>
          </p:nvPr>
        </p:nvSpPr>
        <p:spPr>
          <a:xfrm>
            <a:off x="18124532" y="10004252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78" name="Shape 678"/>
          <p:cNvSpPr>
            <a:spLocks noGrp="1"/>
          </p:cNvSpPr>
          <p:nvPr>
            <p:ph type="body" sz="quarter" idx="27"/>
          </p:nvPr>
        </p:nvSpPr>
        <p:spPr>
          <a:xfrm>
            <a:off x="18124532" y="10543903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79" name="Shape 679"/>
          <p:cNvSpPr>
            <a:spLocks noGrp="1"/>
          </p:cNvSpPr>
          <p:nvPr>
            <p:ph type="body" sz="quarter" idx="28"/>
          </p:nvPr>
        </p:nvSpPr>
        <p:spPr>
          <a:xfrm>
            <a:off x="18124532" y="176457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80" name="Shape 680"/>
          <p:cNvSpPr>
            <a:spLocks noGrp="1"/>
          </p:cNvSpPr>
          <p:nvPr>
            <p:ph type="body" sz="quarter" idx="29"/>
          </p:nvPr>
        </p:nvSpPr>
        <p:spPr>
          <a:xfrm>
            <a:off x="18124532" y="2304226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681" name="Shape 681"/>
          <p:cNvSpPr>
            <a:spLocks noGrp="1"/>
          </p:cNvSpPr>
          <p:nvPr>
            <p:ph type="body" sz="quarter" idx="30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682" name="Shape 682"/>
          <p:cNvSpPr/>
          <p:nvPr/>
        </p:nvSpPr>
        <p:spPr>
          <a:xfrm rot="13500000">
            <a:off x="11173906" y="1722635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 rot="13500000">
            <a:off x="11175191" y="4279568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 rot="13500000">
            <a:off x="11173906" y="9867631"/>
            <a:ext cx="706911" cy="706910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 rot="13500000">
            <a:off x="11186605" y="7073599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 rot="13500000">
            <a:off x="17062319" y="1722635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7" name="Shape 687"/>
          <p:cNvSpPr/>
          <p:nvPr/>
        </p:nvSpPr>
        <p:spPr>
          <a:xfrm rot="13500000">
            <a:off x="17063604" y="4279568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8" name="Shape 688"/>
          <p:cNvSpPr/>
          <p:nvPr/>
        </p:nvSpPr>
        <p:spPr>
          <a:xfrm rot="13500000">
            <a:off x="17062319" y="9867631"/>
            <a:ext cx="706911" cy="706910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9" name="Shape 689"/>
          <p:cNvSpPr/>
          <p:nvPr/>
        </p:nvSpPr>
        <p:spPr>
          <a:xfrm rot="13500000">
            <a:off x="17075018" y="7073599"/>
            <a:ext cx="706911" cy="706911"/>
          </a:xfrm>
          <a:prstGeom prst="roundRect">
            <a:avLst>
              <a:gd name="adj" fmla="val 30159"/>
            </a:avLst>
          </a:prstGeom>
          <a:solidFill>
            <a:srgbClr val="FFFFFF"/>
          </a:solidFill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0" name="Shape 6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3 points  # O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/>
        </p:nvSpPr>
        <p:spPr>
          <a:xfrm rot="20956401">
            <a:off x="9592394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698" name="Shape 698"/>
          <p:cNvSpPr>
            <a:spLocks noGrp="1"/>
          </p:cNvSpPr>
          <p:nvPr>
            <p:ph type="body" sz="quarter" idx="13"/>
          </p:nvPr>
        </p:nvSpPr>
        <p:spPr>
          <a:xfrm>
            <a:off x="13211903" y="6421242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99" name="Shape 699"/>
          <p:cNvSpPr>
            <a:spLocks noGrp="1"/>
          </p:cNvSpPr>
          <p:nvPr>
            <p:ph type="body" sz="quarter" idx="14"/>
          </p:nvPr>
        </p:nvSpPr>
        <p:spPr>
          <a:xfrm>
            <a:off x="13194969" y="6960892"/>
            <a:ext cx="4540747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00" name="Shape 700"/>
          <p:cNvSpPr>
            <a:spLocks noGrp="1"/>
          </p:cNvSpPr>
          <p:nvPr>
            <p:ph type="body" sz="quarter" idx="15"/>
          </p:nvPr>
        </p:nvSpPr>
        <p:spPr>
          <a:xfrm>
            <a:off x="13211903" y="3415576"/>
            <a:ext cx="4001592" cy="4875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01" name="Shape 701"/>
          <p:cNvSpPr>
            <a:spLocks noGrp="1"/>
          </p:cNvSpPr>
          <p:nvPr>
            <p:ph type="body" sz="quarter" idx="16"/>
          </p:nvPr>
        </p:nvSpPr>
        <p:spPr>
          <a:xfrm>
            <a:off x="13194969" y="3955226"/>
            <a:ext cx="4540747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02" name="Shape 702"/>
          <p:cNvSpPr>
            <a:spLocks noGrp="1"/>
          </p:cNvSpPr>
          <p:nvPr>
            <p:ph type="body" sz="quarter" idx="17"/>
          </p:nvPr>
        </p:nvSpPr>
        <p:spPr>
          <a:xfrm>
            <a:off x="13213866" y="9401509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03" name="Shape 703"/>
          <p:cNvSpPr>
            <a:spLocks noGrp="1"/>
          </p:cNvSpPr>
          <p:nvPr>
            <p:ph type="body" sz="quarter" idx="18"/>
          </p:nvPr>
        </p:nvSpPr>
        <p:spPr>
          <a:xfrm>
            <a:off x="13196932" y="9941159"/>
            <a:ext cx="4540747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sz="quarter" idx="19"/>
          </p:nvPr>
        </p:nvSpPr>
        <p:spPr>
          <a:xfrm>
            <a:off x="11518900" y="3172714"/>
            <a:ext cx="1346200" cy="145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2700000" scaled="1"/>
            <a:tileRect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20"/>
          </p:nvPr>
        </p:nvSpPr>
        <p:spPr>
          <a:xfrm>
            <a:off x="11742117" y="3729732"/>
            <a:ext cx="899766" cy="34290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01</a:t>
            </a:r>
          </a:p>
        </p:txBody>
      </p:sp>
      <p:sp>
        <p:nvSpPr>
          <p:cNvPr id="706" name="Shape 706"/>
          <p:cNvSpPr>
            <a:spLocks noGrp="1"/>
          </p:cNvSpPr>
          <p:nvPr>
            <p:ph type="body" sz="quarter" idx="21"/>
          </p:nvPr>
        </p:nvSpPr>
        <p:spPr>
          <a:xfrm>
            <a:off x="11518900" y="6129532"/>
            <a:ext cx="1346200" cy="145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7" name="Shape 707"/>
          <p:cNvSpPr>
            <a:spLocks noGrp="1"/>
          </p:cNvSpPr>
          <p:nvPr>
            <p:ph type="body" sz="quarter" idx="22"/>
          </p:nvPr>
        </p:nvSpPr>
        <p:spPr>
          <a:xfrm>
            <a:off x="11742117" y="6686549"/>
            <a:ext cx="899766" cy="34290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02</a:t>
            </a:r>
          </a:p>
        </p:txBody>
      </p:sp>
      <p:sp>
        <p:nvSpPr>
          <p:cNvPr id="708" name="Shape 708"/>
          <p:cNvSpPr>
            <a:spLocks noGrp="1"/>
          </p:cNvSpPr>
          <p:nvPr>
            <p:ph type="body" sz="quarter" idx="23"/>
          </p:nvPr>
        </p:nvSpPr>
        <p:spPr>
          <a:xfrm>
            <a:off x="11518900" y="9079776"/>
            <a:ext cx="1346200" cy="145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9" name="Shape 709"/>
          <p:cNvSpPr>
            <a:spLocks noGrp="1"/>
          </p:cNvSpPr>
          <p:nvPr>
            <p:ph type="body" sz="quarter" idx="24"/>
          </p:nvPr>
        </p:nvSpPr>
        <p:spPr>
          <a:xfrm>
            <a:off x="11742117" y="9636793"/>
            <a:ext cx="899766" cy="34290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03</a:t>
            </a:r>
          </a:p>
        </p:txBody>
      </p:sp>
      <p:sp>
        <p:nvSpPr>
          <p:cNvPr id="710" name="Shape 710"/>
          <p:cNvSpPr/>
          <p:nvPr/>
        </p:nvSpPr>
        <p:spPr>
          <a:xfrm rot="20810063">
            <a:off x="16609780" y="1466358"/>
            <a:ext cx="9384826" cy="9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3191040" y="8302733"/>
            <a:ext cx="1382487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12" name="Shape 712"/>
          <p:cNvSpPr>
            <a:spLocks noGrp="1"/>
          </p:cNvSpPr>
          <p:nvPr>
            <p:ph type="body" sz="quarter" idx="25"/>
          </p:nvPr>
        </p:nvSpPr>
        <p:spPr>
          <a:xfrm>
            <a:off x="3191040" y="5001913"/>
            <a:ext cx="5307609" cy="57904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713" name="Shape 713"/>
          <p:cNvSpPr>
            <a:spLocks noGrp="1"/>
          </p:cNvSpPr>
          <p:nvPr>
            <p:ph type="body" sz="quarter" idx="26"/>
          </p:nvPr>
        </p:nvSpPr>
        <p:spPr>
          <a:xfrm>
            <a:off x="3191040" y="5713961"/>
            <a:ext cx="6433344" cy="22813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4 points # O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/>
        </p:nvSpPr>
        <p:spPr>
          <a:xfrm rot="20956401">
            <a:off x="8965861" y="-4920399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2051210" y="-1587996"/>
            <a:ext cx="9435780" cy="9435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12700">
            <a:solidFill>
              <a:srgbClr val="000000">
                <a:alpha val="5000"/>
              </a:srgbClr>
            </a:solidFill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23" name="Shape 723"/>
          <p:cNvSpPr>
            <a:spLocks noGrp="1"/>
          </p:cNvSpPr>
          <p:nvPr>
            <p:ph type="body" sz="quarter" idx="13"/>
          </p:nvPr>
        </p:nvSpPr>
        <p:spPr>
          <a:xfrm>
            <a:off x="12212836" y="730913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24" name="Shape 724"/>
          <p:cNvSpPr>
            <a:spLocks noGrp="1"/>
          </p:cNvSpPr>
          <p:nvPr>
            <p:ph type="body" sz="quarter" idx="14"/>
          </p:nvPr>
        </p:nvSpPr>
        <p:spPr>
          <a:xfrm>
            <a:off x="12212836" y="7848785"/>
            <a:ext cx="4540747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25" name="Shape 725"/>
          <p:cNvSpPr>
            <a:spLocks noGrp="1"/>
          </p:cNvSpPr>
          <p:nvPr>
            <p:ph type="body" sz="quarter" idx="15"/>
          </p:nvPr>
        </p:nvSpPr>
        <p:spPr>
          <a:xfrm>
            <a:off x="12212836" y="430346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26" name="Shape 726"/>
          <p:cNvSpPr>
            <a:spLocks noGrp="1"/>
          </p:cNvSpPr>
          <p:nvPr>
            <p:ph type="body" sz="quarter" idx="16"/>
          </p:nvPr>
        </p:nvSpPr>
        <p:spPr>
          <a:xfrm>
            <a:off x="12212836" y="4843118"/>
            <a:ext cx="4540747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27" name="Shape 727"/>
          <p:cNvSpPr>
            <a:spLocks noGrp="1"/>
          </p:cNvSpPr>
          <p:nvPr>
            <p:ph type="body" sz="quarter" idx="17"/>
          </p:nvPr>
        </p:nvSpPr>
        <p:spPr>
          <a:xfrm>
            <a:off x="18256197" y="432886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28" name="Shape 728"/>
          <p:cNvSpPr>
            <a:spLocks noGrp="1"/>
          </p:cNvSpPr>
          <p:nvPr>
            <p:ph type="body" sz="quarter" idx="18"/>
          </p:nvPr>
        </p:nvSpPr>
        <p:spPr>
          <a:xfrm>
            <a:off x="18256197" y="4868518"/>
            <a:ext cx="4540746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29" name="Shape 729"/>
          <p:cNvSpPr>
            <a:spLocks noGrp="1"/>
          </p:cNvSpPr>
          <p:nvPr>
            <p:ph type="body" sz="quarter" idx="19"/>
          </p:nvPr>
        </p:nvSpPr>
        <p:spPr>
          <a:xfrm>
            <a:off x="10536766" y="4060606"/>
            <a:ext cx="1346201" cy="145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730" name="Shape 730"/>
          <p:cNvSpPr>
            <a:spLocks noGrp="1"/>
          </p:cNvSpPr>
          <p:nvPr>
            <p:ph type="body" sz="quarter" idx="20"/>
          </p:nvPr>
        </p:nvSpPr>
        <p:spPr>
          <a:xfrm>
            <a:off x="10759984" y="4641341"/>
            <a:ext cx="899766" cy="295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01</a:t>
            </a:r>
          </a:p>
        </p:txBody>
      </p:sp>
      <p:sp>
        <p:nvSpPr>
          <p:cNvPr id="731" name="Shape 731"/>
          <p:cNvSpPr>
            <a:spLocks noGrp="1"/>
          </p:cNvSpPr>
          <p:nvPr>
            <p:ph type="body" sz="quarter" idx="21"/>
          </p:nvPr>
        </p:nvSpPr>
        <p:spPr>
          <a:xfrm>
            <a:off x="10536766" y="7017425"/>
            <a:ext cx="1346201" cy="145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32" name="Shape 732"/>
          <p:cNvSpPr>
            <a:spLocks noGrp="1"/>
          </p:cNvSpPr>
          <p:nvPr>
            <p:ph type="body" sz="quarter" idx="22"/>
          </p:nvPr>
        </p:nvSpPr>
        <p:spPr>
          <a:xfrm>
            <a:off x="10759984" y="7598160"/>
            <a:ext cx="899766" cy="295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02</a:t>
            </a:r>
          </a:p>
        </p:txBody>
      </p:sp>
      <p:sp>
        <p:nvSpPr>
          <p:cNvPr id="733" name="Shape 733"/>
          <p:cNvSpPr>
            <a:spLocks noGrp="1"/>
          </p:cNvSpPr>
          <p:nvPr>
            <p:ph type="body" sz="quarter" idx="23"/>
          </p:nvPr>
        </p:nvSpPr>
        <p:spPr>
          <a:xfrm>
            <a:off x="16578164" y="4007134"/>
            <a:ext cx="1346201" cy="145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34" name="Shape 734"/>
          <p:cNvSpPr>
            <a:spLocks noGrp="1"/>
          </p:cNvSpPr>
          <p:nvPr>
            <p:ph type="body" sz="quarter" idx="24"/>
          </p:nvPr>
        </p:nvSpPr>
        <p:spPr>
          <a:xfrm>
            <a:off x="16801382" y="4587870"/>
            <a:ext cx="899766" cy="295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03</a:t>
            </a:r>
          </a:p>
        </p:txBody>
      </p:sp>
      <p:sp>
        <p:nvSpPr>
          <p:cNvPr id="735" name="Shape 735"/>
          <p:cNvSpPr>
            <a:spLocks noGrp="1"/>
          </p:cNvSpPr>
          <p:nvPr>
            <p:ph type="body" sz="quarter" idx="25"/>
          </p:nvPr>
        </p:nvSpPr>
        <p:spPr>
          <a:xfrm>
            <a:off x="18256197" y="735993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36" name="Shape 736"/>
          <p:cNvSpPr>
            <a:spLocks noGrp="1"/>
          </p:cNvSpPr>
          <p:nvPr>
            <p:ph type="body" sz="quarter" idx="26"/>
          </p:nvPr>
        </p:nvSpPr>
        <p:spPr>
          <a:xfrm>
            <a:off x="18256197" y="7899585"/>
            <a:ext cx="4540746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37" name="Shape 737"/>
          <p:cNvSpPr>
            <a:spLocks noGrp="1"/>
          </p:cNvSpPr>
          <p:nvPr>
            <p:ph type="body" sz="quarter" idx="27"/>
          </p:nvPr>
        </p:nvSpPr>
        <p:spPr>
          <a:xfrm>
            <a:off x="16578164" y="7038201"/>
            <a:ext cx="1346201" cy="145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38" name="Shape 738"/>
          <p:cNvSpPr>
            <a:spLocks noGrp="1"/>
          </p:cNvSpPr>
          <p:nvPr>
            <p:ph type="body" sz="quarter" idx="28"/>
          </p:nvPr>
        </p:nvSpPr>
        <p:spPr>
          <a:xfrm>
            <a:off x="16801382" y="7618936"/>
            <a:ext cx="899766" cy="295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04</a:t>
            </a:r>
          </a:p>
        </p:txBody>
      </p:sp>
      <p:sp>
        <p:nvSpPr>
          <p:cNvPr id="739" name="Shape 739"/>
          <p:cNvSpPr/>
          <p:nvPr/>
        </p:nvSpPr>
        <p:spPr>
          <a:xfrm>
            <a:off x="3191040" y="8302733"/>
            <a:ext cx="1382487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40" name="Shape 740"/>
          <p:cNvSpPr>
            <a:spLocks noGrp="1"/>
          </p:cNvSpPr>
          <p:nvPr>
            <p:ph type="body" sz="quarter" idx="29"/>
          </p:nvPr>
        </p:nvSpPr>
        <p:spPr>
          <a:xfrm>
            <a:off x="3191040" y="5001913"/>
            <a:ext cx="5307609" cy="57904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741" name="Shape 741"/>
          <p:cNvSpPr>
            <a:spLocks noGrp="1"/>
          </p:cNvSpPr>
          <p:nvPr>
            <p:ph type="body" sz="quarter" idx="30"/>
          </p:nvPr>
        </p:nvSpPr>
        <p:spPr>
          <a:xfrm>
            <a:off x="3191040" y="5713961"/>
            <a:ext cx="6433344" cy="22813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42" name="Shape 7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Long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697323" y="2363323"/>
            <a:ext cx="8989354" cy="8989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20956401">
            <a:off x="1871173" y="-243282"/>
            <a:ext cx="15314562" cy="1491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186B91">
                <a:alpha val="30116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785044" y="1072171"/>
            <a:ext cx="11571662" cy="1157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12700">
            <a:solidFill>
              <a:srgbClr val="FF6F0D">
                <a:alpha val="30116"/>
              </a:srgbClr>
            </a:solidFill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pic>
        <p:nvPicPr>
          <p:cNvPr id="8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0790" y="3803650"/>
            <a:ext cx="2095421" cy="440626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7680374" y="6035774"/>
            <a:ext cx="8989355" cy="16444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lnSpc>
                <a:spcPct val="70000"/>
              </a:lnSpc>
              <a:defRPr cap="none" spc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/ Agenda + 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50" name="Shape 750"/>
          <p:cNvSpPr>
            <a:spLocks noGrp="1"/>
          </p:cNvSpPr>
          <p:nvPr>
            <p:ph type="title"/>
          </p:nvPr>
        </p:nvSpPr>
        <p:spPr>
          <a:xfrm>
            <a:off x="3191040" y="5713961"/>
            <a:ext cx="6433344" cy="22813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51" name="Shape 751"/>
          <p:cNvSpPr>
            <a:spLocks noGrp="1"/>
          </p:cNvSpPr>
          <p:nvPr>
            <p:ph type="body" sz="quarter" idx="13"/>
          </p:nvPr>
        </p:nvSpPr>
        <p:spPr>
          <a:xfrm>
            <a:off x="12431130" y="5793601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52" name="Shape 752"/>
          <p:cNvSpPr>
            <a:spLocks noGrp="1"/>
          </p:cNvSpPr>
          <p:nvPr>
            <p:ph type="body" sz="quarter" idx="14"/>
          </p:nvPr>
        </p:nvSpPr>
        <p:spPr>
          <a:xfrm>
            <a:off x="12431130" y="6333251"/>
            <a:ext cx="4540747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53" name="Shape 753"/>
          <p:cNvSpPr/>
          <p:nvPr/>
        </p:nvSpPr>
        <p:spPr>
          <a:xfrm>
            <a:off x="3191040" y="8302733"/>
            <a:ext cx="1382487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54" name="Shape 754"/>
          <p:cNvSpPr>
            <a:spLocks noGrp="1"/>
          </p:cNvSpPr>
          <p:nvPr>
            <p:ph type="body" sz="quarter" idx="15"/>
          </p:nvPr>
        </p:nvSpPr>
        <p:spPr>
          <a:xfrm>
            <a:off x="12431130" y="2787934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55" name="Shape 755"/>
          <p:cNvSpPr>
            <a:spLocks noGrp="1"/>
          </p:cNvSpPr>
          <p:nvPr>
            <p:ph type="body" sz="quarter" idx="16"/>
          </p:nvPr>
        </p:nvSpPr>
        <p:spPr>
          <a:xfrm>
            <a:off x="12431130" y="3327584"/>
            <a:ext cx="4540747" cy="145693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56" name="Shape 756"/>
          <p:cNvSpPr>
            <a:spLocks noGrp="1"/>
          </p:cNvSpPr>
          <p:nvPr>
            <p:ph type="body" sz="quarter" idx="17"/>
          </p:nvPr>
        </p:nvSpPr>
        <p:spPr>
          <a:xfrm>
            <a:off x="18510197" y="281333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57" name="Shape 757"/>
          <p:cNvSpPr>
            <a:spLocks noGrp="1"/>
          </p:cNvSpPr>
          <p:nvPr>
            <p:ph type="body" sz="quarter" idx="18"/>
          </p:nvPr>
        </p:nvSpPr>
        <p:spPr>
          <a:xfrm>
            <a:off x="18510197" y="3352985"/>
            <a:ext cx="4540746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58" name="Shape 758"/>
          <p:cNvSpPr>
            <a:spLocks noGrp="1"/>
          </p:cNvSpPr>
          <p:nvPr>
            <p:ph type="body" sz="quarter" idx="19"/>
          </p:nvPr>
        </p:nvSpPr>
        <p:spPr>
          <a:xfrm>
            <a:off x="10790766" y="2545073"/>
            <a:ext cx="1346201" cy="145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759" name="Shape 759"/>
          <p:cNvSpPr>
            <a:spLocks noGrp="1"/>
          </p:cNvSpPr>
          <p:nvPr>
            <p:ph type="body" sz="quarter" idx="20"/>
          </p:nvPr>
        </p:nvSpPr>
        <p:spPr>
          <a:xfrm>
            <a:off x="11013984" y="3125808"/>
            <a:ext cx="899766" cy="295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01</a:t>
            </a:r>
          </a:p>
        </p:txBody>
      </p:sp>
      <p:sp>
        <p:nvSpPr>
          <p:cNvPr id="760" name="Shape 760"/>
          <p:cNvSpPr>
            <a:spLocks noGrp="1"/>
          </p:cNvSpPr>
          <p:nvPr>
            <p:ph type="body" sz="quarter" idx="21"/>
          </p:nvPr>
        </p:nvSpPr>
        <p:spPr>
          <a:xfrm>
            <a:off x="10790766" y="5501891"/>
            <a:ext cx="1346201" cy="145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61" name="Shape 761"/>
          <p:cNvSpPr>
            <a:spLocks noGrp="1"/>
          </p:cNvSpPr>
          <p:nvPr>
            <p:ph type="body" sz="quarter" idx="22"/>
          </p:nvPr>
        </p:nvSpPr>
        <p:spPr>
          <a:xfrm>
            <a:off x="11013984" y="6082626"/>
            <a:ext cx="899766" cy="295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02</a:t>
            </a:r>
          </a:p>
        </p:txBody>
      </p:sp>
      <p:sp>
        <p:nvSpPr>
          <p:cNvPr id="762" name="Shape 762"/>
          <p:cNvSpPr>
            <a:spLocks noGrp="1"/>
          </p:cNvSpPr>
          <p:nvPr>
            <p:ph type="body" sz="quarter" idx="23"/>
          </p:nvPr>
        </p:nvSpPr>
        <p:spPr>
          <a:xfrm>
            <a:off x="16832164" y="2491601"/>
            <a:ext cx="1346201" cy="145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63" name="Shape 763"/>
          <p:cNvSpPr>
            <a:spLocks noGrp="1"/>
          </p:cNvSpPr>
          <p:nvPr>
            <p:ph type="body" sz="quarter" idx="24"/>
          </p:nvPr>
        </p:nvSpPr>
        <p:spPr>
          <a:xfrm>
            <a:off x="17055382" y="3072336"/>
            <a:ext cx="899766" cy="295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04</a:t>
            </a:r>
          </a:p>
        </p:txBody>
      </p:sp>
      <p:sp>
        <p:nvSpPr>
          <p:cNvPr id="764" name="Shape 764"/>
          <p:cNvSpPr>
            <a:spLocks noGrp="1"/>
          </p:cNvSpPr>
          <p:nvPr>
            <p:ph type="body" sz="quarter" idx="25"/>
          </p:nvPr>
        </p:nvSpPr>
        <p:spPr>
          <a:xfrm>
            <a:off x="3191040" y="5001913"/>
            <a:ext cx="5307609" cy="57904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765" name="Shape 765"/>
          <p:cNvSpPr>
            <a:spLocks noGrp="1"/>
          </p:cNvSpPr>
          <p:nvPr>
            <p:ph type="body" sz="quarter" idx="26"/>
          </p:nvPr>
        </p:nvSpPr>
        <p:spPr>
          <a:xfrm>
            <a:off x="18510197" y="5844401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66" name="Shape 766"/>
          <p:cNvSpPr>
            <a:spLocks noGrp="1"/>
          </p:cNvSpPr>
          <p:nvPr>
            <p:ph type="body" sz="quarter" idx="27"/>
          </p:nvPr>
        </p:nvSpPr>
        <p:spPr>
          <a:xfrm>
            <a:off x="18510197" y="6384051"/>
            <a:ext cx="4540746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67" name="Shape 767"/>
          <p:cNvSpPr>
            <a:spLocks noGrp="1"/>
          </p:cNvSpPr>
          <p:nvPr>
            <p:ph type="body" sz="quarter" idx="28"/>
          </p:nvPr>
        </p:nvSpPr>
        <p:spPr>
          <a:xfrm>
            <a:off x="16832164" y="5522667"/>
            <a:ext cx="1346201" cy="145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68" name="Shape 768"/>
          <p:cNvSpPr>
            <a:spLocks noGrp="1"/>
          </p:cNvSpPr>
          <p:nvPr>
            <p:ph type="body" sz="quarter" idx="29"/>
          </p:nvPr>
        </p:nvSpPr>
        <p:spPr>
          <a:xfrm>
            <a:off x="17055382" y="6103403"/>
            <a:ext cx="899766" cy="295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05</a:t>
            </a:r>
          </a:p>
        </p:txBody>
      </p:sp>
      <p:sp>
        <p:nvSpPr>
          <p:cNvPr id="769" name="Shape 769"/>
          <p:cNvSpPr>
            <a:spLocks noGrp="1"/>
          </p:cNvSpPr>
          <p:nvPr>
            <p:ph type="body" sz="quarter" idx="30"/>
          </p:nvPr>
        </p:nvSpPr>
        <p:spPr>
          <a:xfrm>
            <a:off x="12431130" y="8780443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sz="quarter" idx="31"/>
          </p:nvPr>
        </p:nvSpPr>
        <p:spPr>
          <a:xfrm>
            <a:off x="12431130" y="9320093"/>
            <a:ext cx="4540747" cy="18092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71" name="Shape 771"/>
          <p:cNvSpPr>
            <a:spLocks noGrp="1"/>
          </p:cNvSpPr>
          <p:nvPr>
            <p:ph type="body" sz="quarter" idx="32"/>
          </p:nvPr>
        </p:nvSpPr>
        <p:spPr>
          <a:xfrm>
            <a:off x="10753097" y="8458710"/>
            <a:ext cx="1346201" cy="145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72" name="Shape 772"/>
          <p:cNvSpPr>
            <a:spLocks noGrp="1"/>
          </p:cNvSpPr>
          <p:nvPr>
            <p:ph type="body" sz="quarter" idx="33"/>
          </p:nvPr>
        </p:nvSpPr>
        <p:spPr>
          <a:xfrm>
            <a:off x="10976315" y="9039445"/>
            <a:ext cx="899766" cy="295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03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sz="quarter" idx="34"/>
          </p:nvPr>
        </p:nvSpPr>
        <p:spPr>
          <a:xfrm>
            <a:off x="18510197" y="887546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74" name="Shape 774"/>
          <p:cNvSpPr>
            <a:spLocks noGrp="1"/>
          </p:cNvSpPr>
          <p:nvPr>
            <p:ph type="body" sz="quarter" idx="35"/>
          </p:nvPr>
        </p:nvSpPr>
        <p:spPr>
          <a:xfrm>
            <a:off x="18510197" y="9415118"/>
            <a:ext cx="4540746" cy="18092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75" name="Shape 775"/>
          <p:cNvSpPr>
            <a:spLocks noGrp="1"/>
          </p:cNvSpPr>
          <p:nvPr>
            <p:ph type="body" sz="quarter" idx="36"/>
          </p:nvPr>
        </p:nvSpPr>
        <p:spPr>
          <a:xfrm>
            <a:off x="16832164" y="8553734"/>
            <a:ext cx="1346201" cy="145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76" name="Shape 776"/>
          <p:cNvSpPr>
            <a:spLocks noGrp="1"/>
          </p:cNvSpPr>
          <p:nvPr>
            <p:ph type="body" sz="quarter" idx="37"/>
          </p:nvPr>
        </p:nvSpPr>
        <p:spPr>
          <a:xfrm>
            <a:off x="17055382" y="9134469"/>
            <a:ext cx="899766" cy="295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06</a:t>
            </a:r>
          </a:p>
        </p:txBody>
      </p:sp>
      <p:sp>
        <p:nvSpPr>
          <p:cNvPr id="777" name="Shape 777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78" name="Shape 7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2 + 5 points Icon O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86" name="Shape 786"/>
          <p:cNvSpPr>
            <a:spLocks noGrp="1"/>
          </p:cNvSpPr>
          <p:nvPr>
            <p:ph type="title"/>
          </p:nvPr>
        </p:nvSpPr>
        <p:spPr>
          <a:xfrm>
            <a:off x="3191040" y="5713961"/>
            <a:ext cx="6433344" cy="22813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87" name="Shape 787"/>
          <p:cNvSpPr/>
          <p:nvPr/>
        </p:nvSpPr>
        <p:spPr>
          <a:xfrm>
            <a:off x="3191040" y="8302733"/>
            <a:ext cx="1382487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88" name="Shape 788"/>
          <p:cNvSpPr>
            <a:spLocks noGrp="1"/>
          </p:cNvSpPr>
          <p:nvPr>
            <p:ph type="body" sz="quarter" idx="13"/>
          </p:nvPr>
        </p:nvSpPr>
        <p:spPr>
          <a:xfrm>
            <a:off x="14275992" y="794869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89" name="Shape 789"/>
          <p:cNvSpPr>
            <a:spLocks noGrp="1"/>
          </p:cNvSpPr>
          <p:nvPr>
            <p:ph type="body" sz="quarter" idx="14"/>
          </p:nvPr>
        </p:nvSpPr>
        <p:spPr>
          <a:xfrm>
            <a:off x="14006414" y="8488349"/>
            <a:ext cx="4540747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5"/>
          </p:nvPr>
        </p:nvSpPr>
        <p:spPr>
          <a:xfrm>
            <a:off x="3191040" y="5001913"/>
            <a:ext cx="5307609" cy="57904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791" name="Shape 791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6"/>
          </p:nvPr>
        </p:nvSpPr>
        <p:spPr>
          <a:xfrm>
            <a:off x="10416937" y="1670809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noFill/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793" name="Shape 793"/>
          <p:cNvSpPr>
            <a:spLocks noGrp="1"/>
          </p:cNvSpPr>
          <p:nvPr>
            <p:ph type="body" sz="quarter" idx="17"/>
          </p:nvPr>
        </p:nvSpPr>
        <p:spPr>
          <a:xfrm>
            <a:off x="9400556" y="423428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94" name="Shape 794"/>
          <p:cNvSpPr>
            <a:spLocks noGrp="1"/>
          </p:cNvSpPr>
          <p:nvPr>
            <p:ph type="body" sz="quarter" idx="18"/>
          </p:nvPr>
        </p:nvSpPr>
        <p:spPr>
          <a:xfrm>
            <a:off x="9130979" y="4773938"/>
            <a:ext cx="4540746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95" name="Shape 795"/>
          <p:cNvSpPr>
            <a:spLocks noGrp="1"/>
          </p:cNvSpPr>
          <p:nvPr>
            <p:ph type="body" sz="quarter" idx="19"/>
          </p:nvPr>
        </p:nvSpPr>
        <p:spPr>
          <a:xfrm>
            <a:off x="20167807" y="1670809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noFill/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20"/>
          </p:nvPr>
        </p:nvSpPr>
        <p:spPr>
          <a:xfrm>
            <a:off x="19151426" y="423428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97" name="Shape 797"/>
          <p:cNvSpPr>
            <a:spLocks noGrp="1"/>
          </p:cNvSpPr>
          <p:nvPr>
            <p:ph type="body" sz="quarter" idx="21"/>
          </p:nvPr>
        </p:nvSpPr>
        <p:spPr>
          <a:xfrm>
            <a:off x="18881849" y="4773938"/>
            <a:ext cx="4540746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798" name="Shape 798"/>
          <p:cNvSpPr>
            <a:spLocks noGrp="1"/>
          </p:cNvSpPr>
          <p:nvPr>
            <p:ph type="body" sz="quarter" idx="22"/>
          </p:nvPr>
        </p:nvSpPr>
        <p:spPr>
          <a:xfrm>
            <a:off x="10416937" y="7497827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noFill/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body" sz="quarter" idx="23"/>
          </p:nvPr>
        </p:nvSpPr>
        <p:spPr>
          <a:xfrm>
            <a:off x="9400556" y="1006130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00" name="Shape 800"/>
          <p:cNvSpPr>
            <a:spLocks noGrp="1"/>
          </p:cNvSpPr>
          <p:nvPr>
            <p:ph type="body" sz="quarter" idx="24"/>
          </p:nvPr>
        </p:nvSpPr>
        <p:spPr>
          <a:xfrm>
            <a:off x="9130979" y="10600956"/>
            <a:ext cx="4540746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sz="quarter" idx="25"/>
          </p:nvPr>
        </p:nvSpPr>
        <p:spPr>
          <a:xfrm>
            <a:off x="20167807" y="7497827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noFill/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02" name="Shape 802"/>
          <p:cNvSpPr>
            <a:spLocks noGrp="1"/>
          </p:cNvSpPr>
          <p:nvPr>
            <p:ph type="body" sz="quarter" idx="26"/>
          </p:nvPr>
        </p:nvSpPr>
        <p:spPr>
          <a:xfrm>
            <a:off x="19151426" y="1006130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03" name="Shape 803"/>
          <p:cNvSpPr>
            <a:spLocks noGrp="1"/>
          </p:cNvSpPr>
          <p:nvPr>
            <p:ph type="body" sz="quarter" idx="27"/>
          </p:nvPr>
        </p:nvSpPr>
        <p:spPr>
          <a:xfrm>
            <a:off x="18881849" y="10600956"/>
            <a:ext cx="4540746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04" name="Shape 804"/>
          <p:cNvSpPr>
            <a:spLocks noGrp="1"/>
          </p:cNvSpPr>
          <p:nvPr>
            <p:ph type="body" sz="quarter" idx="28"/>
          </p:nvPr>
        </p:nvSpPr>
        <p:spPr>
          <a:xfrm>
            <a:off x="15214762" y="5307609"/>
            <a:ext cx="2124051" cy="2124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05" name="Shape 8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2 + 4 points Icon O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13" name="Shape 813"/>
          <p:cNvSpPr>
            <a:spLocks noGrp="1"/>
          </p:cNvSpPr>
          <p:nvPr>
            <p:ph type="title"/>
          </p:nvPr>
        </p:nvSpPr>
        <p:spPr>
          <a:xfrm>
            <a:off x="3191040" y="5713961"/>
            <a:ext cx="6433344" cy="22813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14" name="Shape 814"/>
          <p:cNvSpPr/>
          <p:nvPr/>
        </p:nvSpPr>
        <p:spPr>
          <a:xfrm>
            <a:off x="3191040" y="8302733"/>
            <a:ext cx="1382487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15" name="Shape 815"/>
          <p:cNvSpPr>
            <a:spLocks noGrp="1"/>
          </p:cNvSpPr>
          <p:nvPr>
            <p:ph type="body" sz="quarter" idx="13"/>
          </p:nvPr>
        </p:nvSpPr>
        <p:spPr>
          <a:xfrm>
            <a:off x="3191040" y="5001913"/>
            <a:ext cx="5307609" cy="57904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816" name="Shape 816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17" name="Shape 817"/>
          <p:cNvSpPr>
            <a:spLocks noGrp="1"/>
          </p:cNvSpPr>
          <p:nvPr>
            <p:ph type="body" sz="quarter" idx="14"/>
          </p:nvPr>
        </p:nvSpPr>
        <p:spPr>
          <a:xfrm>
            <a:off x="12624465" y="2678714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18" name="Shape 818"/>
          <p:cNvSpPr>
            <a:spLocks noGrp="1"/>
          </p:cNvSpPr>
          <p:nvPr>
            <p:ph type="body" sz="quarter" idx="15"/>
          </p:nvPr>
        </p:nvSpPr>
        <p:spPr>
          <a:xfrm>
            <a:off x="11608085" y="5242192"/>
            <a:ext cx="4001592" cy="4875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19" name="Shape 819"/>
          <p:cNvSpPr>
            <a:spLocks noGrp="1"/>
          </p:cNvSpPr>
          <p:nvPr>
            <p:ph type="body" sz="quarter" idx="16"/>
          </p:nvPr>
        </p:nvSpPr>
        <p:spPr>
          <a:xfrm>
            <a:off x="11338507" y="5781842"/>
            <a:ext cx="4540747" cy="145693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20" name="Shape 820"/>
          <p:cNvSpPr>
            <a:spLocks noGrp="1"/>
          </p:cNvSpPr>
          <p:nvPr>
            <p:ph type="body" sz="quarter" idx="17"/>
          </p:nvPr>
        </p:nvSpPr>
        <p:spPr>
          <a:xfrm>
            <a:off x="17323007" y="1679647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21" name="Shape 821"/>
          <p:cNvSpPr>
            <a:spLocks noGrp="1"/>
          </p:cNvSpPr>
          <p:nvPr>
            <p:ph type="body" sz="quarter" idx="18"/>
          </p:nvPr>
        </p:nvSpPr>
        <p:spPr>
          <a:xfrm>
            <a:off x="16306626" y="424312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22" name="Shape 822"/>
          <p:cNvSpPr>
            <a:spLocks noGrp="1"/>
          </p:cNvSpPr>
          <p:nvPr>
            <p:ph type="body" sz="quarter" idx="19"/>
          </p:nvPr>
        </p:nvSpPr>
        <p:spPr>
          <a:xfrm>
            <a:off x="16037049" y="4782775"/>
            <a:ext cx="4540746" cy="145693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23" name="Shape 823"/>
          <p:cNvSpPr>
            <a:spLocks noGrp="1"/>
          </p:cNvSpPr>
          <p:nvPr>
            <p:ph type="body" sz="quarter" idx="20"/>
          </p:nvPr>
        </p:nvSpPr>
        <p:spPr>
          <a:xfrm>
            <a:off x="12675265" y="7488989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24" name="Shape 824"/>
          <p:cNvSpPr>
            <a:spLocks noGrp="1"/>
          </p:cNvSpPr>
          <p:nvPr>
            <p:ph type="body" sz="quarter" idx="21"/>
          </p:nvPr>
        </p:nvSpPr>
        <p:spPr>
          <a:xfrm>
            <a:off x="11658885" y="10052467"/>
            <a:ext cx="4001592" cy="4875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25" name="Shape 825"/>
          <p:cNvSpPr>
            <a:spLocks noGrp="1"/>
          </p:cNvSpPr>
          <p:nvPr>
            <p:ph type="body" sz="quarter" idx="22"/>
          </p:nvPr>
        </p:nvSpPr>
        <p:spPr>
          <a:xfrm>
            <a:off x="11389307" y="10592117"/>
            <a:ext cx="4540747" cy="145693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26" name="Shape 826"/>
          <p:cNvSpPr>
            <a:spLocks noGrp="1"/>
          </p:cNvSpPr>
          <p:nvPr>
            <p:ph type="body" sz="quarter" idx="23"/>
          </p:nvPr>
        </p:nvSpPr>
        <p:spPr>
          <a:xfrm>
            <a:off x="17373807" y="6489922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27" name="Shape 827"/>
          <p:cNvSpPr>
            <a:spLocks noGrp="1"/>
          </p:cNvSpPr>
          <p:nvPr>
            <p:ph type="body" sz="quarter" idx="24"/>
          </p:nvPr>
        </p:nvSpPr>
        <p:spPr>
          <a:xfrm>
            <a:off x="16357426" y="9053400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sz="quarter" idx="25"/>
          </p:nvPr>
        </p:nvSpPr>
        <p:spPr>
          <a:xfrm>
            <a:off x="16087849" y="9593051"/>
            <a:ext cx="4540746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29" name="Shape 8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2 + 3 points Icon O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body" sz="quarter" idx="13"/>
          </p:nvPr>
        </p:nvSpPr>
        <p:spPr>
          <a:xfrm>
            <a:off x="14894383" y="4539163"/>
            <a:ext cx="2124051" cy="2124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37" name="Shape 837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38" name="Shape 838"/>
          <p:cNvSpPr>
            <a:spLocks noGrp="1"/>
          </p:cNvSpPr>
          <p:nvPr>
            <p:ph type="title"/>
          </p:nvPr>
        </p:nvSpPr>
        <p:spPr>
          <a:xfrm>
            <a:off x="3191040" y="5713961"/>
            <a:ext cx="6433344" cy="22813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39" name="Shape 839"/>
          <p:cNvSpPr/>
          <p:nvPr/>
        </p:nvSpPr>
        <p:spPr>
          <a:xfrm>
            <a:off x="3191040" y="8302733"/>
            <a:ext cx="1382487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40" name="Shape 840"/>
          <p:cNvSpPr>
            <a:spLocks noGrp="1"/>
          </p:cNvSpPr>
          <p:nvPr>
            <p:ph type="body" sz="quarter" idx="14"/>
          </p:nvPr>
        </p:nvSpPr>
        <p:spPr>
          <a:xfrm>
            <a:off x="13955613" y="7180251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sz="quarter" idx="15"/>
          </p:nvPr>
        </p:nvSpPr>
        <p:spPr>
          <a:xfrm>
            <a:off x="13686035" y="7719902"/>
            <a:ext cx="4540747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42" name="Shape 842"/>
          <p:cNvSpPr>
            <a:spLocks noGrp="1"/>
          </p:cNvSpPr>
          <p:nvPr>
            <p:ph type="body" sz="quarter" idx="16"/>
          </p:nvPr>
        </p:nvSpPr>
        <p:spPr>
          <a:xfrm>
            <a:off x="3191040" y="5001913"/>
            <a:ext cx="5307609" cy="57904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843" name="Shape 843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44" name="Shape 844"/>
          <p:cNvSpPr>
            <a:spLocks noGrp="1"/>
          </p:cNvSpPr>
          <p:nvPr>
            <p:ph type="body" sz="quarter" idx="17"/>
          </p:nvPr>
        </p:nvSpPr>
        <p:spPr>
          <a:xfrm>
            <a:off x="10366137" y="4640412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845" name="Shape 845"/>
          <p:cNvSpPr>
            <a:spLocks noGrp="1"/>
          </p:cNvSpPr>
          <p:nvPr>
            <p:ph type="body" sz="quarter" idx="18"/>
          </p:nvPr>
        </p:nvSpPr>
        <p:spPr>
          <a:xfrm>
            <a:off x="9349756" y="7203890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46" name="Shape 846"/>
          <p:cNvSpPr>
            <a:spLocks noGrp="1"/>
          </p:cNvSpPr>
          <p:nvPr>
            <p:ph type="body" sz="quarter" idx="19"/>
          </p:nvPr>
        </p:nvSpPr>
        <p:spPr>
          <a:xfrm>
            <a:off x="9080179" y="7743541"/>
            <a:ext cx="4540746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47" name="Shape 847"/>
          <p:cNvSpPr>
            <a:spLocks noGrp="1"/>
          </p:cNvSpPr>
          <p:nvPr>
            <p:ph type="body" sz="quarter" idx="20"/>
          </p:nvPr>
        </p:nvSpPr>
        <p:spPr>
          <a:xfrm>
            <a:off x="19847430" y="4640412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48" name="Shape 848"/>
          <p:cNvSpPr>
            <a:spLocks noGrp="1"/>
          </p:cNvSpPr>
          <p:nvPr>
            <p:ph type="body" sz="quarter" idx="21"/>
          </p:nvPr>
        </p:nvSpPr>
        <p:spPr>
          <a:xfrm>
            <a:off x="18831049" y="7203890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49" name="Shape 849"/>
          <p:cNvSpPr>
            <a:spLocks noGrp="1"/>
          </p:cNvSpPr>
          <p:nvPr>
            <p:ph type="body" sz="quarter" idx="22"/>
          </p:nvPr>
        </p:nvSpPr>
        <p:spPr>
          <a:xfrm>
            <a:off x="18561471" y="7743541"/>
            <a:ext cx="4540747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50" name="Shape 8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2 + 2 points Icon O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>
            <a:spLocks noGrp="1"/>
          </p:cNvSpPr>
          <p:nvPr>
            <p:ph type="body" sz="quarter" idx="13"/>
          </p:nvPr>
        </p:nvSpPr>
        <p:spPr>
          <a:xfrm>
            <a:off x="17840783" y="4527343"/>
            <a:ext cx="2124051" cy="2124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58" name="Shape 858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59" name="Shape 859"/>
          <p:cNvSpPr>
            <a:spLocks noGrp="1"/>
          </p:cNvSpPr>
          <p:nvPr>
            <p:ph type="title"/>
          </p:nvPr>
        </p:nvSpPr>
        <p:spPr>
          <a:xfrm>
            <a:off x="3191040" y="5713961"/>
            <a:ext cx="6433344" cy="22813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60" name="Shape 860"/>
          <p:cNvSpPr/>
          <p:nvPr/>
        </p:nvSpPr>
        <p:spPr>
          <a:xfrm>
            <a:off x="3191040" y="8302733"/>
            <a:ext cx="1382487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61" name="Shape 861"/>
          <p:cNvSpPr>
            <a:spLocks noGrp="1"/>
          </p:cNvSpPr>
          <p:nvPr>
            <p:ph type="body" sz="quarter" idx="14"/>
          </p:nvPr>
        </p:nvSpPr>
        <p:spPr>
          <a:xfrm>
            <a:off x="16902013" y="7168432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62" name="Shape 862"/>
          <p:cNvSpPr>
            <a:spLocks noGrp="1"/>
          </p:cNvSpPr>
          <p:nvPr>
            <p:ph type="body" sz="quarter" idx="15"/>
          </p:nvPr>
        </p:nvSpPr>
        <p:spPr>
          <a:xfrm>
            <a:off x="16632435" y="7708082"/>
            <a:ext cx="4540747" cy="145693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63" name="Shape 863"/>
          <p:cNvSpPr>
            <a:spLocks noGrp="1"/>
          </p:cNvSpPr>
          <p:nvPr>
            <p:ph type="body" sz="quarter" idx="16"/>
          </p:nvPr>
        </p:nvSpPr>
        <p:spPr>
          <a:xfrm>
            <a:off x="3191040" y="5001913"/>
            <a:ext cx="5307609" cy="57904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864" name="Shape 864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65" name="Shape 865"/>
          <p:cNvSpPr>
            <a:spLocks noGrp="1"/>
          </p:cNvSpPr>
          <p:nvPr>
            <p:ph type="body" sz="quarter" idx="17"/>
          </p:nvPr>
        </p:nvSpPr>
        <p:spPr>
          <a:xfrm>
            <a:off x="12553488" y="4584318"/>
            <a:ext cx="1968829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66" name="Shape 866"/>
          <p:cNvSpPr>
            <a:spLocks noGrp="1"/>
          </p:cNvSpPr>
          <p:nvPr>
            <p:ph type="body" sz="quarter" idx="18"/>
          </p:nvPr>
        </p:nvSpPr>
        <p:spPr>
          <a:xfrm>
            <a:off x="11537107" y="714779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67" name="Shape 867"/>
          <p:cNvSpPr>
            <a:spLocks noGrp="1"/>
          </p:cNvSpPr>
          <p:nvPr>
            <p:ph type="body" sz="quarter" idx="19"/>
          </p:nvPr>
        </p:nvSpPr>
        <p:spPr>
          <a:xfrm>
            <a:off x="11267530" y="7687447"/>
            <a:ext cx="4540746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68" name="Shape 8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3 + 5 points Icon O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/>
        </p:nvSpPr>
        <p:spPr>
          <a:xfrm rot="20956401">
            <a:off x="-669206" y="-2041732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6996176" y="1077797"/>
            <a:ext cx="12152341" cy="12152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12700">
            <a:solidFill>
              <a:srgbClr val="000000">
                <a:alpha val="8415"/>
              </a:srgbClr>
            </a:solidFill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77" name="Shape 877"/>
          <p:cNvSpPr>
            <a:spLocks noGrp="1"/>
          </p:cNvSpPr>
          <p:nvPr>
            <p:ph type="title"/>
          </p:nvPr>
        </p:nvSpPr>
        <p:spPr>
          <a:xfrm>
            <a:off x="1497706" y="1920894"/>
            <a:ext cx="6433345" cy="22813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78" name="Shape 878"/>
          <p:cNvSpPr/>
          <p:nvPr/>
        </p:nvSpPr>
        <p:spPr>
          <a:xfrm>
            <a:off x="1497706" y="4509666"/>
            <a:ext cx="1382487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879" name="Shape 879"/>
          <p:cNvSpPr>
            <a:spLocks noGrp="1"/>
          </p:cNvSpPr>
          <p:nvPr>
            <p:ph type="body" sz="quarter" idx="13"/>
          </p:nvPr>
        </p:nvSpPr>
        <p:spPr>
          <a:xfrm>
            <a:off x="14803080" y="225332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80" name="Shape 880"/>
          <p:cNvSpPr>
            <a:spLocks noGrp="1"/>
          </p:cNvSpPr>
          <p:nvPr>
            <p:ph type="body" sz="quarter" idx="14"/>
          </p:nvPr>
        </p:nvSpPr>
        <p:spPr>
          <a:xfrm>
            <a:off x="14803080" y="2792979"/>
            <a:ext cx="4540747" cy="96262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81" name="Shape 881"/>
          <p:cNvSpPr>
            <a:spLocks noGrp="1"/>
          </p:cNvSpPr>
          <p:nvPr>
            <p:ph type="body" sz="quarter" idx="15"/>
          </p:nvPr>
        </p:nvSpPr>
        <p:spPr>
          <a:xfrm>
            <a:off x="1497706" y="1208846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882" name="Shape 882"/>
          <p:cNvSpPr>
            <a:spLocks noGrp="1"/>
          </p:cNvSpPr>
          <p:nvPr>
            <p:ph type="body" sz="quarter" idx="16"/>
          </p:nvPr>
        </p:nvSpPr>
        <p:spPr>
          <a:xfrm>
            <a:off x="12583848" y="1662583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83" name="Shape 883"/>
          <p:cNvSpPr>
            <a:spLocks noGrp="1"/>
          </p:cNvSpPr>
          <p:nvPr>
            <p:ph type="body" sz="quarter" idx="17"/>
          </p:nvPr>
        </p:nvSpPr>
        <p:spPr>
          <a:xfrm>
            <a:off x="19392569" y="714375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84" name="Shape 884"/>
          <p:cNvSpPr>
            <a:spLocks noGrp="1"/>
          </p:cNvSpPr>
          <p:nvPr>
            <p:ph type="body" sz="quarter" idx="18"/>
          </p:nvPr>
        </p:nvSpPr>
        <p:spPr>
          <a:xfrm>
            <a:off x="19392569" y="7683408"/>
            <a:ext cx="4540747" cy="9626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85" name="Shape 885"/>
          <p:cNvSpPr>
            <a:spLocks noGrp="1"/>
          </p:cNvSpPr>
          <p:nvPr>
            <p:ph type="body" sz="quarter" idx="19"/>
          </p:nvPr>
        </p:nvSpPr>
        <p:spPr>
          <a:xfrm>
            <a:off x="17173336" y="6553013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86" name="Shape 886"/>
          <p:cNvSpPr>
            <a:spLocks noGrp="1"/>
          </p:cNvSpPr>
          <p:nvPr>
            <p:ph type="body" sz="quarter" idx="20"/>
          </p:nvPr>
        </p:nvSpPr>
        <p:spPr>
          <a:xfrm>
            <a:off x="13956692" y="11319250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87" name="Shape 887"/>
          <p:cNvSpPr>
            <a:spLocks noGrp="1"/>
          </p:cNvSpPr>
          <p:nvPr>
            <p:ph type="body" sz="quarter" idx="21"/>
          </p:nvPr>
        </p:nvSpPr>
        <p:spPr>
          <a:xfrm>
            <a:off x="13956692" y="11858900"/>
            <a:ext cx="4540746" cy="9626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88" name="Shape 888"/>
          <p:cNvSpPr>
            <a:spLocks noGrp="1"/>
          </p:cNvSpPr>
          <p:nvPr>
            <p:ph type="body" sz="quarter" idx="22"/>
          </p:nvPr>
        </p:nvSpPr>
        <p:spPr>
          <a:xfrm>
            <a:off x="11737459" y="10728505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89" name="Shape 889"/>
          <p:cNvSpPr>
            <a:spLocks noGrp="1"/>
          </p:cNvSpPr>
          <p:nvPr>
            <p:ph type="body" sz="quarter" idx="23"/>
          </p:nvPr>
        </p:nvSpPr>
        <p:spPr>
          <a:xfrm>
            <a:off x="2947608" y="7199503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90" name="Shape 890"/>
          <p:cNvSpPr>
            <a:spLocks noGrp="1"/>
          </p:cNvSpPr>
          <p:nvPr>
            <p:ph type="body" sz="quarter" idx="24"/>
          </p:nvPr>
        </p:nvSpPr>
        <p:spPr>
          <a:xfrm>
            <a:off x="2408454" y="7739154"/>
            <a:ext cx="4540746" cy="9626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91" name="Shape 891"/>
          <p:cNvSpPr>
            <a:spLocks noGrp="1"/>
          </p:cNvSpPr>
          <p:nvPr>
            <p:ph type="body" sz="quarter" idx="25"/>
          </p:nvPr>
        </p:nvSpPr>
        <p:spPr>
          <a:xfrm>
            <a:off x="7216555" y="6608759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92" name="Shape 892"/>
          <p:cNvSpPr>
            <a:spLocks noGrp="1"/>
          </p:cNvSpPr>
          <p:nvPr>
            <p:ph type="body" sz="quarter" idx="26"/>
          </p:nvPr>
        </p:nvSpPr>
        <p:spPr>
          <a:xfrm>
            <a:off x="11494799" y="804715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93" name="Shape 893"/>
          <p:cNvSpPr>
            <a:spLocks noGrp="1"/>
          </p:cNvSpPr>
          <p:nvPr>
            <p:ph type="body" sz="quarter" idx="27"/>
          </p:nvPr>
        </p:nvSpPr>
        <p:spPr>
          <a:xfrm>
            <a:off x="11225222" y="8586807"/>
            <a:ext cx="4540747" cy="9626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894" name="Shape 894"/>
          <p:cNvSpPr>
            <a:spLocks noGrp="1"/>
          </p:cNvSpPr>
          <p:nvPr>
            <p:ph type="body" sz="quarter" idx="28"/>
          </p:nvPr>
        </p:nvSpPr>
        <p:spPr>
          <a:xfrm>
            <a:off x="12511181" y="5966279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95" name="Shape 8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3 + 4 points Icon O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/>
        </p:nvSpPr>
        <p:spPr>
          <a:xfrm rot="20956401">
            <a:off x="770127" y="-2719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9011795" y="3093416"/>
            <a:ext cx="9435780" cy="9435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12700">
            <a:solidFill>
              <a:srgbClr val="000000">
                <a:alpha val="8415"/>
              </a:srgbClr>
            </a:solidFill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904" name="Shape 904"/>
          <p:cNvSpPr>
            <a:spLocks noGrp="1"/>
          </p:cNvSpPr>
          <p:nvPr>
            <p:ph type="title"/>
          </p:nvPr>
        </p:nvSpPr>
        <p:spPr>
          <a:xfrm>
            <a:off x="1497706" y="1920894"/>
            <a:ext cx="6433345" cy="22813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05" name="Shape 905"/>
          <p:cNvSpPr/>
          <p:nvPr/>
        </p:nvSpPr>
        <p:spPr>
          <a:xfrm>
            <a:off x="1497706" y="4509666"/>
            <a:ext cx="1382487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906" name="Shape 906"/>
          <p:cNvSpPr>
            <a:spLocks noGrp="1"/>
          </p:cNvSpPr>
          <p:nvPr>
            <p:ph type="body" sz="quarter" idx="13"/>
          </p:nvPr>
        </p:nvSpPr>
        <p:spPr>
          <a:xfrm>
            <a:off x="14549635" y="4147423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07" name="Shape 907"/>
          <p:cNvSpPr>
            <a:spLocks noGrp="1"/>
          </p:cNvSpPr>
          <p:nvPr>
            <p:ph type="body" sz="quarter" idx="14"/>
          </p:nvPr>
        </p:nvSpPr>
        <p:spPr>
          <a:xfrm>
            <a:off x="14549635" y="4687074"/>
            <a:ext cx="4540747" cy="9626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908" name="Shape 908"/>
          <p:cNvSpPr>
            <a:spLocks noGrp="1"/>
          </p:cNvSpPr>
          <p:nvPr>
            <p:ph type="body" sz="quarter" idx="15"/>
          </p:nvPr>
        </p:nvSpPr>
        <p:spPr>
          <a:xfrm>
            <a:off x="1497706" y="1208846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909" name="Shape 909"/>
          <p:cNvSpPr>
            <a:spLocks noGrp="1"/>
          </p:cNvSpPr>
          <p:nvPr>
            <p:ph type="body" sz="quarter" idx="16"/>
          </p:nvPr>
        </p:nvSpPr>
        <p:spPr>
          <a:xfrm>
            <a:off x="12330403" y="3556679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910" name="Shape 910"/>
          <p:cNvSpPr>
            <a:spLocks noGrp="1"/>
          </p:cNvSpPr>
          <p:nvPr>
            <p:ph type="body" sz="quarter" idx="17"/>
          </p:nvPr>
        </p:nvSpPr>
        <p:spPr>
          <a:xfrm>
            <a:off x="18478169" y="7255250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11" name="Shape 911"/>
          <p:cNvSpPr>
            <a:spLocks noGrp="1"/>
          </p:cNvSpPr>
          <p:nvPr>
            <p:ph type="body" sz="quarter" idx="18"/>
          </p:nvPr>
        </p:nvSpPr>
        <p:spPr>
          <a:xfrm>
            <a:off x="18478169" y="7794900"/>
            <a:ext cx="4540747" cy="9626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912" name="Shape 912"/>
          <p:cNvSpPr>
            <a:spLocks noGrp="1"/>
          </p:cNvSpPr>
          <p:nvPr>
            <p:ph type="body" sz="quarter" idx="19"/>
          </p:nvPr>
        </p:nvSpPr>
        <p:spPr>
          <a:xfrm>
            <a:off x="16258936" y="6664505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13" name="Shape 913"/>
          <p:cNvSpPr>
            <a:spLocks noGrp="1"/>
          </p:cNvSpPr>
          <p:nvPr>
            <p:ph type="body" sz="quarter" idx="20"/>
          </p:nvPr>
        </p:nvSpPr>
        <p:spPr>
          <a:xfrm>
            <a:off x="15396024" y="1064191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14" name="Shape 914"/>
          <p:cNvSpPr>
            <a:spLocks noGrp="1"/>
          </p:cNvSpPr>
          <p:nvPr>
            <p:ph type="body" sz="quarter" idx="21"/>
          </p:nvPr>
        </p:nvSpPr>
        <p:spPr>
          <a:xfrm>
            <a:off x="15396024" y="11181567"/>
            <a:ext cx="4540747" cy="96262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915" name="Shape 915"/>
          <p:cNvSpPr>
            <a:spLocks noGrp="1"/>
          </p:cNvSpPr>
          <p:nvPr>
            <p:ph type="body" sz="quarter" idx="22"/>
          </p:nvPr>
        </p:nvSpPr>
        <p:spPr>
          <a:xfrm>
            <a:off x="13176792" y="10051172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16" name="Shape 916"/>
          <p:cNvSpPr>
            <a:spLocks noGrp="1"/>
          </p:cNvSpPr>
          <p:nvPr>
            <p:ph type="body" sz="quarter" idx="23"/>
          </p:nvPr>
        </p:nvSpPr>
        <p:spPr>
          <a:xfrm>
            <a:off x="4979608" y="7567524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17" name="Shape 917"/>
          <p:cNvSpPr>
            <a:spLocks noGrp="1"/>
          </p:cNvSpPr>
          <p:nvPr>
            <p:ph type="body" sz="quarter" idx="24"/>
          </p:nvPr>
        </p:nvSpPr>
        <p:spPr>
          <a:xfrm>
            <a:off x="4440454" y="8107174"/>
            <a:ext cx="4540746" cy="9626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918" name="Shape 918"/>
          <p:cNvSpPr>
            <a:spLocks noGrp="1"/>
          </p:cNvSpPr>
          <p:nvPr>
            <p:ph type="body" sz="quarter" idx="25"/>
          </p:nvPr>
        </p:nvSpPr>
        <p:spPr>
          <a:xfrm>
            <a:off x="9248555" y="6976779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19" name="Shape 9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3 + 3 points Icon O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/>
          <p:nvPr/>
        </p:nvSpPr>
        <p:spPr>
          <a:xfrm rot="20956401">
            <a:off x="-2616539" y="-1660499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927" name="Shape 927"/>
          <p:cNvSpPr>
            <a:spLocks noGrp="1"/>
          </p:cNvSpPr>
          <p:nvPr>
            <p:ph type="title"/>
          </p:nvPr>
        </p:nvSpPr>
        <p:spPr>
          <a:xfrm>
            <a:off x="1497706" y="1920894"/>
            <a:ext cx="6433345" cy="22813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28" name="Shape 928"/>
          <p:cNvSpPr/>
          <p:nvPr/>
        </p:nvSpPr>
        <p:spPr>
          <a:xfrm>
            <a:off x="1497706" y="4509666"/>
            <a:ext cx="1382487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929" name="Shape 929"/>
          <p:cNvSpPr>
            <a:spLocks noGrp="1"/>
          </p:cNvSpPr>
          <p:nvPr>
            <p:ph type="body" sz="quarter" idx="13"/>
          </p:nvPr>
        </p:nvSpPr>
        <p:spPr>
          <a:xfrm>
            <a:off x="15904302" y="4060250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0" name="Shape 930"/>
          <p:cNvSpPr>
            <a:spLocks noGrp="1"/>
          </p:cNvSpPr>
          <p:nvPr>
            <p:ph type="body" sz="quarter" idx="14"/>
          </p:nvPr>
        </p:nvSpPr>
        <p:spPr>
          <a:xfrm>
            <a:off x="15904302" y="4599901"/>
            <a:ext cx="4540746" cy="96262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931" name="Shape 931"/>
          <p:cNvSpPr>
            <a:spLocks noGrp="1"/>
          </p:cNvSpPr>
          <p:nvPr>
            <p:ph type="body" sz="quarter" idx="15"/>
          </p:nvPr>
        </p:nvSpPr>
        <p:spPr>
          <a:xfrm>
            <a:off x="1497706" y="1208846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932" name="Shape 932"/>
          <p:cNvSpPr>
            <a:spLocks noGrp="1"/>
          </p:cNvSpPr>
          <p:nvPr>
            <p:ph type="body" sz="quarter" idx="16"/>
          </p:nvPr>
        </p:nvSpPr>
        <p:spPr>
          <a:xfrm>
            <a:off x="13685070" y="3469506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933" name="Shape 933"/>
          <p:cNvSpPr>
            <a:spLocks noGrp="1"/>
          </p:cNvSpPr>
          <p:nvPr>
            <p:ph type="body" sz="quarter" idx="17"/>
          </p:nvPr>
        </p:nvSpPr>
        <p:spPr>
          <a:xfrm>
            <a:off x="16777994" y="9659783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4" name="Shape 934"/>
          <p:cNvSpPr>
            <a:spLocks noGrp="1"/>
          </p:cNvSpPr>
          <p:nvPr>
            <p:ph type="body" sz="quarter" idx="18"/>
          </p:nvPr>
        </p:nvSpPr>
        <p:spPr>
          <a:xfrm>
            <a:off x="16777994" y="10199434"/>
            <a:ext cx="4540747" cy="96262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935" name="Shape 935"/>
          <p:cNvSpPr>
            <a:spLocks noGrp="1"/>
          </p:cNvSpPr>
          <p:nvPr>
            <p:ph type="body" sz="quarter" idx="19"/>
          </p:nvPr>
        </p:nvSpPr>
        <p:spPr>
          <a:xfrm>
            <a:off x="14558760" y="9069038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36" name="Shape 936"/>
          <p:cNvSpPr>
            <a:spLocks noGrp="1"/>
          </p:cNvSpPr>
          <p:nvPr>
            <p:ph type="body" sz="quarter" idx="20"/>
          </p:nvPr>
        </p:nvSpPr>
        <p:spPr>
          <a:xfrm>
            <a:off x="4522408" y="7398191"/>
            <a:ext cx="4001592" cy="4875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7" name="Shape 937"/>
          <p:cNvSpPr>
            <a:spLocks noGrp="1"/>
          </p:cNvSpPr>
          <p:nvPr>
            <p:ph type="body" sz="quarter" idx="21"/>
          </p:nvPr>
        </p:nvSpPr>
        <p:spPr>
          <a:xfrm>
            <a:off x="3983254" y="7937841"/>
            <a:ext cx="4540746" cy="9626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938" name="Shape 938"/>
          <p:cNvSpPr>
            <a:spLocks noGrp="1"/>
          </p:cNvSpPr>
          <p:nvPr>
            <p:ph type="body" sz="quarter" idx="22"/>
          </p:nvPr>
        </p:nvSpPr>
        <p:spPr>
          <a:xfrm>
            <a:off x="8791355" y="6807446"/>
            <a:ext cx="1968830" cy="1968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round/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39" name="Shape 939"/>
          <p:cNvSpPr/>
          <p:nvPr/>
        </p:nvSpPr>
        <p:spPr>
          <a:xfrm rot="20810063">
            <a:off x="8479118" y="2329958"/>
            <a:ext cx="9384826" cy="9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940" name="Shape 9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3 + 4 Points Icon Body B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xfrm>
            <a:off x="2933387" y="4911928"/>
            <a:ext cx="6433345" cy="199422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68" name="Shape 968"/>
          <p:cNvSpPr/>
          <p:nvPr/>
        </p:nvSpPr>
        <p:spPr>
          <a:xfrm>
            <a:off x="2933387" y="6892214"/>
            <a:ext cx="1382487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969" name="Shape 969"/>
          <p:cNvSpPr>
            <a:spLocks noGrp="1"/>
          </p:cNvSpPr>
          <p:nvPr>
            <p:ph type="body" sz="quarter" idx="13"/>
          </p:nvPr>
        </p:nvSpPr>
        <p:spPr>
          <a:xfrm>
            <a:off x="11090465" y="634328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70" name="Shape 970"/>
          <p:cNvSpPr>
            <a:spLocks noGrp="1"/>
          </p:cNvSpPr>
          <p:nvPr>
            <p:ph type="body" sz="quarter" idx="14"/>
          </p:nvPr>
        </p:nvSpPr>
        <p:spPr>
          <a:xfrm>
            <a:off x="11514526" y="6882937"/>
            <a:ext cx="3153470" cy="12067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971" name="Shape 971"/>
          <p:cNvSpPr>
            <a:spLocks noGrp="1"/>
          </p:cNvSpPr>
          <p:nvPr>
            <p:ph type="body" sz="quarter" idx="15"/>
          </p:nvPr>
        </p:nvSpPr>
        <p:spPr>
          <a:xfrm>
            <a:off x="2933387" y="7363516"/>
            <a:ext cx="6170619" cy="2907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972" name="Shape 972"/>
          <p:cNvSpPr/>
          <p:nvPr/>
        </p:nvSpPr>
        <p:spPr>
          <a:xfrm>
            <a:off x="10844816" y="4611558"/>
            <a:ext cx="4492891" cy="4492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6350">
            <a:solidFill>
              <a:srgbClr val="000000">
                <a:alpha val="15000"/>
              </a:srgb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73" name="Shape 973"/>
          <p:cNvSpPr>
            <a:spLocks noGrp="1"/>
          </p:cNvSpPr>
          <p:nvPr>
            <p:ph type="body" sz="quarter" idx="16"/>
          </p:nvPr>
        </p:nvSpPr>
        <p:spPr>
          <a:xfrm>
            <a:off x="13967338" y="337148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74" name="Shape 974"/>
          <p:cNvSpPr>
            <a:spLocks noGrp="1"/>
          </p:cNvSpPr>
          <p:nvPr>
            <p:ph type="body" sz="quarter" idx="17"/>
          </p:nvPr>
        </p:nvSpPr>
        <p:spPr>
          <a:xfrm>
            <a:off x="14391399" y="3911136"/>
            <a:ext cx="3153470" cy="12067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975" name="Shape 975"/>
          <p:cNvSpPr/>
          <p:nvPr/>
        </p:nvSpPr>
        <p:spPr>
          <a:xfrm>
            <a:off x="13721688" y="1639758"/>
            <a:ext cx="4492890" cy="4492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6350">
            <a:solidFill>
              <a:srgbClr val="000000">
                <a:alpha val="15000"/>
              </a:srgb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76" name="Shape 976"/>
          <p:cNvSpPr>
            <a:spLocks noGrp="1"/>
          </p:cNvSpPr>
          <p:nvPr>
            <p:ph type="body" sz="quarter" idx="18"/>
          </p:nvPr>
        </p:nvSpPr>
        <p:spPr>
          <a:xfrm>
            <a:off x="13967338" y="931508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9"/>
          </p:nvPr>
        </p:nvSpPr>
        <p:spPr>
          <a:xfrm>
            <a:off x="14391399" y="9854736"/>
            <a:ext cx="3153470" cy="12067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978" name="Shape 978"/>
          <p:cNvSpPr/>
          <p:nvPr/>
        </p:nvSpPr>
        <p:spPr>
          <a:xfrm>
            <a:off x="13721688" y="7583358"/>
            <a:ext cx="4492890" cy="4492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6350">
            <a:solidFill>
              <a:srgbClr val="000000">
                <a:alpha val="15000"/>
              </a:srgb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79" name="Shape 979"/>
          <p:cNvSpPr>
            <a:spLocks noGrp="1"/>
          </p:cNvSpPr>
          <p:nvPr>
            <p:ph type="body" sz="quarter" idx="20"/>
          </p:nvPr>
        </p:nvSpPr>
        <p:spPr>
          <a:xfrm>
            <a:off x="16812138" y="634217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80" name="Shape 980"/>
          <p:cNvSpPr>
            <a:spLocks noGrp="1"/>
          </p:cNvSpPr>
          <p:nvPr>
            <p:ph type="body" sz="quarter" idx="21"/>
          </p:nvPr>
        </p:nvSpPr>
        <p:spPr>
          <a:xfrm>
            <a:off x="17236199" y="6881828"/>
            <a:ext cx="3153470" cy="12067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981" name="Shape 981"/>
          <p:cNvSpPr/>
          <p:nvPr/>
        </p:nvSpPr>
        <p:spPr>
          <a:xfrm>
            <a:off x="16566488" y="4610449"/>
            <a:ext cx="4492890" cy="449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6350">
            <a:solidFill>
              <a:srgbClr val="000000">
                <a:alpha val="15000"/>
              </a:srgb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82" name="Shape 9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3 + 3 points Icon Body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/>
          <p:nvPr/>
        </p:nvSpPr>
        <p:spPr>
          <a:xfrm>
            <a:off x="11982850" y="4491917"/>
            <a:ext cx="5367839" cy="536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6350">
            <a:noFill/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37" name="Shape 1037"/>
          <p:cNvSpPr>
            <a:spLocks noGrp="1"/>
          </p:cNvSpPr>
          <p:nvPr>
            <p:ph type="title"/>
          </p:nvPr>
        </p:nvSpPr>
        <p:spPr>
          <a:xfrm>
            <a:off x="2933387" y="4911928"/>
            <a:ext cx="6433345" cy="199422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38" name="Shape 1038"/>
          <p:cNvSpPr/>
          <p:nvPr/>
        </p:nvSpPr>
        <p:spPr>
          <a:xfrm>
            <a:off x="2933387" y="6892214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039" name="Shape 1039"/>
          <p:cNvSpPr>
            <a:spLocks noGrp="1"/>
          </p:cNvSpPr>
          <p:nvPr>
            <p:ph type="body" sz="quarter" idx="13"/>
          </p:nvPr>
        </p:nvSpPr>
        <p:spPr>
          <a:xfrm>
            <a:off x="12665974" y="634328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4"/>
          </p:nvPr>
        </p:nvSpPr>
        <p:spPr>
          <a:xfrm>
            <a:off x="13090035" y="6882937"/>
            <a:ext cx="3153470" cy="12067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spcBef>
                <a:spcPts val="0"/>
              </a:spcBef>
              <a:buSzTx/>
              <a:buNone/>
              <a:defRPr spc="49">
                <a:solidFill>
                  <a:srgbClr val="FFFFF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041" name="Shape 1041"/>
          <p:cNvSpPr>
            <a:spLocks noGrp="1"/>
          </p:cNvSpPr>
          <p:nvPr>
            <p:ph type="body" sz="quarter" idx="15"/>
          </p:nvPr>
        </p:nvSpPr>
        <p:spPr>
          <a:xfrm>
            <a:off x="2933387" y="7363516"/>
            <a:ext cx="6170619" cy="2907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042" name="Shape 1042"/>
          <p:cNvSpPr>
            <a:spLocks noGrp="1"/>
          </p:cNvSpPr>
          <p:nvPr>
            <p:ph type="body" sz="quarter" idx="16"/>
          </p:nvPr>
        </p:nvSpPr>
        <p:spPr>
          <a:xfrm>
            <a:off x="16507338" y="406651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43" name="Shape 1043"/>
          <p:cNvSpPr>
            <a:spLocks noGrp="1"/>
          </p:cNvSpPr>
          <p:nvPr>
            <p:ph type="body" sz="quarter" idx="17"/>
          </p:nvPr>
        </p:nvSpPr>
        <p:spPr>
          <a:xfrm>
            <a:off x="16931399" y="4606167"/>
            <a:ext cx="3153470" cy="12067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044" name="Shape 1044"/>
          <p:cNvSpPr/>
          <p:nvPr/>
        </p:nvSpPr>
        <p:spPr>
          <a:xfrm>
            <a:off x="16261688" y="2334788"/>
            <a:ext cx="4492890" cy="449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6350">
            <a:solidFill>
              <a:srgbClr val="000000">
                <a:alpha val="15000"/>
              </a:srgb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45" name="Shape 1045"/>
          <p:cNvSpPr>
            <a:spLocks noGrp="1"/>
          </p:cNvSpPr>
          <p:nvPr>
            <p:ph type="body" sz="quarter" idx="18"/>
          </p:nvPr>
        </p:nvSpPr>
        <p:spPr>
          <a:xfrm>
            <a:off x="16507338" y="921348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46" name="Shape 1046"/>
          <p:cNvSpPr>
            <a:spLocks noGrp="1"/>
          </p:cNvSpPr>
          <p:nvPr>
            <p:ph type="body" sz="quarter" idx="19"/>
          </p:nvPr>
        </p:nvSpPr>
        <p:spPr>
          <a:xfrm>
            <a:off x="16931399" y="9753136"/>
            <a:ext cx="3153470" cy="12067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047" name="Shape 1047"/>
          <p:cNvSpPr/>
          <p:nvPr/>
        </p:nvSpPr>
        <p:spPr>
          <a:xfrm>
            <a:off x="16261688" y="7481758"/>
            <a:ext cx="4492890" cy="4492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6350">
            <a:solidFill>
              <a:srgbClr val="000000">
                <a:alpha val="15000"/>
              </a:srgb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48" name="Shape 10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+ body + img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4"/>
          </p:nvPr>
        </p:nvSpPr>
        <p:spPr>
          <a:xfrm>
            <a:off x="3653383" y="7435495"/>
            <a:ext cx="7135218" cy="417494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80000"/>
              </a:lnSpc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3653383" y="3482138"/>
            <a:ext cx="6231434" cy="30101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/>
          </a:lstStyle>
          <a:p>
            <a:r>
              <a:t>Title Text</a:t>
            </a:r>
          </a:p>
        </p:txBody>
      </p:sp>
      <p:sp>
        <p:nvSpPr>
          <p:cNvPr id="222" name="Shape 222"/>
          <p:cNvSpPr/>
          <p:nvPr/>
        </p:nvSpPr>
        <p:spPr>
          <a:xfrm>
            <a:off x="3653383" y="6828624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 rot="10003905">
            <a:off x="12518080" y="-108397"/>
            <a:ext cx="13211496" cy="12869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736600">
            <a:solidFill>
              <a:schemeClr val="accent6">
                <a:hueOff val="-4303323"/>
                <a:satOff val="57386"/>
                <a:lumOff val="-18188"/>
                <a:alpha val="45356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24" name="Shape 224"/>
          <p:cNvSpPr/>
          <p:nvPr/>
        </p:nvSpPr>
        <p:spPr>
          <a:xfrm rot="7950074">
            <a:off x="11480382" y="-1804526"/>
            <a:ext cx="6841912" cy="6664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0">
            <a:solidFill>
              <a:srgbClr val="FFFFF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3138905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3 + 3 points Icon Body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/>
          </p:cNvSpPr>
          <p:nvPr>
            <p:ph type="body" sz="quarter" idx="13"/>
          </p:nvPr>
        </p:nvSpPr>
        <p:spPr>
          <a:xfrm>
            <a:off x="14616684" y="666111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4"/>
          </p:nvPr>
        </p:nvSpPr>
        <p:spPr>
          <a:xfrm>
            <a:off x="15040745" y="7200769"/>
            <a:ext cx="3153470" cy="12067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057" name="Shape 1057"/>
          <p:cNvSpPr/>
          <p:nvPr/>
        </p:nvSpPr>
        <p:spPr>
          <a:xfrm>
            <a:off x="14371034" y="4929390"/>
            <a:ext cx="4492891" cy="4492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58" name="Shape 1058"/>
          <p:cNvSpPr>
            <a:spLocks noGrp="1"/>
          </p:cNvSpPr>
          <p:nvPr>
            <p:ph type="body" sz="quarter" idx="15"/>
          </p:nvPr>
        </p:nvSpPr>
        <p:spPr>
          <a:xfrm>
            <a:off x="5765725" y="666111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059" name="Shape 1059"/>
          <p:cNvSpPr>
            <a:spLocks noGrp="1"/>
          </p:cNvSpPr>
          <p:nvPr>
            <p:ph type="body" sz="quarter" idx="16"/>
          </p:nvPr>
        </p:nvSpPr>
        <p:spPr>
          <a:xfrm>
            <a:off x="6189786" y="7200769"/>
            <a:ext cx="3153471" cy="12067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060" name="Shape 1060"/>
          <p:cNvSpPr/>
          <p:nvPr/>
        </p:nvSpPr>
        <p:spPr>
          <a:xfrm>
            <a:off x="5520075" y="4929390"/>
            <a:ext cx="4492891" cy="4492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9383669" y="4491917"/>
            <a:ext cx="5367838" cy="536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6350">
            <a:noFill/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62" name="Shape 1062"/>
          <p:cNvSpPr>
            <a:spLocks noGrp="1"/>
          </p:cNvSpPr>
          <p:nvPr>
            <p:ph type="title"/>
          </p:nvPr>
        </p:nvSpPr>
        <p:spPr>
          <a:xfrm>
            <a:off x="5463712" y="748242"/>
            <a:ext cx="13456576" cy="126895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63" name="Shape 1063"/>
          <p:cNvSpPr>
            <a:spLocks noGrp="1"/>
          </p:cNvSpPr>
          <p:nvPr>
            <p:ph type="body" sz="quarter" idx="17"/>
          </p:nvPr>
        </p:nvSpPr>
        <p:spPr>
          <a:xfrm>
            <a:off x="10066792" y="634328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8"/>
          </p:nvPr>
        </p:nvSpPr>
        <p:spPr>
          <a:xfrm>
            <a:off x="10490853" y="6882937"/>
            <a:ext cx="3153470" cy="12067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spcBef>
                <a:spcPts val="0"/>
              </a:spcBef>
              <a:buSzTx/>
              <a:buNone/>
              <a:defRPr spc="49">
                <a:solidFill>
                  <a:srgbClr val="FFFFF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3/AG+ 9 points Icon Body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/>
          <p:nvPr/>
        </p:nvSpPr>
        <p:spPr>
          <a:xfrm>
            <a:off x="5452328" y="242749"/>
            <a:ext cx="13230519" cy="13230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6350">
            <a:solidFill>
              <a:srgbClr val="000000">
                <a:alpha val="31557"/>
              </a:srgb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73" name="Shape 1073"/>
          <p:cNvSpPr>
            <a:spLocks noGrp="1"/>
          </p:cNvSpPr>
          <p:nvPr>
            <p:ph type="body" sz="quarter" idx="13"/>
          </p:nvPr>
        </p:nvSpPr>
        <p:spPr>
          <a:xfrm>
            <a:off x="16242284" y="142871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74" name="Shape 1074"/>
          <p:cNvSpPr>
            <a:spLocks noGrp="1"/>
          </p:cNvSpPr>
          <p:nvPr>
            <p:ph type="body" sz="quarter" idx="14"/>
          </p:nvPr>
        </p:nvSpPr>
        <p:spPr>
          <a:xfrm>
            <a:off x="16242284" y="1968369"/>
            <a:ext cx="4176614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075" name="Shape 1075"/>
          <p:cNvSpPr/>
          <p:nvPr/>
        </p:nvSpPr>
        <p:spPr>
          <a:xfrm>
            <a:off x="14743568" y="1305657"/>
            <a:ext cx="1333267" cy="133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9383669" y="4491917"/>
            <a:ext cx="5367838" cy="536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6350">
            <a:noFill/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77" name="Shape 1077"/>
          <p:cNvSpPr>
            <a:spLocks noGrp="1"/>
          </p:cNvSpPr>
          <p:nvPr>
            <p:ph type="title"/>
          </p:nvPr>
        </p:nvSpPr>
        <p:spPr>
          <a:xfrm>
            <a:off x="1038233" y="748242"/>
            <a:ext cx="8477647" cy="72305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lnSpc>
                <a:spcPct val="100000"/>
              </a:lnSpc>
              <a:defRPr sz="2400" b="1" spc="600" baseline="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78" name="Shape 1078"/>
          <p:cNvSpPr>
            <a:spLocks noGrp="1"/>
          </p:cNvSpPr>
          <p:nvPr>
            <p:ph type="body" sz="quarter" idx="15"/>
          </p:nvPr>
        </p:nvSpPr>
        <p:spPr>
          <a:xfrm>
            <a:off x="10066792" y="659728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79" name="Shape 1079"/>
          <p:cNvSpPr>
            <a:spLocks noGrp="1"/>
          </p:cNvSpPr>
          <p:nvPr>
            <p:ph type="body" sz="quarter" idx="16"/>
          </p:nvPr>
        </p:nvSpPr>
        <p:spPr>
          <a:xfrm>
            <a:off x="10490853" y="7136937"/>
            <a:ext cx="3153470" cy="12067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spcBef>
                <a:spcPts val="0"/>
              </a:spcBef>
              <a:buSzTx/>
              <a:buNone/>
              <a:defRPr spc="49">
                <a:solidFill>
                  <a:srgbClr val="FFFFF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080" name="Shape 1080"/>
          <p:cNvSpPr/>
          <p:nvPr/>
        </p:nvSpPr>
        <p:spPr>
          <a:xfrm>
            <a:off x="17265766" y="4116590"/>
            <a:ext cx="1333267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17265766" y="8359942"/>
            <a:ext cx="1333267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14743568" y="11001542"/>
            <a:ext cx="1333267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83" name="Shape 1083"/>
          <p:cNvSpPr>
            <a:spLocks noGrp="1"/>
          </p:cNvSpPr>
          <p:nvPr>
            <p:ph type="body" sz="quarter" idx="17"/>
          </p:nvPr>
        </p:nvSpPr>
        <p:spPr>
          <a:xfrm>
            <a:off x="18816150" y="4151871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84" name="Shape 1084"/>
          <p:cNvSpPr>
            <a:spLocks noGrp="1"/>
          </p:cNvSpPr>
          <p:nvPr>
            <p:ph type="body" sz="quarter" idx="18"/>
          </p:nvPr>
        </p:nvSpPr>
        <p:spPr>
          <a:xfrm>
            <a:off x="18816150" y="4691522"/>
            <a:ext cx="4176614" cy="72305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085" name="Shape 1085"/>
          <p:cNvSpPr>
            <a:spLocks noGrp="1"/>
          </p:cNvSpPr>
          <p:nvPr>
            <p:ph type="body" sz="quarter" idx="19"/>
          </p:nvPr>
        </p:nvSpPr>
        <p:spPr>
          <a:xfrm>
            <a:off x="18816150" y="8395223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20"/>
          </p:nvPr>
        </p:nvSpPr>
        <p:spPr>
          <a:xfrm>
            <a:off x="18816150" y="8934874"/>
            <a:ext cx="4176614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087" name="Shape 1087"/>
          <p:cNvSpPr>
            <a:spLocks noGrp="1"/>
          </p:cNvSpPr>
          <p:nvPr>
            <p:ph type="body" sz="quarter" idx="21"/>
          </p:nvPr>
        </p:nvSpPr>
        <p:spPr>
          <a:xfrm>
            <a:off x="16242284" y="1125695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88" name="Shape 1088"/>
          <p:cNvSpPr>
            <a:spLocks noGrp="1"/>
          </p:cNvSpPr>
          <p:nvPr>
            <p:ph type="body" sz="quarter" idx="22"/>
          </p:nvPr>
        </p:nvSpPr>
        <p:spPr>
          <a:xfrm>
            <a:off x="16242284" y="11796607"/>
            <a:ext cx="4176614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089" name="Shape 1089"/>
          <p:cNvSpPr>
            <a:spLocks noGrp="1"/>
          </p:cNvSpPr>
          <p:nvPr>
            <p:ph type="body" sz="quarter" idx="23"/>
          </p:nvPr>
        </p:nvSpPr>
        <p:spPr>
          <a:xfrm>
            <a:off x="3768107" y="142871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90" name="Shape 1090"/>
          <p:cNvSpPr>
            <a:spLocks noGrp="1"/>
          </p:cNvSpPr>
          <p:nvPr>
            <p:ph type="body" sz="quarter" idx="24"/>
          </p:nvPr>
        </p:nvSpPr>
        <p:spPr>
          <a:xfrm>
            <a:off x="3593084" y="1968369"/>
            <a:ext cx="4176614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091" name="Shape 1091"/>
          <p:cNvSpPr/>
          <p:nvPr/>
        </p:nvSpPr>
        <p:spPr>
          <a:xfrm>
            <a:off x="8088768" y="1305657"/>
            <a:ext cx="1333267" cy="133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92" name="Shape 1092"/>
          <p:cNvSpPr>
            <a:spLocks noGrp="1"/>
          </p:cNvSpPr>
          <p:nvPr>
            <p:ph type="body" sz="quarter" idx="25"/>
          </p:nvPr>
        </p:nvSpPr>
        <p:spPr>
          <a:xfrm>
            <a:off x="1215481" y="421657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93" name="Shape 1093"/>
          <p:cNvSpPr>
            <a:spLocks noGrp="1"/>
          </p:cNvSpPr>
          <p:nvPr>
            <p:ph type="body" sz="quarter" idx="26"/>
          </p:nvPr>
        </p:nvSpPr>
        <p:spPr>
          <a:xfrm>
            <a:off x="1040459" y="4756227"/>
            <a:ext cx="4176614" cy="72305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094" name="Shape 1094"/>
          <p:cNvSpPr/>
          <p:nvPr/>
        </p:nvSpPr>
        <p:spPr>
          <a:xfrm>
            <a:off x="5536142" y="4093516"/>
            <a:ext cx="1333268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95" name="Shape 1095"/>
          <p:cNvSpPr>
            <a:spLocks noGrp="1"/>
          </p:cNvSpPr>
          <p:nvPr>
            <p:ph type="body" sz="quarter" idx="27"/>
          </p:nvPr>
        </p:nvSpPr>
        <p:spPr>
          <a:xfrm>
            <a:off x="1215481" y="845992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96" name="Shape 1096"/>
          <p:cNvSpPr>
            <a:spLocks noGrp="1"/>
          </p:cNvSpPr>
          <p:nvPr>
            <p:ph type="body" sz="quarter" idx="28"/>
          </p:nvPr>
        </p:nvSpPr>
        <p:spPr>
          <a:xfrm>
            <a:off x="1040459" y="8999579"/>
            <a:ext cx="4176614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097" name="Shape 1097"/>
          <p:cNvSpPr/>
          <p:nvPr/>
        </p:nvSpPr>
        <p:spPr>
          <a:xfrm>
            <a:off x="5536142" y="8336867"/>
            <a:ext cx="1333268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98" name="Shape 1098"/>
          <p:cNvSpPr>
            <a:spLocks noGrp="1"/>
          </p:cNvSpPr>
          <p:nvPr>
            <p:ph type="body" sz="quarter" idx="29"/>
          </p:nvPr>
        </p:nvSpPr>
        <p:spPr>
          <a:xfrm>
            <a:off x="3721615" y="1110152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99" name="Shape 1099"/>
          <p:cNvSpPr>
            <a:spLocks noGrp="1"/>
          </p:cNvSpPr>
          <p:nvPr>
            <p:ph type="body" sz="quarter" idx="30"/>
          </p:nvPr>
        </p:nvSpPr>
        <p:spPr>
          <a:xfrm>
            <a:off x="3546592" y="11641179"/>
            <a:ext cx="4176614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00" name="Shape 1100"/>
          <p:cNvSpPr/>
          <p:nvPr/>
        </p:nvSpPr>
        <p:spPr>
          <a:xfrm>
            <a:off x="8042275" y="10978467"/>
            <a:ext cx="1333268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01" name="Shape 1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3 + 7 points Icon Body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/>
          <p:nvPr/>
        </p:nvSpPr>
        <p:spPr>
          <a:xfrm>
            <a:off x="6828711" y="1812549"/>
            <a:ext cx="10726579" cy="1072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6350">
            <a:solidFill>
              <a:srgbClr val="000000">
                <a:alpha val="31557"/>
              </a:srgb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09" name="Shape 1109"/>
          <p:cNvSpPr>
            <a:spLocks noGrp="1"/>
          </p:cNvSpPr>
          <p:nvPr>
            <p:ph type="body" sz="quarter" idx="13"/>
          </p:nvPr>
        </p:nvSpPr>
        <p:spPr>
          <a:xfrm>
            <a:off x="15954418" y="2789611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10" name="Shape 1110"/>
          <p:cNvSpPr>
            <a:spLocks noGrp="1"/>
          </p:cNvSpPr>
          <p:nvPr>
            <p:ph type="body" sz="quarter" idx="14"/>
          </p:nvPr>
        </p:nvSpPr>
        <p:spPr>
          <a:xfrm>
            <a:off x="15954418" y="3329262"/>
            <a:ext cx="4176614" cy="72305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11" name="Shape 1111"/>
          <p:cNvSpPr/>
          <p:nvPr/>
        </p:nvSpPr>
        <p:spPr>
          <a:xfrm>
            <a:off x="14455702" y="2666550"/>
            <a:ext cx="1333267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12" name="Shape 1112"/>
          <p:cNvSpPr/>
          <p:nvPr/>
        </p:nvSpPr>
        <p:spPr>
          <a:xfrm>
            <a:off x="9383669" y="4491917"/>
            <a:ext cx="5367838" cy="536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6350">
            <a:noFill/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13" name="Shape 1113"/>
          <p:cNvSpPr>
            <a:spLocks noGrp="1"/>
          </p:cNvSpPr>
          <p:nvPr>
            <p:ph type="title"/>
          </p:nvPr>
        </p:nvSpPr>
        <p:spPr>
          <a:xfrm>
            <a:off x="1038233" y="748242"/>
            <a:ext cx="8477647" cy="72305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lnSpc>
                <a:spcPct val="100000"/>
              </a:lnSpc>
              <a:defRPr sz="2400" b="1" spc="600" baseline="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14" name="Shape 1114"/>
          <p:cNvSpPr>
            <a:spLocks noGrp="1"/>
          </p:cNvSpPr>
          <p:nvPr>
            <p:ph type="body" sz="quarter" idx="15"/>
          </p:nvPr>
        </p:nvSpPr>
        <p:spPr>
          <a:xfrm>
            <a:off x="10066792" y="659728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15" name="Shape 1115"/>
          <p:cNvSpPr>
            <a:spLocks noGrp="1"/>
          </p:cNvSpPr>
          <p:nvPr>
            <p:ph type="body" sz="quarter" idx="16"/>
          </p:nvPr>
        </p:nvSpPr>
        <p:spPr>
          <a:xfrm>
            <a:off x="10490853" y="7136937"/>
            <a:ext cx="3153470" cy="12067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spcBef>
                <a:spcPts val="0"/>
              </a:spcBef>
              <a:buSzTx/>
              <a:buNone/>
              <a:defRPr spc="49">
                <a:solidFill>
                  <a:srgbClr val="FFFFF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116" name="Shape 1116"/>
          <p:cNvSpPr/>
          <p:nvPr/>
        </p:nvSpPr>
        <p:spPr>
          <a:xfrm>
            <a:off x="16825500" y="6486125"/>
            <a:ext cx="1333267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14742669" y="10025617"/>
            <a:ext cx="1333267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18" name="Shape 1118"/>
          <p:cNvSpPr>
            <a:spLocks noGrp="1"/>
          </p:cNvSpPr>
          <p:nvPr>
            <p:ph type="body" sz="quarter" idx="17"/>
          </p:nvPr>
        </p:nvSpPr>
        <p:spPr>
          <a:xfrm>
            <a:off x="18375884" y="652140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19" name="Shape 1119"/>
          <p:cNvSpPr>
            <a:spLocks noGrp="1"/>
          </p:cNvSpPr>
          <p:nvPr>
            <p:ph type="body" sz="quarter" idx="18"/>
          </p:nvPr>
        </p:nvSpPr>
        <p:spPr>
          <a:xfrm>
            <a:off x="18375884" y="7061058"/>
            <a:ext cx="4176614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20" name="Shape 1120"/>
          <p:cNvSpPr>
            <a:spLocks noGrp="1"/>
          </p:cNvSpPr>
          <p:nvPr>
            <p:ph type="body" sz="quarter" idx="19"/>
          </p:nvPr>
        </p:nvSpPr>
        <p:spPr>
          <a:xfrm>
            <a:off x="16241385" y="10281031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21" name="Shape 1121"/>
          <p:cNvSpPr>
            <a:spLocks noGrp="1"/>
          </p:cNvSpPr>
          <p:nvPr>
            <p:ph type="body" sz="quarter" idx="20"/>
          </p:nvPr>
        </p:nvSpPr>
        <p:spPr>
          <a:xfrm>
            <a:off x="16241385" y="10820682"/>
            <a:ext cx="4176614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22" name="Shape 1122"/>
          <p:cNvSpPr>
            <a:spLocks noGrp="1"/>
          </p:cNvSpPr>
          <p:nvPr>
            <p:ph type="body" sz="quarter" idx="21"/>
          </p:nvPr>
        </p:nvSpPr>
        <p:spPr>
          <a:xfrm>
            <a:off x="4411573" y="281268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23" name="Shape 1123"/>
          <p:cNvSpPr>
            <a:spLocks noGrp="1"/>
          </p:cNvSpPr>
          <p:nvPr>
            <p:ph type="body" sz="quarter" idx="22"/>
          </p:nvPr>
        </p:nvSpPr>
        <p:spPr>
          <a:xfrm>
            <a:off x="4236551" y="3352336"/>
            <a:ext cx="4176614" cy="72305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24" name="Shape 1124"/>
          <p:cNvSpPr/>
          <p:nvPr/>
        </p:nvSpPr>
        <p:spPr>
          <a:xfrm>
            <a:off x="8732235" y="2689625"/>
            <a:ext cx="1333267" cy="133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25" name="Shape 1125"/>
          <p:cNvSpPr>
            <a:spLocks noGrp="1"/>
          </p:cNvSpPr>
          <p:nvPr>
            <p:ph type="body" sz="quarter" idx="23"/>
          </p:nvPr>
        </p:nvSpPr>
        <p:spPr>
          <a:xfrm>
            <a:off x="1926681" y="660918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26" name="Shape 1126"/>
          <p:cNvSpPr>
            <a:spLocks noGrp="1"/>
          </p:cNvSpPr>
          <p:nvPr>
            <p:ph type="body" sz="quarter" idx="24"/>
          </p:nvPr>
        </p:nvSpPr>
        <p:spPr>
          <a:xfrm>
            <a:off x="1751659" y="7148837"/>
            <a:ext cx="4176614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27" name="Shape 1127"/>
          <p:cNvSpPr/>
          <p:nvPr/>
        </p:nvSpPr>
        <p:spPr>
          <a:xfrm>
            <a:off x="6247342" y="6486125"/>
            <a:ext cx="1333268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28" name="Shape 1128"/>
          <p:cNvSpPr>
            <a:spLocks noGrp="1"/>
          </p:cNvSpPr>
          <p:nvPr>
            <p:ph type="body" sz="quarter" idx="25"/>
          </p:nvPr>
        </p:nvSpPr>
        <p:spPr>
          <a:xfrm>
            <a:off x="4171348" y="1023792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29" name="Shape 1129"/>
          <p:cNvSpPr>
            <a:spLocks noGrp="1"/>
          </p:cNvSpPr>
          <p:nvPr>
            <p:ph type="body" sz="quarter" idx="26"/>
          </p:nvPr>
        </p:nvSpPr>
        <p:spPr>
          <a:xfrm>
            <a:off x="3996325" y="10777579"/>
            <a:ext cx="4176615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30" name="Shape 1130"/>
          <p:cNvSpPr/>
          <p:nvPr/>
        </p:nvSpPr>
        <p:spPr>
          <a:xfrm>
            <a:off x="8492009" y="10114867"/>
            <a:ext cx="1333267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31" name="Shape 1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3 + 5 points Icon Body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/>
          <p:nvPr/>
        </p:nvSpPr>
        <p:spPr>
          <a:xfrm>
            <a:off x="11330175" y="2395259"/>
            <a:ext cx="8925492" cy="89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6350">
            <a:solidFill>
              <a:srgbClr val="000000">
                <a:alpha val="31557"/>
              </a:srgb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39" name="Shape 1139"/>
          <p:cNvSpPr>
            <a:spLocks noGrp="1"/>
          </p:cNvSpPr>
          <p:nvPr>
            <p:ph type="body" sz="quarter" idx="13"/>
          </p:nvPr>
        </p:nvSpPr>
        <p:spPr>
          <a:xfrm>
            <a:off x="19273352" y="347084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40" name="Shape 1140"/>
          <p:cNvSpPr>
            <a:spLocks noGrp="1"/>
          </p:cNvSpPr>
          <p:nvPr>
            <p:ph type="body" sz="quarter" idx="14"/>
          </p:nvPr>
        </p:nvSpPr>
        <p:spPr>
          <a:xfrm>
            <a:off x="19273352" y="4010497"/>
            <a:ext cx="4176614" cy="2187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41" name="Shape 1141"/>
          <p:cNvSpPr/>
          <p:nvPr/>
        </p:nvSpPr>
        <p:spPr>
          <a:xfrm>
            <a:off x="17774635" y="3347785"/>
            <a:ext cx="1333268" cy="133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13109002" y="4174085"/>
            <a:ext cx="5367839" cy="536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6350">
            <a:noFill/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43" name="Shape 1143"/>
          <p:cNvSpPr>
            <a:spLocks noGrp="1"/>
          </p:cNvSpPr>
          <p:nvPr>
            <p:ph type="title"/>
          </p:nvPr>
        </p:nvSpPr>
        <p:spPr>
          <a:xfrm>
            <a:off x="2058558" y="4456642"/>
            <a:ext cx="4285721" cy="72305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2800" b="1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44" name="Shape 1144"/>
          <p:cNvSpPr>
            <a:spLocks noGrp="1"/>
          </p:cNvSpPr>
          <p:nvPr>
            <p:ph type="body" sz="quarter" idx="15"/>
          </p:nvPr>
        </p:nvSpPr>
        <p:spPr>
          <a:xfrm>
            <a:off x="13792125" y="6279453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45" name="Shape 1145"/>
          <p:cNvSpPr>
            <a:spLocks noGrp="1"/>
          </p:cNvSpPr>
          <p:nvPr>
            <p:ph type="body" sz="quarter" idx="16"/>
          </p:nvPr>
        </p:nvSpPr>
        <p:spPr>
          <a:xfrm>
            <a:off x="14216186" y="6819104"/>
            <a:ext cx="3153470" cy="12067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spcBef>
                <a:spcPts val="0"/>
              </a:spcBef>
              <a:buSzTx/>
              <a:buNone/>
              <a:defRPr spc="49">
                <a:solidFill>
                  <a:srgbClr val="FFFFF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146" name="Shape 1146"/>
          <p:cNvSpPr/>
          <p:nvPr/>
        </p:nvSpPr>
        <p:spPr>
          <a:xfrm>
            <a:off x="17858402" y="8979651"/>
            <a:ext cx="1333268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47" name="Shape 1147"/>
          <p:cNvSpPr>
            <a:spLocks noGrp="1"/>
          </p:cNvSpPr>
          <p:nvPr>
            <p:ph type="body" sz="quarter" idx="17"/>
          </p:nvPr>
        </p:nvSpPr>
        <p:spPr>
          <a:xfrm>
            <a:off x="19357119" y="923506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48" name="Shape 1148"/>
          <p:cNvSpPr>
            <a:spLocks noGrp="1"/>
          </p:cNvSpPr>
          <p:nvPr>
            <p:ph type="body" sz="quarter" idx="18"/>
          </p:nvPr>
        </p:nvSpPr>
        <p:spPr>
          <a:xfrm>
            <a:off x="19357119" y="9774716"/>
            <a:ext cx="4176614" cy="2187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49" name="Shape 1149"/>
          <p:cNvSpPr>
            <a:spLocks noGrp="1"/>
          </p:cNvSpPr>
          <p:nvPr>
            <p:ph type="body" sz="quarter" idx="19"/>
          </p:nvPr>
        </p:nvSpPr>
        <p:spPr>
          <a:xfrm>
            <a:off x="8170773" y="357858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50" name="Shape 1150"/>
          <p:cNvSpPr>
            <a:spLocks noGrp="1"/>
          </p:cNvSpPr>
          <p:nvPr>
            <p:ph type="body" sz="quarter" idx="20"/>
          </p:nvPr>
        </p:nvSpPr>
        <p:spPr>
          <a:xfrm>
            <a:off x="7995750" y="4118238"/>
            <a:ext cx="4176614" cy="18579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51" name="Shape 1151"/>
          <p:cNvSpPr/>
          <p:nvPr/>
        </p:nvSpPr>
        <p:spPr>
          <a:xfrm>
            <a:off x="12491435" y="3455526"/>
            <a:ext cx="1333267" cy="133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52" name="Shape 1152"/>
          <p:cNvSpPr>
            <a:spLocks noGrp="1"/>
          </p:cNvSpPr>
          <p:nvPr>
            <p:ph type="body" sz="quarter" idx="21"/>
          </p:nvPr>
        </p:nvSpPr>
        <p:spPr>
          <a:xfrm>
            <a:off x="8049081" y="9079638"/>
            <a:ext cx="4001592" cy="4875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53" name="Shape 1153"/>
          <p:cNvSpPr>
            <a:spLocks noGrp="1"/>
          </p:cNvSpPr>
          <p:nvPr>
            <p:ph type="body" sz="quarter" idx="22"/>
          </p:nvPr>
        </p:nvSpPr>
        <p:spPr>
          <a:xfrm>
            <a:off x="7874058" y="9619288"/>
            <a:ext cx="4176615" cy="21875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54" name="Shape 1154"/>
          <p:cNvSpPr/>
          <p:nvPr/>
        </p:nvSpPr>
        <p:spPr>
          <a:xfrm>
            <a:off x="12369742" y="8956577"/>
            <a:ext cx="1333268" cy="133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2058558" y="6858348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156" name="Shape 1156"/>
          <p:cNvSpPr>
            <a:spLocks noGrp="1"/>
          </p:cNvSpPr>
          <p:nvPr>
            <p:ph type="body" sz="quarter" idx="23"/>
          </p:nvPr>
        </p:nvSpPr>
        <p:spPr>
          <a:xfrm>
            <a:off x="2058558" y="7329649"/>
            <a:ext cx="6170619" cy="2907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157" name="Shape 1157"/>
          <p:cNvSpPr>
            <a:spLocks noGrp="1"/>
          </p:cNvSpPr>
          <p:nvPr>
            <p:ph type="body" sz="quarter" idx="24"/>
          </p:nvPr>
        </p:nvSpPr>
        <p:spPr>
          <a:xfrm>
            <a:off x="2058558" y="4878061"/>
            <a:ext cx="6433345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58" name="Shape 1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3 + 7 points Icon Body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/>
          <p:nvPr/>
        </p:nvSpPr>
        <p:spPr>
          <a:xfrm>
            <a:off x="11330175" y="2395259"/>
            <a:ext cx="8925492" cy="89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6350">
            <a:solidFill>
              <a:srgbClr val="000000">
                <a:alpha val="31557"/>
              </a:srgb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66" name="Shape 1166"/>
          <p:cNvSpPr>
            <a:spLocks noGrp="1"/>
          </p:cNvSpPr>
          <p:nvPr>
            <p:ph type="body" sz="quarter" idx="13"/>
          </p:nvPr>
        </p:nvSpPr>
        <p:spPr>
          <a:xfrm>
            <a:off x="19273352" y="347084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67" name="Shape 1167"/>
          <p:cNvSpPr>
            <a:spLocks noGrp="1"/>
          </p:cNvSpPr>
          <p:nvPr>
            <p:ph type="body" sz="quarter" idx="14"/>
          </p:nvPr>
        </p:nvSpPr>
        <p:spPr>
          <a:xfrm>
            <a:off x="19273352" y="4010497"/>
            <a:ext cx="4176614" cy="18352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68" name="Shape 1168"/>
          <p:cNvSpPr/>
          <p:nvPr/>
        </p:nvSpPr>
        <p:spPr>
          <a:xfrm>
            <a:off x="17774635" y="3347785"/>
            <a:ext cx="1333268" cy="133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69" name="Shape 1169"/>
          <p:cNvSpPr/>
          <p:nvPr/>
        </p:nvSpPr>
        <p:spPr>
          <a:xfrm>
            <a:off x="13109002" y="4174085"/>
            <a:ext cx="5367839" cy="536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6350">
            <a:noFill/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70" name="Shape 1170"/>
          <p:cNvSpPr>
            <a:spLocks noGrp="1"/>
          </p:cNvSpPr>
          <p:nvPr>
            <p:ph type="title"/>
          </p:nvPr>
        </p:nvSpPr>
        <p:spPr>
          <a:xfrm>
            <a:off x="2058558" y="4456642"/>
            <a:ext cx="4285721" cy="72305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2800" b="1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71" name="Shape 1171"/>
          <p:cNvSpPr>
            <a:spLocks noGrp="1"/>
          </p:cNvSpPr>
          <p:nvPr>
            <p:ph type="body" sz="quarter" idx="15"/>
          </p:nvPr>
        </p:nvSpPr>
        <p:spPr>
          <a:xfrm>
            <a:off x="13792125" y="6279453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72" name="Shape 1172"/>
          <p:cNvSpPr>
            <a:spLocks noGrp="1"/>
          </p:cNvSpPr>
          <p:nvPr>
            <p:ph type="body" sz="quarter" idx="16"/>
          </p:nvPr>
        </p:nvSpPr>
        <p:spPr>
          <a:xfrm>
            <a:off x="14216186" y="6819104"/>
            <a:ext cx="3153470" cy="12067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spcBef>
                <a:spcPts val="0"/>
              </a:spcBef>
              <a:buSzTx/>
              <a:buNone/>
              <a:defRPr spc="49">
                <a:solidFill>
                  <a:srgbClr val="FFFFF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173" name="Shape 1173"/>
          <p:cNvSpPr/>
          <p:nvPr/>
        </p:nvSpPr>
        <p:spPr>
          <a:xfrm>
            <a:off x="17858402" y="8979651"/>
            <a:ext cx="1333268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74" name="Shape 1174"/>
          <p:cNvSpPr>
            <a:spLocks noGrp="1"/>
          </p:cNvSpPr>
          <p:nvPr>
            <p:ph type="body" sz="quarter" idx="17"/>
          </p:nvPr>
        </p:nvSpPr>
        <p:spPr>
          <a:xfrm>
            <a:off x="19357119" y="9235065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75" name="Shape 1175"/>
          <p:cNvSpPr>
            <a:spLocks noGrp="1"/>
          </p:cNvSpPr>
          <p:nvPr>
            <p:ph type="body" sz="quarter" idx="18"/>
          </p:nvPr>
        </p:nvSpPr>
        <p:spPr>
          <a:xfrm>
            <a:off x="19357119" y="9774716"/>
            <a:ext cx="4176614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76" name="Shape 1176"/>
          <p:cNvSpPr>
            <a:spLocks noGrp="1"/>
          </p:cNvSpPr>
          <p:nvPr>
            <p:ph type="body" sz="quarter" idx="19"/>
          </p:nvPr>
        </p:nvSpPr>
        <p:spPr>
          <a:xfrm>
            <a:off x="8170773" y="357858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77" name="Shape 1177"/>
          <p:cNvSpPr>
            <a:spLocks noGrp="1"/>
          </p:cNvSpPr>
          <p:nvPr>
            <p:ph type="body" sz="quarter" idx="20"/>
          </p:nvPr>
        </p:nvSpPr>
        <p:spPr>
          <a:xfrm>
            <a:off x="8601844" y="4118238"/>
            <a:ext cx="3570520" cy="154646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78" name="Shape 1178"/>
          <p:cNvSpPr/>
          <p:nvPr/>
        </p:nvSpPr>
        <p:spPr>
          <a:xfrm>
            <a:off x="12491435" y="3455526"/>
            <a:ext cx="1333267" cy="133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79" name="Shape 1179"/>
          <p:cNvSpPr>
            <a:spLocks noGrp="1"/>
          </p:cNvSpPr>
          <p:nvPr>
            <p:ph type="body" sz="quarter" idx="21"/>
          </p:nvPr>
        </p:nvSpPr>
        <p:spPr>
          <a:xfrm>
            <a:off x="8049081" y="9079638"/>
            <a:ext cx="4001592" cy="4875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80" name="Shape 1180"/>
          <p:cNvSpPr>
            <a:spLocks noGrp="1"/>
          </p:cNvSpPr>
          <p:nvPr>
            <p:ph type="body" sz="quarter" idx="22"/>
          </p:nvPr>
        </p:nvSpPr>
        <p:spPr>
          <a:xfrm>
            <a:off x="7615891" y="9619288"/>
            <a:ext cx="4434782" cy="212871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81" name="Shape 1181"/>
          <p:cNvSpPr/>
          <p:nvPr/>
        </p:nvSpPr>
        <p:spPr>
          <a:xfrm>
            <a:off x="12369742" y="8956577"/>
            <a:ext cx="1333268" cy="133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82" name="Shape 1182"/>
          <p:cNvSpPr/>
          <p:nvPr/>
        </p:nvSpPr>
        <p:spPr>
          <a:xfrm>
            <a:off x="2058558" y="6858348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183" name="Shape 1183"/>
          <p:cNvSpPr>
            <a:spLocks noGrp="1"/>
          </p:cNvSpPr>
          <p:nvPr>
            <p:ph type="body" sz="quarter" idx="23"/>
          </p:nvPr>
        </p:nvSpPr>
        <p:spPr>
          <a:xfrm>
            <a:off x="2058558" y="7329649"/>
            <a:ext cx="6170619" cy="2907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184" name="Shape 1184"/>
          <p:cNvSpPr>
            <a:spLocks noGrp="1"/>
          </p:cNvSpPr>
          <p:nvPr>
            <p:ph type="body" sz="quarter" idx="24"/>
          </p:nvPr>
        </p:nvSpPr>
        <p:spPr>
          <a:xfrm>
            <a:off x="2058558" y="4878061"/>
            <a:ext cx="6433345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85" name="Shape 1185"/>
          <p:cNvSpPr>
            <a:spLocks noGrp="1"/>
          </p:cNvSpPr>
          <p:nvPr>
            <p:ph type="body" sz="quarter" idx="25"/>
          </p:nvPr>
        </p:nvSpPr>
        <p:spPr>
          <a:xfrm>
            <a:off x="6443573" y="6276073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86" name="Shape 1186"/>
          <p:cNvSpPr>
            <a:spLocks noGrp="1"/>
          </p:cNvSpPr>
          <p:nvPr>
            <p:ph type="body" sz="quarter" idx="26"/>
          </p:nvPr>
        </p:nvSpPr>
        <p:spPr>
          <a:xfrm>
            <a:off x="7374178" y="6815723"/>
            <a:ext cx="3070987" cy="111289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87" name="Shape 1187"/>
          <p:cNvSpPr/>
          <p:nvPr/>
        </p:nvSpPr>
        <p:spPr>
          <a:xfrm>
            <a:off x="10764235" y="6153012"/>
            <a:ext cx="1333267" cy="133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88" name="Shape 1188"/>
          <p:cNvSpPr>
            <a:spLocks noGrp="1"/>
          </p:cNvSpPr>
          <p:nvPr>
            <p:ph type="body" sz="quarter" idx="27"/>
          </p:nvPr>
        </p:nvSpPr>
        <p:spPr>
          <a:xfrm>
            <a:off x="20987056" y="6417661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89" name="Shape 1189"/>
          <p:cNvSpPr>
            <a:spLocks noGrp="1"/>
          </p:cNvSpPr>
          <p:nvPr>
            <p:ph type="body" sz="quarter" idx="28"/>
          </p:nvPr>
        </p:nvSpPr>
        <p:spPr>
          <a:xfrm>
            <a:off x="20987056" y="6957312"/>
            <a:ext cx="3153471" cy="17058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190" name="Shape 1190"/>
          <p:cNvSpPr/>
          <p:nvPr/>
        </p:nvSpPr>
        <p:spPr>
          <a:xfrm>
            <a:off x="19488340" y="6294600"/>
            <a:ext cx="1333268" cy="133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91" name="Shape 1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3 + 5 points Icon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/>
          <p:nvPr/>
        </p:nvSpPr>
        <p:spPr>
          <a:xfrm>
            <a:off x="17500410" y="1781740"/>
            <a:ext cx="4492891" cy="4492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199" name="Shape 1199"/>
          <p:cNvSpPr/>
          <p:nvPr/>
        </p:nvSpPr>
        <p:spPr>
          <a:xfrm>
            <a:off x="11466969" y="1771323"/>
            <a:ext cx="4492890" cy="449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200" name="Shape 1200"/>
          <p:cNvSpPr/>
          <p:nvPr/>
        </p:nvSpPr>
        <p:spPr>
          <a:xfrm>
            <a:off x="17500410" y="7492672"/>
            <a:ext cx="4492891" cy="4492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201" name="Shape 1201"/>
          <p:cNvSpPr/>
          <p:nvPr/>
        </p:nvSpPr>
        <p:spPr>
          <a:xfrm>
            <a:off x="11466967" y="7492672"/>
            <a:ext cx="4492891" cy="4492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5" h="20465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202" name="Shape 1202"/>
          <p:cNvSpPr>
            <a:spLocks noGrp="1"/>
          </p:cNvSpPr>
          <p:nvPr>
            <p:ph type="body" sz="quarter" idx="13"/>
          </p:nvPr>
        </p:nvSpPr>
        <p:spPr>
          <a:xfrm>
            <a:off x="17746060" y="3784401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03" name="Shape 1203"/>
          <p:cNvSpPr>
            <a:spLocks noGrp="1"/>
          </p:cNvSpPr>
          <p:nvPr>
            <p:ph type="body" sz="quarter" idx="14"/>
          </p:nvPr>
        </p:nvSpPr>
        <p:spPr>
          <a:xfrm>
            <a:off x="11712619" y="3773984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04" name="Shape 1204"/>
          <p:cNvSpPr/>
          <p:nvPr/>
        </p:nvSpPr>
        <p:spPr>
          <a:xfrm>
            <a:off x="13849415" y="3977285"/>
            <a:ext cx="5761436" cy="5761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6350">
            <a:noFill/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 sz="3600" dirty="0"/>
          </a:p>
        </p:txBody>
      </p:sp>
      <p:sp>
        <p:nvSpPr>
          <p:cNvPr id="1205" name="Shape 1205"/>
          <p:cNvSpPr>
            <a:spLocks noGrp="1"/>
          </p:cNvSpPr>
          <p:nvPr>
            <p:ph type="body" sz="quarter" idx="15"/>
          </p:nvPr>
        </p:nvSpPr>
        <p:spPr>
          <a:xfrm>
            <a:off x="14729338" y="6614219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000" b="1" cap="all" spc="1230" baseline="10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06" name="Shape 1206"/>
          <p:cNvSpPr>
            <a:spLocks noGrp="1"/>
          </p:cNvSpPr>
          <p:nvPr>
            <p:ph type="body" sz="quarter" idx="16"/>
          </p:nvPr>
        </p:nvSpPr>
        <p:spPr>
          <a:xfrm>
            <a:off x="17746060" y="9495333"/>
            <a:ext cx="400159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07" name="Shape 1207"/>
          <p:cNvSpPr>
            <a:spLocks noGrp="1"/>
          </p:cNvSpPr>
          <p:nvPr>
            <p:ph type="body" sz="quarter" idx="17"/>
          </p:nvPr>
        </p:nvSpPr>
        <p:spPr>
          <a:xfrm>
            <a:off x="11712618" y="9495333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08" name="Shape 1208"/>
          <p:cNvSpPr/>
          <p:nvPr/>
        </p:nvSpPr>
        <p:spPr>
          <a:xfrm>
            <a:off x="2933387" y="6892214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09" name="Shape 1209"/>
          <p:cNvSpPr>
            <a:spLocks noGrp="1"/>
          </p:cNvSpPr>
          <p:nvPr>
            <p:ph type="body" sz="quarter" idx="18"/>
          </p:nvPr>
        </p:nvSpPr>
        <p:spPr>
          <a:xfrm>
            <a:off x="2933387" y="7363516"/>
            <a:ext cx="6170619" cy="2907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210" name="Shape 1210"/>
          <p:cNvSpPr>
            <a:spLocks noGrp="1"/>
          </p:cNvSpPr>
          <p:nvPr>
            <p:ph type="body" sz="quarter" idx="19"/>
          </p:nvPr>
        </p:nvSpPr>
        <p:spPr>
          <a:xfrm>
            <a:off x="2933387" y="4911928"/>
            <a:ext cx="6433345" cy="199422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11" name="Shape 1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oint - 1 Icon Body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>
            <a:spLocks noGrp="1"/>
          </p:cNvSpPr>
          <p:nvPr>
            <p:ph type="pic" sz="quarter" idx="13"/>
          </p:nvPr>
        </p:nvSpPr>
        <p:spPr>
          <a:xfrm>
            <a:off x="9481542" y="4147585"/>
            <a:ext cx="5420952" cy="5420946"/>
          </a:xfrm>
          <a:prstGeom prst="rect">
            <a:avLst/>
          </a:prstGeom>
          <a:ln w="6350">
            <a:solidFill>
              <a:srgbClr val="000000">
                <a:alpha val="52992"/>
              </a:srgbClr>
            </a:solidFill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10095744" y="4761747"/>
            <a:ext cx="4192512" cy="4192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6" h="20466" extrusionOk="0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6350">
            <a:noFill/>
          </a:ln>
        </p:spPr>
        <p:txBody>
          <a:bodyPr lIns="0" tIns="0" rIns="0" bIns="0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220" name="Shape 1220"/>
          <p:cNvSpPr>
            <a:spLocks noGrp="1"/>
          </p:cNvSpPr>
          <p:nvPr>
            <p:ph type="title"/>
          </p:nvPr>
        </p:nvSpPr>
        <p:spPr>
          <a:xfrm>
            <a:off x="4209834" y="6037786"/>
            <a:ext cx="4285721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r">
              <a:defRPr sz="2800" b="1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21" name="Shape 1221"/>
          <p:cNvSpPr>
            <a:spLocks noGrp="1"/>
          </p:cNvSpPr>
          <p:nvPr>
            <p:ph type="body" sz="quarter" idx="14"/>
          </p:nvPr>
        </p:nvSpPr>
        <p:spPr>
          <a:xfrm>
            <a:off x="10191204" y="7007558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22" name="Shape 1222"/>
          <p:cNvSpPr/>
          <p:nvPr/>
        </p:nvSpPr>
        <p:spPr>
          <a:xfrm>
            <a:off x="7113068" y="8439491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23" name="Shape 1223"/>
          <p:cNvSpPr>
            <a:spLocks noGrp="1"/>
          </p:cNvSpPr>
          <p:nvPr>
            <p:ph type="body" sz="quarter" idx="15"/>
          </p:nvPr>
        </p:nvSpPr>
        <p:spPr>
          <a:xfrm>
            <a:off x="15888445" y="5404276"/>
            <a:ext cx="6170619" cy="29074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224" name="Shape 1224"/>
          <p:cNvSpPr>
            <a:spLocks noGrp="1"/>
          </p:cNvSpPr>
          <p:nvPr>
            <p:ph type="body" sz="quarter" idx="16"/>
          </p:nvPr>
        </p:nvSpPr>
        <p:spPr>
          <a:xfrm>
            <a:off x="2062210" y="6459205"/>
            <a:ext cx="6433345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25" name="Shape 12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r-Overview-Agenda-Reca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70000"/>
                </a:schemeClr>
              </a:gs>
              <a:gs pos="100000">
                <a:schemeClr val="tx1">
                  <a:lumMod val="95000"/>
                  <a:lumOff val="5000"/>
                  <a:alpha val="96000"/>
                </a:schemeClr>
              </a:gs>
            </a:gsLst>
            <a:lin ang="5400000" scaled="0"/>
          </a:gradFill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15784123" y="1950235"/>
            <a:ext cx="4533364" cy="4906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34" name="Shape 1234"/>
          <p:cNvSpPr/>
          <p:nvPr/>
        </p:nvSpPr>
        <p:spPr>
          <a:xfrm>
            <a:off x="9180627" y="560272"/>
            <a:ext cx="6385698" cy="6910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35" name="Shape 1235"/>
          <p:cNvSpPr/>
          <p:nvPr/>
        </p:nvSpPr>
        <p:spPr>
          <a:xfrm>
            <a:off x="12634524" y="6244759"/>
            <a:ext cx="6385697" cy="6910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36" name="Shape 1236"/>
          <p:cNvSpPr>
            <a:spLocks noGrp="1"/>
          </p:cNvSpPr>
          <p:nvPr>
            <p:ph type="title"/>
          </p:nvPr>
        </p:nvSpPr>
        <p:spPr>
          <a:xfrm>
            <a:off x="1748762" y="4191868"/>
            <a:ext cx="5178561" cy="20162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lnSpc>
                <a:spcPct val="70000"/>
              </a:lnSpc>
              <a:defRPr cap="none" spc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37" name="Shape 1237"/>
          <p:cNvSpPr/>
          <p:nvPr/>
        </p:nvSpPr>
        <p:spPr>
          <a:xfrm>
            <a:off x="7689990" y="6861201"/>
            <a:ext cx="4533364" cy="4906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38" name="Shape 1238"/>
          <p:cNvSpPr>
            <a:spLocks noGrp="1"/>
          </p:cNvSpPr>
          <p:nvPr>
            <p:ph type="body" sz="quarter" idx="14"/>
          </p:nvPr>
        </p:nvSpPr>
        <p:spPr>
          <a:xfrm>
            <a:off x="11583591" y="950467"/>
            <a:ext cx="1579771" cy="1709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>
                <a:alpha val="55000"/>
              </a:srgbClr>
            </a:solidFill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39" name="Shape 1239"/>
          <p:cNvSpPr>
            <a:spLocks noGrp="1"/>
          </p:cNvSpPr>
          <p:nvPr>
            <p:ph type="body" sz="quarter" idx="15"/>
          </p:nvPr>
        </p:nvSpPr>
        <p:spPr>
          <a:xfrm>
            <a:off x="15037486" y="6809400"/>
            <a:ext cx="1579771" cy="1709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FFFFFF"/>
            </a:solidFill>
          </a:ln>
        </p:spPr>
        <p:txBody>
          <a:bodyPr lIns="0" tIns="0" rIns="0" bIns="0" anchor="t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1240" name="Shape 1240"/>
          <p:cNvSpPr/>
          <p:nvPr/>
        </p:nvSpPr>
        <p:spPr>
          <a:xfrm>
            <a:off x="1724437" y="6265681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41" name="Shape 1241"/>
          <p:cNvSpPr>
            <a:spLocks noGrp="1"/>
          </p:cNvSpPr>
          <p:nvPr>
            <p:ph type="body" sz="quarter" idx="16"/>
          </p:nvPr>
        </p:nvSpPr>
        <p:spPr>
          <a:xfrm>
            <a:off x="10372680" y="3194206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42" name="Shape 1242"/>
          <p:cNvSpPr>
            <a:spLocks noGrp="1"/>
          </p:cNvSpPr>
          <p:nvPr>
            <p:ph type="body" sz="quarter" idx="17"/>
          </p:nvPr>
        </p:nvSpPr>
        <p:spPr>
          <a:xfrm>
            <a:off x="10007438" y="3758941"/>
            <a:ext cx="4732076" cy="20162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body" sz="quarter" idx="18"/>
          </p:nvPr>
        </p:nvSpPr>
        <p:spPr>
          <a:xfrm>
            <a:off x="13461334" y="9736408"/>
            <a:ext cx="4732077" cy="20162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spcBef>
                <a:spcPts val="0"/>
              </a:spcBef>
              <a:buSzTx/>
              <a:buNone/>
              <a:defRPr spc="49">
                <a:solidFill>
                  <a:srgbClr val="FFFFF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244" name="Shape 1244"/>
          <p:cNvSpPr>
            <a:spLocks noGrp="1"/>
          </p:cNvSpPr>
          <p:nvPr>
            <p:ph type="body" sz="quarter" idx="19"/>
          </p:nvPr>
        </p:nvSpPr>
        <p:spPr>
          <a:xfrm>
            <a:off x="13826576" y="9070553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45" name="Shape 1245"/>
          <p:cNvSpPr>
            <a:spLocks noGrp="1"/>
          </p:cNvSpPr>
          <p:nvPr>
            <p:ph type="body" sz="quarter" idx="20"/>
          </p:nvPr>
        </p:nvSpPr>
        <p:spPr>
          <a:xfrm>
            <a:off x="7955875" y="8409774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46" name="Shape 1246"/>
          <p:cNvSpPr>
            <a:spLocks noGrp="1"/>
          </p:cNvSpPr>
          <p:nvPr>
            <p:ph type="body" sz="quarter" idx="21"/>
          </p:nvPr>
        </p:nvSpPr>
        <p:spPr>
          <a:xfrm>
            <a:off x="8109217" y="8974510"/>
            <a:ext cx="3694909" cy="173511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247" name="Shape 1247"/>
          <p:cNvSpPr>
            <a:spLocks noGrp="1"/>
          </p:cNvSpPr>
          <p:nvPr>
            <p:ph type="body" sz="quarter" idx="22"/>
          </p:nvPr>
        </p:nvSpPr>
        <p:spPr>
          <a:xfrm>
            <a:off x="16050009" y="3292257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48" name="Shape 1248"/>
          <p:cNvSpPr>
            <a:spLocks noGrp="1"/>
          </p:cNvSpPr>
          <p:nvPr>
            <p:ph type="body" sz="quarter" idx="23"/>
          </p:nvPr>
        </p:nvSpPr>
        <p:spPr>
          <a:xfrm>
            <a:off x="16203352" y="3856993"/>
            <a:ext cx="3694909" cy="173511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Body copy</a:t>
            </a:r>
          </a:p>
        </p:txBody>
      </p:sp>
      <p:sp>
        <p:nvSpPr>
          <p:cNvPr id="1249" name="Shape 1249"/>
          <p:cNvSpPr>
            <a:spLocks noGrp="1"/>
          </p:cNvSpPr>
          <p:nvPr>
            <p:ph type="body" sz="quarter" idx="24"/>
          </p:nvPr>
        </p:nvSpPr>
        <p:spPr>
          <a:xfrm>
            <a:off x="11893142" y="1561545"/>
            <a:ext cx="960669" cy="487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01</a:t>
            </a:r>
          </a:p>
        </p:txBody>
      </p:sp>
      <p:sp>
        <p:nvSpPr>
          <p:cNvPr id="1250" name="Shape 1250"/>
          <p:cNvSpPr>
            <a:spLocks noGrp="1"/>
          </p:cNvSpPr>
          <p:nvPr>
            <p:ph type="body" sz="quarter" idx="25"/>
          </p:nvPr>
        </p:nvSpPr>
        <p:spPr>
          <a:xfrm>
            <a:off x="15347038" y="7420478"/>
            <a:ext cx="960670" cy="487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1828800">
              <a:spcBef>
                <a:spcPts val="0"/>
              </a:spcBef>
              <a:buSzTx/>
              <a:buNone/>
              <a:defRPr sz="2300" b="1" cap="all" spc="459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02</a:t>
            </a:r>
          </a:p>
        </p:txBody>
      </p:sp>
      <p:sp>
        <p:nvSpPr>
          <p:cNvPr id="1251" name="Shape 1251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/>
          <p:nvPr/>
        </p:nvSpPr>
        <p:spPr>
          <a:xfrm>
            <a:off x="10049140" y="4538874"/>
            <a:ext cx="4285721" cy="4638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59" name="Shape 1259"/>
          <p:cNvSpPr/>
          <p:nvPr/>
        </p:nvSpPr>
        <p:spPr>
          <a:xfrm flipH="1">
            <a:off x="12192000" y="9721889"/>
            <a:ext cx="1" cy="4072241"/>
          </a:xfrm>
          <a:prstGeom prst="line">
            <a:avLst/>
          </a:prstGeom>
          <a:ln w="12700">
            <a:solidFill>
              <a:srgbClr val="000000">
                <a:alpha val="20000"/>
              </a:srgbClr>
            </a:solidFill>
            <a:miter/>
            <a:headEnd type="oval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260" name="Shape 1260"/>
          <p:cNvSpPr/>
          <p:nvPr/>
        </p:nvSpPr>
        <p:spPr>
          <a:xfrm>
            <a:off x="7096135" y="8362907"/>
            <a:ext cx="1382487" cy="1"/>
          </a:xfrm>
          <a:prstGeom prst="line">
            <a:avLst/>
          </a:prstGeom>
          <a:ln w="50800">
            <a:solidFill>
              <a:srgbClr val="BF4C9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61" name="Shape 1261"/>
          <p:cNvSpPr>
            <a:spLocks noGrp="1"/>
          </p:cNvSpPr>
          <p:nvPr>
            <p:ph type="body" sz="quarter" idx="13"/>
          </p:nvPr>
        </p:nvSpPr>
        <p:spPr>
          <a:xfrm>
            <a:off x="15871511" y="5327692"/>
            <a:ext cx="6170619" cy="29074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262" name="Shape 1262"/>
          <p:cNvSpPr>
            <a:spLocks noGrp="1"/>
          </p:cNvSpPr>
          <p:nvPr>
            <p:ph type="body" sz="quarter" idx="14"/>
          </p:nvPr>
        </p:nvSpPr>
        <p:spPr>
          <a:xfrm>
            <a:off x="2045277" y="6382621"/>
            <a:ext cx="6433345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5"/>
          </p:nvPr>
        </p:nvSpPr>
        <p:spPr>
          <a:xfrm>
            <a:off x="4192901" y="5961202"/>
            <a:ext cx="4285721" cy="7230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2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64" name="Shape 1264"/>
          <p:cNvSpPr>
            <a:spLocks noGrp="1"/>
          </p:cNvSpPr>
          <p:nvPr>
            <p:ph type="body" sz="quarter" idx="16"/>
          </p:nvPr>
        </p:nvSpPr>
        <p:spPr>
          <a:xfrm>
            <a:off x="10191204" y="6614219"/>
            <a:ext cx="400159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65" name="Shape 1265"/>
          <p:cNvSpPr>
            <a:spLocks noGrp="1"/>
          </p:cNvSpPr>
          <p:nvPr>
            <p:ph type="sldNum" sz="quarter" idx="2"/>
          </p:nvPr>
        </p:nvSpPr>
        <p:spPr>
          <a:xfrm>
            <a:off x="594015" y="5991924"/>
            <a:ext cx="534611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100000"/>
              </a:lnSpc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/>
          <p:nvPr/>
        </p:nvSpPr>
        <p:spPr>
          <a:xfrm>
            <a:off x="11018584" y="1485254"/>
            <a:ext cx="2346832" cy="253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73" name="Shape 1273"/>
          <p:cNvSpPr/>
          <p:nvPr/>
        </p:nvSpPr>
        <p:spPr>
          <a:xfrm>
            <a:off x="12175067" y="12685223"/>
            <a:ext cx="1" cy="1968005"/>
          </a:xfrm>
          <a:prstGeom prst="line">
            <a:avLst/>
          </a:prstGeom>
          <a:ln w="12700">
            <a:solidFill>
              <a:srgbClr val="000000">
                <a:alpha val="20000"/>
              </a:srgbClr>
            </a:solidFill>
            <a:miter/>
            <a:headEnd type="oval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274" name="Shape 1274"/>
          <p:cNvSpPr>
            <a:spLocks noGrp="1"/>
          </p:cNvSpPr>
          <p:nvPr>
            <p:ph type="body" sz="quarter" idx="13"/>
          </p:nvPr>
        </p:nvSpPr>
        <p:spPr>
          <a:xfrm>
            <a:off x="13974977" y="2635292"/>
            <a:ext cx="6170619" cy="17357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4"/>
          </p:nvPr>
        </p:nvSpPr>
        <p:spPr>
          <a:xfrm>
            <a:off x="13974977" y="1948002"/>
            <a:ext cx="428572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76" name="Shape 1276"/>
          <p:cNvSpPr>
            <a:spLocks noGrp="1"/>
          </p:cNvSpPr>
          <p:nvPr>
            <p:ph type="body" sz="quarter" idx="15"/>
          </p:nvPr>
        </p:nvSpPr>
        <p:spPr>
          <a:xfrm>
            <a:off x="11075375" y="2511412"/>
            <a:ext cx="2233250" cy="4875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615" baseline="20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77" name="Shape 1277"/>
          <p:cNvSpPr/>
          <p:nvPr/>
        </p:nvSpPr>
        <p:spPr>
          <a:xfrm>
            <a:off x="11001650" y="5588062"/>
            <a:ext cx="2346833" cy="253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78" name="Shape 1278"/>
          <p:cNvSpPr/>
          <p:nvPr/>
        </p:nvSpPr>
        <p:spPr>
          <a:xfrm>
            <a:off x="11001650" y="9690870"/>
            <a:ext cx="2346833" cy="253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79" name="Shape 1279"/>
          <p:cNvSpPr/>
          <p:nvPr/>
        </p:nvSpPr>
        <p:spPr>
          <a:xfrm flipV="1">
            <a:off x="12175066" y="-937227"/>
            <a:ext cx="1" cy="1968004"/>
          </a:xfrm>
          <a:prstGeom prst="line">
            <a:avLst/>
          </a:prstGeom>
          <a:ln w="12700">
            <a:solidFill>
              <a:srgbClr val="000000">
                <a:alpha val="20000"/>
              </a:srgbClr>
            </a:solidFill>
            <a:miter/>
            <a:headEnd type="oval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280" name="Shape 1280"/>
          <p:cNvSpPr/>
          <p:nvPr/>
        </p:nvSpPr>
        <p:spPr>
          <a:xfrm>
            <a:off x="12175066" y="4331861"/>
            <a:ext cx="1" cy="949470"/>
          </a:xfrm>
          <a:prstGeom prst="line">
            <a:avLst/>
          </a:prstGeom>
          <a:ln w="12700">
            <a:solidFill>
              <a:srgbClr val="000000">
                <a:alpha val="20000"/>
              </a:srgbClr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281" name="Shape 1281"/>
          <p:cNvSpPr/>
          <p:nvPr/>
        </p:nvSpPr>
        <p:spPr>
          <a:xfrm>
            <a:off x="12175066" y="8434669"/>
            <a:ext cx="1" cy="949469"/>
          </a:xfrm>
          <a:prstGeom prst="line">
            <a:avLst/>
          </a:prstGeom>
          <a:ln w="12700">
            <a:solidFill>
              <a:srgbClr val="000000">
                <a:alpha val="20000"/>
              </a:srgbClr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282" name="Shape 1282"/>
          <p:cNvSpPr>
            <a:spLocks noGrp="1"/>
          </p:cNvSpPr>
          <p:nvPr>
            <p:ph type="body" sz="quarter" idx="16"/>
          </p:nvPr>
        </p:nvSpPr>
        <p:spPr>
          <a:xfrm>
            <a:off x="11075375" y="6614219"/>
            <a:ext cx="2233250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615" baseline="20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83" name="Shape 1283"/>
          <p:cNvSpPr>
            <a:spLocks noGrp="1"/>
          </p:cNvSpPr>
          <p:nvPr>
            <p:ph type="body" sz="quarter" idx="17"/>
          </p:nvPr>
        </p:nvSpPr>
        <p:spPr>
          <a:xfrm>
            <a:off x="11075375" y="10790900"/>
            <a:ext cx="2233250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615" baseline="20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84" name="Shape 1284"/>
          <p:cNvSpPr>
            <a:spLocks noGrp="1"/>
          </p:cNvSpPr>
          <p:nvPr>
            <p:ph type="body" sz="quarter" idx="18"/>
          </p:nvPr>
        </p:nvSpPr>
        <p:spPr>
          <a:xfrm>
            <a:off x="13974977" y="10831025"/>
            <a:ext cx="6170619" cy="17357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285" name="Shape 1285"/>
          <p:cNvSpPr>
            <a:spLocks noGrp="1"/>
          </p:cNvSpPr>
          <p:nvPr>
            <p:ph type="body" sz="quarter" idx="19"/>
          </p:nvPr>
        </p:nvSpPr>
        <p:spPr>
          <a:xfrm>
            <a:off x="13974977" y="10143735"/>
            <a:ext cx="4285722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86" name="Shape 1286"/>
          <p:cNvSpPr>
            <a:spLocks noGrp="1"/>
          </p:cNvSpPr>
          <p:nvPr>
            <p:ph type="body" sz="quarter" idx="20"/>
          </p:nvPr>
        </p:nvSpPr>
        <p:spPr>
          <a:xfrm>
            <a:off x="4407644" y="6665425"/>
            <a:ext cx="6170619" cy="17357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287" name="Shape 1287"/>
          <p:cNvSpPr>
            <a:spLocks noGrp="1"/>
          </p:cNvSpPr>
          <p:nvPr>
            <p:ph type="body" sz="quarter" idx="21"/>
          </p:nvPr>
        </p:nvSpPr>
        <p:spPr>
          <a:xfrm>
            <a:off x="6292542" y="5978135"/>
            <a:ext cx="4285721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88" name="Shape 1288"/>
          <p:cNvSpPr>
            <a:spLocks noGrp="1"/>
          </p:cNvSpPr>
          <p:nvPr>
            <p:ph type="sldNum" sz="quarter" idx="2"/>
          </p:nvPr>
        </p:nvSpPr>
        <p:spPr>
          <a:xfrm>
            <a:off x="594015" y="5991924"/>
            <a:ext cx="534611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100000"/>
              </a:lnSpc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+ body + img bg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4"/>
          </p:nvPr>
        </p:nvSpPr>
        <p:spPr>
          <a:xfrm>
            <a:off x="3653383" y="7435495"/>
            <a:ext cx="7135218" cy="417494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80000"/>
              </a:lnSpc>
              <a:spcBef>
                <a:spcPts val="0"/>
              </a:spcBef>
              <a:buSzTx/>
              <a:buNone/>
              <a:defRPr spc="49">
                <a:solidFill>
                  <a:srgbClr val="DCDEE0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3653383" y="3482138"/>
            <a:ext cx="6231434" cy="30101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5" name="Shape 235"/>
          <p:cNvSpPr/>
          <p:nvPr/>
        </p:nvSpPr>
        <p:spPr>
          <a:xfrm>
            <a:off x="3653383" y="6828624"/>
            <a:ext cx="1382487" cy="1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 rot="10003905">
            <a:off x="12518080" y="-108397"/>
            <a:ext cx="13211496" cy="12869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736600">
            <a:solidFill>
              <a:schemeClr val="accent1">
                <a:lumMod val="40000"/>
                <a:lumOff val="60000"/>
                <a:alpha val="50000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37" name="Shape 237"/>
          <p:cNvSpPr/>
          <p:nvPr/>
        </p:nvSpPr>
        <p:spPr>
          <a:xfrm rot="7950074">
            <a:off x="11480382" y="-1804526"/>
            <a:ext cx="6841912" cy="6664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0">
            <a:solidFill>
              <a:srgbClr val="FFFFF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653590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/>
          <p:nvPr/>
        </p:nvSpPr>
        <p:spPr>
          <a:xfrm>
            <a:off x="11018584" y="1485254"/>
            <a:ext cx="2346832" cy="253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296" name="Shape 1296"/>
          <p:cNvSpPr>
            <a:spLocks noGrp="1"/>
          </p:cNvSpPr>
          <p:nvPr>
            <p:ph type="body" sz="quarter" idx="13"/>
          </p:nvPr>
        </p:nvSpPr>
        <p:spPr>
          <a:xfrm>
            <a:off x="4543111" y="2635292"/>
            <a:ext cx="6170619" cy="17357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297" name="Shape 1297"/>
          <p:cNvSpPr>
            <a:spLocks noGrp="1"/>
          </p:cNvSpPr>
          <p:nvPr>
            <p:ph type="body" sz="quarter" idx="14"/>
          </p:nvPr>
        </p:nvSpPr>
        <p:spPr>
          <a:xfrm>
            <a:off x="6428008" y="1948002"/>
            <a:ext cx="4285721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98" name="Shape 1298"/>
          <p:cNvSpPr>
            <a:spLocks noGrp="1"/>
          </p:cNvSpPr>
          <p:nvPr>
            <p:ph type="body" sz="quarter" idx="15"/>
          </p:nvPr>
        </p:nvSpPr>
        <p:spPr>
          <a:xfrm>
            <a:off x="11075375" y="2511412"/>
            <a:ext cx="2233250" cy="4875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615" baseline="20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99" name="Shape 1299"/>
          <p:cNvSpPr/>
          <p:nvPr/>
        </p:nvSpPr>
        <p:spPr>
          <a:xfrm flipV="1">
            <a:off x="12175066" y="-937227"/>
            <a:ext cx="1" cy="1968004"/>
          </a:xfrm>
          <a:prstGeom prst="line">
            <a:avLst/>
          </a:prstGeom>
          <a:ln w="12700">
            <a:solidFill>
              <a:srgbClr val="000000">
                <a:alpha val="20000"/>
              </a:srgbClr>
            </a:solidFill>
            <a:miter/>
            <a:headEnd type="oval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300" name="Shape 1300"/>
          <p:cNvSpPr/>
          <p:nvPr/>
        </p:nvSpPr>
        <p:spPr>
          <a:xfrm>
            <a:off x="12175066" y="4331861"/>
            <a:ext cx="1" cy="949470"/>
          </a:xfrm>
          <a:prstGeom prst="line">
            <a:avLst/>
          </a:prstGeom>
          <a:ln w="12700">
            <a:solidFill>
              <a:srgbClr val="000000">
                <a:alpha val="20000"/>
              </a:srgbClr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301" name="Shape 1301"/>
          <p:cNvSpPr/>
          <p:nvPr/>
        </p:nvSpPr>
        <p:spPr>
          <a:xfrm>
            <a:off x="10526794" y="5588062"/>
            <a:ext cx="3296544" cy="3567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302" name="Shape 1302"/>
          <p:cNvSpPr>
            <a:spLocks noGrp="1"/>
          </p:cNvSpPr>
          <p:nvPr>
            <p:ph type="body" sz="quarter" idx="16"/>
          </p:nvPr>
        </p:nvSpPr>
        <p:spPr>
          <a:xfrm>
            <a:off x="3196744" y="7000890"/>
            <a:ext cx="6433345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03" name="Shape 1303"/>
          <p:cNvSpPr>
            <a:spLocks noGrp="1"/>
          </p:cNvSpPr>
          <p:nvPr>
            <p:ph type="body" sz="quarter" idx="17"/>
          </p:nvPr>
        </p:nvSpPr>
        <p:spPr>
          <a:xfrm>
            <a:off x="10719378" y="7128135"/>
            <a:ext cx="2911377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04" name="Shape 1304"/>
          <p:cNvSpPr>
            <a:spLocks noGrp="1"/>
          </p:cNvSpPr>
          <p:nvPr>
            <p:ph type="body" sz="quarter" idx="18"/>
          </p:nvPr>
        </p:nvSpPr>
        <p:spPr>
          <a:xfrm>
            <a:off x="14720044" y="6733159"/>
            <a:ext cx="6170619" cy="17357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305" name="Shape 1305"/>
          <p:cNvSpPr/>
          <p:nvPr/>
        </p:nvSpPr>
        <p:spPr>
          <a:xfrm flipV="1">
            <a:off x="1612900" y="12890295"/>
            <a:ext cx="0" cy="34741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pic>
        <p:nvPicPr>
          <p:cNvPr id="130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461" y="12916187"/>
            <a:ext cx="1676299" cy="257358"/>
          </a:xfrm>
          <a:prstGeom prst="rect">
            <a:avLst/>
          </a:prstGeom>
          <a:ln w="12700">
            <a:miter lim="400000"/>
          </a:ln>
        </p:spPr>
      </p:pic>
      <p:sp>
        <p:nvSpPr>
          <p:cNvPr id="1308" name="Shape 1308"/>
          <p:cNvSpPr>
            <a:spLocks noGrp="1"/>
          </p:cNvSpPr>
          <p:nvPr>
            <p:ph type="sldNum" sz="quarter" idx="2"/>
          </p:nvPr>
        </p:nvSpPr>
        <p:spPr>
          <a:xfrm>
            <a:off x="594015" y="5991924"/>
            <a:ext cx="534611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100000"/>
              </a:lnSpc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Shape 1315"/>
          <p:cNvSpPr/>
          <p:nvPr/>
        </p:nvSpPr>
        <p:spPr>
          <a:xfrm flipH="1">
            <a:off x="3881449" y="8019068"/>
            <a:ext cx="1" cy="5903145"/>
          </a:xfrm>
          <a:prstGeom prst="line">
            <a:avLst/>
          </a:prstGeom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>
            <a:off x="5262610" y="8362907"/>
            <a:ext cx="1382488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317" name="Shape 1317"/>
          <p:cNvSpPr>
            <a:spLocks noGrp="1"/>
          </p:cNvSpPr>
          <p:nvPr>
            <p:ph type="body" sz="quarter" idx="13"/>
          </p:nvPr>
        </p:nvSpPr>
        <p:spPr>
          <a:xfrm>
            <a:off x="5262610" y="8638600"/>
            <a:ext cx="6170619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318" name="Shape 1318"/>
          <p:cNvSpPr>
            <a:spLocks noGrp="1"/>
          </p:cNvSpPr>
          <p:nvPr>
            <p:ph type="body" sz="quarter" idx="14"/>
          </p:nvPr>
        </p:nvSpPr>
        <p:spPr>
          <a:xfrm>
            <a:off x="5262610" y="6479435"/>
            <a:ext cx="6433345" cy="17543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19" name="Shape 1319"/>
          <p:cNvSpPr>
            <a:spLocks noGrp="1"/>
          </p:cNvSpPr>
          <p:nvPr>
            <p:ph type="pic" idx="15"/>
          </p:nvPr>
        </p:nvSpPr>
        <p:spPr>
          <a:xfrm>
            <a:off x="12155305" y="-86519"/>
            <a:ext cx="12228647" cy="138889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20" name="Shape 1320"/>
          <p:cNvSpPr/>
          <p:nvPr/>
        </p:nvSpPr>
        <p:spPr>
          <a:xfrm>
            <a:off x="2965988" y="6365862"/>
            <a:ext cx="1830923" cy="1981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321" name="Shape 1321"/>
          <p:cNvSpPr>
            <a:spLocks noGrp="1"/>
          </p:cNvSpPr>
          <p:nvPr>
            <p:ph type="body" sz="quarter" idx="16"/>
          </p:nvPr>
        </p:nvSpPr>
        <p:spPr>
          <a:xfrm>
            <a:off x="3265235" y="6995101"/>
            <a:ext cx="1232429" cy="7230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01</a:t>
            </a:r>
          </a:p>
        </p:txBody>
      </p:sp>
      <p:sp>
        <p:nvSpPr>
          <p:cNvPr id="1322" name="Shape 1322"/>
          <p:cNvSpPr>
            <a:spLocks noGrp="1"/>
          </p:cNvSpPr>
          <p:nvPr>
            <p:ph type="sldNum" sz="quarter" idx="2"/>
          </p:nvPr>
        </p:nvSpPr>
        <p:spPr>
          <a:xfrm>
            <a:off x="594015" y="5991924"/>
            <a:ext cx="534611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100000"/>
              </a:lnSpc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/>
          <p:nvPr/>
        </p:nvSpPr>
        <p:spPr>
          <a:xfrm flipH="1">
            <a:off x="3881449" y="-206213"/>
            <a:ext cx="1" cy="14128426"/>
          </a:xfrm>
          <a:prstGeom prst="line">
            <a:avLst/>
          </a:prstGeom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330" name="Shape 1330"/>
          <p:cNvSpPr/>
          <p:nvPr/>
        </p:nvSpPr>
        <p:spPr>
          <a:xfrm>
            <a:off x="5262610" y="2664374"/>
            <a:ext cx="1382488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331" name="Shape 1331"/>
          <p:cNvSpPr>
            <a:spLocks noGrp="1"/>
          </p:cNvSpPr>
          <p:nvPr>
            <p:ph type="body" sz="quarter" idx="13"/>
          </p:nvPr>
        </p:nvSpPr>
        <p:spPr>
          <a:xfrm>
            <a:off x="5262610" y="2940067"/>
            <a:ext cx="6170619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332" name="Shape 1332"/>
          <p:cNvSpPr>
            <a:spLocks noGrp="1"/>
          </p:cNvSpPr>
          <p:nvPr>
            <p:ph type="body" sz="quarter" idx="14"/>
          </p:nvPr>
        </p:nvSpPr>
        <p:spPr>
          <a:xfrm>
            <a:off x="5262610" y="1923901"/>
            <a:ext cx="6433345" cy="6156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33" name="Shape 1333"/>
          <p:cNvSpPr/>
          <p:nvPr/>
        </p:nvSpPr>
        <p:spPr>
          <a:xfrm>
            <a:off x="2965988" y="1810329"/>
            <a:ext cx="1830923" cy="1981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334" name="Shape 1334"/>
          <p:cNvSpPr>
            <a:spLocks noGrp="1"/>
          </p:cNvSpPr>
          <p:nvPr>
            <p:ph type="body" sz="quarter" idx="15"/>
          </p:nvPr>
        </p:nvSpPr>
        <p:spPr>
          <a:xfrm>
            <a:off x="3265235" y="2439568"/>
            <a:ext cx="1232429" cy="7230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02</a:t>
            </a:r>
          </a:p>
        </p:txBody>
      </p:sp>
      <p:sp>
        <p:nvSpPr>
          <p:cNvPr id="1335" name="Shape 1335"/>
          <p:cNvSpPr>
            <a:spLocks noGrp="1"/>
          </p:cNvSpPr>
          <p:nvPr>
            <p:ph type="pic" sz="half" idx="16"/>
          </p:nvPr>
        </p:nvSpPr>
        <p:spPr>
          <a:xfrm>
            <a:off x="12155305" y="-39953"/>
            <a:ext cx="12228647" cy="6877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36" name="Shape 1336"/>
          <p:cNvSpPr>
            <a:spLocks noGrp="1"/>
          </p:cNvSpPr>
          <p:nvPr>
            <p:ph type="pic" sz="half" idx="17"/>
          </p:nvPr>
        </p:nvSpPr>
        <p:spPr>
          <a:xfrm>
            <a:off x="12155305" y="6839214"/>
            <a:ext cx="12228647" cy="6877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37" name="Shape 1337"/>
          <p:cNvSpPr/>
          <p:nvPr/>
        </p:nvSpPr>
        <p:spPr>
          <a:xfrm>
            <a:off x="5262610" y="9001674"/>
            <a:ext cx="1382488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338" name="Shape 1338"/>
          <p:cNvSpPr>
            <a:spLocks noGrp="1"/>
          </p:cNvSpPr>
          <p:nvPr>
            <p:ph type="body" sz="quarter" idx="18"/>
          </p:nvPr>
        </p:nvSpPr>
        <p:spPr>
          <a:xfrm>
            <a:off x="5262610" y="9277367"/>
            <a:ext cx="6170619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339" name="Shape 1339"/>
          <p:cNvSpPr>
            <a:spLocks noGrp="1"/>
          </p:cNvSpPr>
          <p:nvPr>
            <p:ph type="body" sz="quarter" idx="19"/>
          </p:nvPr>
        </p:nvSpPr>
        <p:spPr>
          <a:xfrm>
            <a:off x="5262610" y="8261201"/>
            <a:ext cx="6433345" cy="6156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40" name="Shape 1340"/>
          <p:cNvSpPr/>
          <p:nvPr/>
        </p:nvSpPr>
        <p:spPr>
          <a:xfrm>
            <a:off x="2965988" y="8147629"/>
            <a:ext cx="1830923" cy="1981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341" name="Shape 1341"/>
          <p:cNvSpPr>
            <a:spLocks noGrp="1"/>
          </p:cNvSpPr>
          <p:nvPr>
            <p:ph type="body" sz="quarter" idx="20"/>
          </p:nvPr>
        </p:nvSpPr>
        <p:spPr>
          <a:xfrm>
            <a:off x="3265235" y="8776868"/>
            <a:ext cx="1232429" cy="7230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03</a:t>
            </a:r>
          </a:p>
        </p:txBody>
      </p:sp>
      <p:sp>
        <p:nvSpPr>
          <p:cNvPr id="1342" name="Shape 1342"/>
          <p:cNvSpPr>
            <a:spLocks noGrp="1"/>
          </p:cNvSpPr>
          <p:nvPr>
            <p:ph type="sldNum" sz="quarter" idx="2"/>
          </p:nvPr>
        </p:nvSpPr>
        <p:spPr>
          <a:xfrm>
            <a:off x="594015" y="5991924"/>
            <a:ext cx="534611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100000"/>
              </a:lnSpc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/>
          <p:nvPr/>
        </p:nvSpPr>
        <p:spPr>
          <a:xfrm flipH="1">
            <a:off x="3881449" y="-206213"/>
            <a:ext cx="1" cy="6723666"/>
          </a:xfrm>
          <a:prstGeom prst="line">
            <a:avLst/>
          </a:prstGeom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5262610" y="8362907"/>
            <a:ext cx="1382488" cy="1"/>
          </a:xfrm>
          <a:prstGeom prst="line">
            <a:avLst/>
          </a:prstGeom>
          <a:ln w="50800">
            <a:solidFill>
              <a:srgbClr val="FF6F0D"/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351" name="Shape 1351"/>
          <p:cNvSpPr>
            <a:spLocks noGrp="1"/>
          </p:cNvSpPr>
          <p:nvPr>
            <p:ph type="body" sz="quarter" idx="13"/>
          </p:nvPr>
        </p:nvSpPr>
        <p:spPr>
          <a:xfrm>
            <a:off x="5262610" y="8638600"/>
            <a:ext cx="6170619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352" name="Shape 1352"/>
          <p:cNvSpPr>
            <a:spLocks noGrp="1"/>
          </p:cNvSpPr>
          <p:nvPr>
            <p:ph type="body" sz="quarter" idx="14"/>
          </p:nvPr>
        </p:nvSpPr>
        <p:spPr>
          <a:xfrm>
            <a:off x="5262610" y="6479435"/>
            <a:ext cx="6433345" cy="17543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53" name="Shape 1353"/>
          <p:cNvSpPr>
            <a:spLocks noGrp="1"/>
          </p:cNvSpPr>
          <p:nvPr>
            <p:ph type="pic" idx="15"/>
          </p:nvPr>
        </p:nvSpPr>
        <p:spPr>
          <a:xfrm>
            <a:off x="12155305" y="-86519"/>
            <a:ext cx="12228647" cy="138889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2965988" y="6365862"/>
            <a:ext cx="1830923" cy="1981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1" extrusionOk="0">
                <a:moveTo>
                  <a:pt x="0" y="7473"/>
                </a:moveTo>
                <a:cubicBezTo>
                  <a:pt x="0" y="6080"/>
                  <a:pt x="1085" y="4369"/>
                  <a:pt x="2412" y="3671"/>
                </a:cubicBezTo>
                <a:lnTo>
                  <a:pt x="8389" y="524"/>
                </a:lnTo>
                <a:cubicBezTo>
                  <a:pt x="9715" y="-174"/>
                  <a:pt x="11885" y="-174"/>
                  <a:pt x="13211" y="524"/>
                </a:cubicBezTo>
                <a:lnTo>
                  <a:pt x="19188" y="3671"/>
                </a:lnTo>
                <a:cubicBezTo>
                  <a:pt x="20515" y="4369"/>
                  <a:pt x="21600" y="6080"/>
                  <a:pt x="21600" y="7473"/>
                </a:cubicBezTo>
                <a:lnTo>
                  <a:pt x="21600" y="13779"/>
                </a:lnTo>
                <a:cubicBezTo>
                  <a:pt x="21600" y="15172"/>
                  <a:pt x="20515" y="16883"/>
                  <a:pt x="19188" y="17581"/>
                </a:cubicBezTo>
                <a:lnTo>
                  <a:pt x="13211" y="20728"/>
                </a:lnTo>
                <a:cubicBezTo>
                  <a:pt x="11885" y="21426"/>
                  <a:pt x="9715" y="21426"/>
                  <a:pt x="8389" y="20728"/>
                </a:cubicBezTo>
                <a:lnTo>
                  <a:pt x="2412" y="17581"/>
                </a:lnTo>
                <a:cubicBezTo>
                  <a:pt x="1085" y="16883"/>
                  <a:pt x="0" y="15172"/>
                  <a:pt x="0" y="13779"/>
                </a:cubicBezTo>
                <a:lnTo>
                  <a:pt x="0" y="7473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355" name="Shape 1355"/>
          <p:cNvSpPr>
            <a:spLocks noGrp="1"/>
          </p:cNvSpPr>
          <p:nvPr>
            <p:ph type="body" sz="quarter" idx="16"/>
          </p:nvPr>
        </p:nvSpPr>
        <p:spPr>
          <a:xfrm>
            <a:off x="3265235" y="6995101"/>
            <a:ext cx="1232429" cy="7230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04</a:t>
            </a:r>
          </a:p>
        </p:txBody>
      </p:sp>
      <p:sp>
        <p:nvSpPr>
          <p:cNvPr id="1356" name="Shape 1356"/>
          <p:cNvSpPr>
            <a:spLocks noGrp="1"/>
          </p:cNvSpPr>
          <p:nvPr>
            <p:ph type="sldNum" sz="quarter" idx="2"/>
          </p:nvPr>
        </p:nvSpPr>
        <p:spPr>
          <a:xfrm>
            <a:off x="594015" y="5991924"/>
            <a:ext cx="388685" cy="369437"/>
          </a:xfrm>
          <a:prstGeom prst="rect">
            <a:avLst/>
          </a:prstGeom>
        </p:spPr>
        <p:txBody>
          <a:bodyPr lIns="91439" tIns="91439" rIns="91439" bIns="9143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Shape 1363"/>
          <p:cNvSpPr/>
          <p:nvPr/>
        </p:nvSpPr>
        <p:spPr>
          <a:xfrm flipH="1">
            <a:off x="7640649" y="5111914"/>
            <a:ext cx="1" cy="8674832"/>
          </a:xfrm>
          <a:prstGeom prst="line">
            <a:avLst/>
          </a:prstGeom>
          <a:ln w="12700">
            <a:solidFill>
              <a:srgbClr val="A6AAA9"/>
            </a:solidFill>
            <a:miter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364" name="Shape 1364"/>
          <p:cNvSpPr>
            <a:spLocks noGrp="1"/>
          </p:cNvSpPr>
          <p:nvPr>
            <p:ph type="body" sz="quarter" idx="13"/>
          </p:nvPr>
        </p:nvSpPr>
        <p:spPr>
          <a:xfrm>
            <a:off x="8235168" y="3701568"/>
            <a:ext cx="1995224" cy="3470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200" b="1" cap="all" spc="820" baseline="150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#1</a:t>
            </a:r>
          </a:p>
        </p:txBody>
      </p:sp>
      <p:sp>
        <p:nvSpPr>
          <p:cNvPr id="1365" name="Shape 1365"/>
          <p:cNvSpPr>
            <a:spLocks noGrp="1"/>
          </p:cNvSpPr>
          <p:nvPr>
            <p:ph type="body" sz="quarter" idx="14"/>
          </p:nvPr>
        </p:nvSpPr>
        <p:spPr>
          <a:xfrm>
            <a:off x="7581019" y="4848597"/>
            <a:ext cx="119261" cy="131189"/>
          </a:xfrm>
          <a:prstGeom prst="ellipse">
            <a:avLst/>
          </a:prstGeom>
          <a:solidFill>
            <a:srgbClr val="A6AAA9"/>
          </a:solidFill>
          <a:ln w="215900">
            <a:solidFill>
              <a:srgbClr val="FFFFFF"/>
            </a:solidFill>
            <a:miter lim="800000"/>
          </a:ln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1366" name="Shape 1366"/>
          <p:cNvSpPr>
            <a:spLocks noGrp="1"/>
          </p:cNvSpPr>
          <p:nvPr>
            <p:ph type="body" sz="quarter" idx="15"/>
          </p:nvPr>
        </p:nvSpPr>
        <p:spPr>
          <a:xfrm>
            <a:off x="7581019" y="9383736"/>
            <a:ext cx="119261" cy="131189"/>
          </a:xfrm>
          <a:prstGeom prst="ellipse">
            <a:avLst/>
          </a:prstGeom>
          <a:solidFill>
            <a:srgbClr val="A6AAA9"/>
          </a:solidFill>
          <a:ln w="215900">
            <a:solidFill>
              <a:srgbClr val="FFFFFF"/>
            </a:solidFill>
            <a:miter lim="800000"/>
          </a:ln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1367" name="Shape 1367"/>
          <p:cNvSpPr>
            <a:spLocks noGrp="1"/>
          </p:cNvSpPr>
          <p:nvPr>
            <p:ph type="body" sz="quarter" idx="16"/>
          </p:nvPr>
        </p:nvSpPr>
        <p:spPr>
          <a:xfrm>
            <a:off x="8235168" y="4730767"/>
            <a:ext cx="6433345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368" name="Shape 1368"/>
          <p:cNvSpPr>
            <a:spLocks noGrp="1"/>
          </p:cNvSpPr>
          <p:nvPr>
            <p:ph type="body" sz="quarter" idx="17"/>
          </p:nvPr>
        </p:nvSpPr>
        <p:spPr>
          <a:xfrm>
            <a:off x="8235168" y="4154868"/>
            <a:ext cx="6433345" cy="61568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69" name="Shape 1369"/>
          <p:cNvSpPr>
            <a:spLocks noGrp="1"/>
          </p:cNvSpPr>
          <p:nvPr>
            <p:ph type="title"/>
          </p:nvPr>
        </p:nvSpPr>
        <p:spPr>
          <a:xfrm>
            <a:off x="1540933" y="1006475"/>
            <a:ext cx="10972801" cy="807178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 algn="l" defTabSz="1828800">
              <a:lnSpc>
                <a:spcPct val="100000"/>
              </a:lnSpc>
              <a:defRPr sz="2400" b="1" spc="600" baseline="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70" name="Shape 1370"/>
          <p:cNvSpPr>
            <a:spLocks noGrp="1"/>
          </p:cNvSpPr>
          <p:nvPr>
            <p:ph type="body" sz="quarter" idx="18"/>
          </p:nvPr>
        </p:nvSpPr>
        <p:spPr>
          <a:xfrm>
            <a:off x="8235168" y="8239701"/>
            <a:ext cx="1995224" cy="3470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200" b="1" cap="all" spc="820" baseline="150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#2</a:t>
            </a:r>
          </a:p>
        </p:txBody>
      </p:sp>
      <p:sp>
        <p:nvSpPr>
          <p:cNvPr id="1371" name="Shape 1371"/>
          <p:cNvSpPr>
            <a:spLocks noGrp="1"/>
          </p:cNvSpPr>
          <p:nvPr>
            <p:ph type="body" sz="quarter" idx="19"/>
          </p:nvPr>
        </p:nvSpPr>
        <p:spPr>
          <a:xfrm>
            <a:off x="8235168" y="9268900"/>
            <a:ext cx="6433345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372" name="Shape 1372"/>
          <p:cNvSpPr>
            <a:spLocks noGrp="1"/>
          </p:cNvSpPr>
          <p:nvPr>
            <p:ph type="body" sz="quarter" idx="20"/>
          </p:nvPr>
        </p:nvSpPr>
        <p:spPr>
          <a:xfrm>
            <a:off x="8235168" y="8693001"/>
            <a:ext cx="6433345" cy="6156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73" name="Shape 1373"/>
          <p:cNvSpPr>
            <a:spLocks noGrp="1"/>
          </p:cNvSpPr>
          <p:nvPr>
            <p:ph type="sldNum" sz="quarter" idx="2"/>
          </p:nvPr>
        </p:nvSpPr>
        <p:spPr>
          <a:xfrm>
            <a:off x="594015" y="5991924"/>
            <a:ext cx="534611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100000"/>
              </a:lnSpc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/>
          <p:nvPr/>
        </p:nvSpPr>
        <p:spPr>
          <a:xfrm flipH="1">
            <a:off x="7640649" y="-70746"/>
            <a:ext cx="1" cy="13857492"/>
          </a:xfrm>
          <a:prstGeom prst="line">
            <a:avLst/>
          </a:prstGeom>
          <a:ln w="12700">
            <a:solidFill>
              <a:srgbClr val="A6AAA9"/>
            </a:solidFill>
            <a:miter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381" name="Shape 1381"/>
          <p:cNvSpPr>
            <a:spLocks noGrp="1"/>
          </p:cNvSpPr>
          <p:nvPr>
            <p:ph type="body" sz="quarter" idx="13"/>
          </p:nvPr>
        </p:nvSpPr>
        <p:spPr>
          <a:xfrm>
            <a:off x="8235168" y="2228368"/>
            <a:ext cx="1995224" cy="3470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200" b="1" cap="all" spc="820" baseline="150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#3</a:t>
            </a:r>
          </a:p>
        </p:txBody>
      </p:sp>
      <p:sp>
        <p:nvSpPr>
          <p:cNvPr id="1382" name="Shape 1382"/>
          <p:cNvSpPr>
            <a:spLocks noGrp="1"/>
          </p:cNvSpPr>
          <p:nvPr>
            <p:ph type="body" sz="quarter" idx="14"/>
          </p:nvPr>
        </p:nvSpPr>
        <p:spPr>
          <a:xfrm>
            <a:off x="7581019" y="3307663"/>
            <a:ext cx="119261" cy="131189"/>
          </a:xfrm>
          <a:prstGeom prst="ellipse">
            <a:avLst/>
          </a:prstGeom>
          <a:solidFill>
            <a:srgbClr val="A6AAA9"/>
          </a:solidFill>
          <a:ln w="215900">
            <a:solidFill>
              <a:srgbClr val="FFFFFF"/>
            </a:solidFill>
            <a:miter lim="800000"/>
          </a:ln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1383" name="Shape 1383"/>
          <p:cNvSpPr>
            <a:spLocks noGrp="1"/>
          </p:cNvSpPr>
          <p:nvPr>
            <p:ph type="body" sz="quarter" idx="15"/>
          </p:nvPr>
        </p:nvSpPr>
        <p:spPr>
          <a:xfrm>
            <a:off x="8235168" y="3257567"/>
            <a:ext cx="6433345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384" name="Shape 1384"/>
          <p:cNvSpPr>
            <a:spLocks noGrp="1"/>
          </p:cNvSpPr>
          <p:nvPr>
            <p:ph type="body" sz="quarter" idx="16"/>
          </p:nvPr>
        </p:nvSpPr>
        <p:spPr>
          <a:xfrm>
            <a:off x="8235168" y="2681668"/>
            <a:ext cx="6433345" cy="61568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85" name="Shape 1385"/>
          <p:cNvSpPr>
            <a:spLocks noGrp="1"/>
          </p:cNvSpPr>
          <p:nvPr>
            <p:ph type="body" sz="quarter" idx="17"/>
          </p:nvPr>
        </p:nvSpPr>
        <p:spPr>
          <a:xfrm>
            <a:off x="10013168" y="6661167"/>
            <a:ext cx="6433345" cy="15856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386" name="Shape 1386"/>
          <p:cNvSpPr>
            <a:spLocks noGrp="1"/>
          </p:cNvSpPr>
          <p:nvPr>
            <p:ph type="body" sz="quarter" idx="18"/>
          </p:nvPr>
        </p:nvSpPr>
        <p:spPr>
          <a:xfrm>
            <a:off x="10013168" y="6085268"/>
            <a:ext cx="6433345" cy="61568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87" name="Shape 1387"/>
          <p:cNvSpPr>
            <a:spLocks noGrp="1"/>
          </p:cNvSpPr>
          <p:nvPr>
            <p:ph type="body" sz="quarter" idx="19"/>
          </p:nvPr>
        </p:nvSpPr>
        <p:spPr>
          <a:xfrm>
            <a:off x="9224295" y="6082455"/>
            <a:ext cx="435427" cy="43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1388" name="Shape 1388"/>
          <p:cNvSpPr>
            <a:spLocks noGrp="1"/>
          </p:cNvSpPr>
          <p:nvPr>
            <p:ph type="body" sz="quarter" idx="20"/>
          </p:nvPr>
        </p:nvSpPr>
        <p:spPr>
          <a:xfrm>
            <a:off x="9224295" y="8794984"/>
            <a:ext cx="435427" cy="43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89" name="Shape 1389"/>
          <p:cNvSpPr>
            <a:spLocks noGrp="1"/>
          </p:cNvSpPr>
          <p:nvPr>
            <p:ph type="body" sz="quarter" idx="21"/>
          </p:nvPr>
        </p:nvSpPr>
        <p:spPr>
          <a:xfrm>
            <a:off x="10013168" y="9370500"/>
            <a:ext cx="6433345" cy="15856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390" name="Shape 1390"/>
          <p:cNvSpPr>
            <a:spLocks noGrp="1"/>
          </p:cNvSpPr>
          <p:nvPr>
            <p:ph type="body" sz="quarter" idx="22"/>
          </p:nvPr>
        </p:nvSpPr>
        <p:spPr>
          <a:xfrm>
            <a:off x="10013168" y="8794601"/>
            <a:ext cx="6433345" cy="6156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91" name="Shape 1391"/>
          <p:cNvSpPr>
            <a:spLocks noGrp="1"/>
          </p:cNvSpPr>
          <p:nvPr>
            <p:ph type="sldNum" sz="quarter" idx="2"/>
          </p:nvPr>
        </p:nvSpPr>
        <p:spPr>
          <a:xfrm>
            <a:off x="594015" y="5991924"/>
            <a:ext cx="534611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100000"/>
              </a:lnSpc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/>
          <p:nvPr/>
        </p:nvSpPr>
        <p:spPr>
          <a:xfrm flipH="1">
            <a:off x="7640649" y="-326187"/>
            <a:ext cx="1" cy="9577794"/>
          </a:xfrm>
          <a:prstGeom prst="line">
            <a:avLst/>
          </a:prstGeom>
          <a:ln w="12700">
            <a:solidFill>
              <a:srgbClr val="A6AAA9"/>
            </a:solidFill>
            <a:miter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399" name="Shape 1399"/>
          <p:cNvSpPr>
            <a:spLocks noGrp="1"/>
          </p:cNvSpPr>
          <p:nvPr>
            <p:ph type="body" sz="quarter" idx="13"/>
          </p:nvPr>
        </p:nvSpPr>
        <p:spPr>
          <a:xfrm>
            <a:off x="8235168" y="3701568"/>
            <a:ext cx="1995224" cy="3470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200" b="1" cap="all" spc="820" baseline="150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#4</a:t>
            </a:r>
          </a:p>
        </p:txBody>
      </p:sp>
      <p:sp>
        <p:nvSpPr>
          <p:cNvPr id="1400" name="Shape 1400"/>
          <p:cNvSpPr>
            <a:spLocks noGrp="1"/>
          </p:cNvSpPr>
          <p:nvPr>
            <p:ph type="body" sz="quarter" idx="14"/>
          </p:nvPr>
        </p:nvSpPr>
        <p:spPr>
          <a:xfrm>
            <a:off x="7581019" y="4848597"/>
            <a:ext cx="119261" cy="131189"/>
          </a:xfrm>
          <a:prstGeom prst="ellipse">
            <a:avLst/>
          </a:prstGeom>
          <a:solidFill>
            <a:srgbClr val="A6AAA9"/>
          </a:solidFill>
          <a:ln w="215900">
            <a:solidFill>
              <a:srgbClr val="FFFFFF"/>
            </a:solidFill>
            <a:miter lim="800000"/>
          </a:ln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1401" name="Shape 1401"/>
          <p:cNvSpPr>
            <a:spLocks noGrp="1"/>
          </p:cNvSpPr>
          <p:nvPr>
            <p:ph type="body" sz="quarter" idx="15"/>
          </p:nvPr>
        </p:nvSpPr>
        <p:spPr>
          <a:xfrm>
            <a:off x="7581019" y="9383736"/>
            <a:ext cx="119261" cy="131189"/>
          </a:xfrm>
          <a:prstGeom prst="ellipse">
            <a:avLst/>
          </a:prstGeom>
          <a:solidFill>
            <a:srgbClr val="A6AAA9"/>
          </a:solidFill>
          <a:ln w="215900">
            <a:solidFill>
              <a:srgbClr val="FFFFFF"/>
            </a:solidFill>
            <a:miter lim="800000"/>
          </a:ln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2" name="Shape 1402"/>
          <p:cNvSpPr>
            <a:spLocks noGrp="1"/>
          </p:cNvSpPr>
          <p:nvPr>
            <p:ph type="body" sz="quarter" idx="16"/>
          </p:nvPr>
        </p:nvSpPr>
        <p:spPr>
          <a:xfrm>
            <a:off x="8235168" y="4730767"/>
            <a:ext cx="6433345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403" name="Shape 1403"/>
          <p:cNvSpPr>
            <a:spLocks noGrp="1"/>
          </p:cNvSpPr>
          <p:nvPr>
            <p:ph type="body" sz="quarter" idx="17"/>
          </p:nvPr>
        </p:nvSpPr>
        <p:spPr>
          <a:xfrm>
            <a:off x="8235168" y="4154868"/>
            <a:ext cx="6433345" cy="61568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04" name="Shape 1404"/>
          <p:cNvSpPr>
            <a:spLocks noGrp="1"/>
          </p:cNvSpPr>
          <p:nvPr>
            <p:ph type="body" sz="quarter" idx="18"/>
          </p:nvPr>
        </p:nvSpPr>
        <p:spPr>
          <a:xfrm>
            <a:off x="8235168" y="8239701"/>
            <a:ext cx="1995224" cy="3470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200" b="1" cap="all" spc="820" baseline="150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#5</a:t>
            </a:r>
          </a:p>
        </p:txBody>
      </p:sp>
      <p:sp>
        <p:nvSpPr>
          <p:cNvPr id="1405" name="Shape 1405"/>
          <p:cNvSpPr>
            <a:spLocks noGrp="1"/>
          </p:cNvSpPr>
          <p:nvPr>
            <p:ph type="body" sz="quarter" idx="19"/>
          </p:nvPr>
        </p:nvSpPr>
        <p:spPr>
          <a:xfrm>
            <a:off x="8235168" y="9268900"/>
            <a:ext cx="6433345" cy="19942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406" name="Shape 1406"/>
          <p:cNvSpPr>
            <a:spLocks noGrp="1"/>
          </p:cNvSpPr>
          <p:nvPr>
            <p:ph type="body" sz="quarter" idx="20"/>
          </p:nvPr>
        </p:nvSpPr>
        <p:spPr>
          <a:xfrm>
            <a:off x="8235168" y="8693001"/>
            <a:ext cx="6433345" cy="6156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07" name="Shape 1407"/>
          <p:cNvSpPr>
            <a:spLocks noGrp="1"/>
          </p:cNvSpPr>
          <p:nvPr>
            <p:ph type="sldNum" sz="quarter" idx="2"/>
          </p:nvPr>
        </p:nvSpPr>
        <p:spPr>
          <a:xfrm>
            <a:off x="594015" y="5991924"/>
            <a:ext cx="534611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100000"/>
              </a:lnSpc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15" name="Shape 1415"/>
          <p:cNvSpPr>
            <a:spLocks noGrp="1"/>
          </p:cNvSpPr>
          <p:nvPr>
            <p:ph type="title"/>
          </p:nvPr>
        </p:nvSpPr>
        <p:spPr>
          <a:xfrm>
            <a:off x="3552428" y="5550914"/>
            <a:ext cx="6433344" cy="22813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16" name="Shape 1416"/>
          <p:cNvSpPr/>
          <p:nvPr/>
        </p:nvSpPr>
        <p:spPr>
          <a:xfrm>
            <a:off x="3552428" y="8139686"/>
            <a:ext cx="1382487" cy="1"/>
          </a:xfrm>
          <a:prstGeom prst="line">
            <a:avLst/>
          </a:prstGeom>
          <a:ln w="50800">
            <a:solidFill>
              <a:schemeClr val="accent2">
                <a:hueOff val="4201043"/>
                <a:lumOff val="-6208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17" name="Shape 1417"/>
          <p:cNvSpPr>
            <a:spLocks noGrp="1"/>
          </p:cNvSpPr>
          <p:nvPr>
            <p:ph type="body" sz="quarter" idx="13"/>
          </p:nvPr>
        </p:nvSpPr>
        <p:spPr>
          <a:xfrm>
            <a:off x="13549213" y="4430183"/>
            <a:ext cx="4001592" cy="487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18" name="Shape 1418"/>
          <p:cNvSpPr>
            <a:spLocks noGrp="1"/>
          </p:cNvSpPr>
          <p:nvPr>
            <p:ph type="body" sz="quarter" idx="14"/>
          </p:nvPr>
        </p:nvSpPr>
        <p:spPr>
          <a:xfrm>
            <a:off x="13499769" y="5587666"/>
            <a:ext cx="4540747" cy="14569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419" name="Shape 1419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20" name="Shape 1420"/>
          <p:cNvSpPr/>
          <p:nvPr/>
        </p:nvSpPr>
        <p:spPr>
          <a:xfrm>
            <a:off x="12716410" y="4364875"/>
            <a:ext cx="618178" cy="618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21" name="Shape 1421"/>
          <p:cNvSpPr/>
          <p:nvPr/>
        </p:nvSpPr>
        <p:spPr>
          <a:xfrm flipV="1">
            <a:off x="1612900" y="12890295"/>
            <a:ext cx="0" cy="34741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pic>
        <p:nvPicPr>
          <p:cNvPr id="142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461" y="12916187"/>
            <a:ext cx="1676299" cy="257358"/>
          </a:xfrm>
          <a:prstGeom prst="rect">
            <a:avLst/>
          </a:prstGeom>
          <a:ln w="12700">
            <a:miter lim="400000"/>
          </a:ln>
        </p:spPr>
      </p:pic>
      <p:sp>
        <p:nvSpPr>
          <p:cNvPr id="1424" name="Shape 14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32" name="Shape 1432"/>
          <p:cNvSpPr>
            <a:spLocks noGrp="1"/>
          </p:cNvSpPr>
          <p:nvPr>
            <p:ph type="title"/>
          </p:nvPr>
        </p:nvSpPr>
        <p:spPr>
          <a:xfrm>
            <a:off x="3552428" y="5550914"/>
            <a:ext cx="6433344" cy="22813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33" name="Shape 1433"/>
          <p:cNvSpPr/>
          <p:nvPr/>
        </p:nvSpPr>
        <p:spPr>
          <a:xfrm>
            <a:off x="3553321" y="8139686"/>
            <a:ext cx="1382487" cy="1"/>
          </a:xfrm>
          <a:prstGeom prst="line">
            <a:avLst/>
          </a:prstGeom>
          <a:ln w="50800">
            <a:solidFill>
              <a:schemeClr val="accent2">
                <a:hueOff val="4201043"/>
                <a:lumOff val="-6208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34" name="Shape 1434"/>
          <p:cNvSpPr>
            <a:spLocks noGrp="1"/>
          </p:cNvSpPr>
          <p:nvPr>
            <p:ph type="body" sz="quarter" idx="13"/>
          </p:nvPr>
        </p:nvSpPr>
        <p:spPr>
          <a:xfrm>
            <a:off x="13616947" y="1974656"/>
            <a:ext cx="4001592" cy="4875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35" name="Shape 1435"/>
          <p:cNvSpPr>
            <a:spLocks noGrp="1"/>
          </p:cNvSpPr>
          <p:nvPr>
            <p:ph type="body" sz="quarter" idx="14"/>
          </p:nvPr>
        </p:nvSpPr>
        <p:spPr>
          <a:xfrm>
            <a:off x="13567503" y="3132139"/>
            <a:ext cx="4540747" cy="310383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436" name="Shape 1436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37" name="Shape 1437"/>
          <p:cNvSpPr>
            <a:spLocks noGrp="1"/>
          </p:cNvSpPr>
          <p:nvPr>
            <p:ph type="body" sz="quarter" idx="15"/>
          </p:nvPr>
        </p:nvSpPr>
        <p:spPr>
          <a:xfrm>
            <a:off x="13616947" y="7545335"/>
            <a:ext cx="4001592" cy="487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Shape 1438"/>
          <p:cNvSpPr>
            <a:spLocks noGrp="1"/>
          </p:cNvSpPr>
          <p:nvPr>
            <p:ph type="body" sz="quarter" idx="16"/>
          </p:nvPr>
        </p:nvSpPr>
        <p:spPr>
          <a:xfrm>
            <a:off x="13567503" y="8702818"/>
            <a:ext cx="4540747" cy="310383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439" name="Shape 1439"/>
          <p:cNvSpPr/>
          <p:nvPr/>
        </p:nvSpPr>
        <p:spPr>
          <a:xfrm>
            <a:off x="12767210" y="1909348"/>
            <a:ext cx="618178" cy="61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40" name="Shape 1440"/>
          <p:cNvSpPr/>
          <p:nvPr/>
        </p:nvSpPr>
        <p:spPr>
          <a:xfrm>
            <a:off x="12767210" y="7480027"/>
            <a:ext cx="618178" cy="61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41" name="Shape 1441"/>
          <p:cNvSpPr/>
          <p:nvPr/>
        </p:nvSpPr>
        <p:spPr>
          <a:xfrm flipV="1">
            <a:off x="1612900" y="12890295"/>
            <a:ext cx="0" cy="34741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42" name="Shape 1442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pic>
        <p:nvPicPr>
          <p:cNvPr id="144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461" y="12916187"/>
            <a:ext cx="1676299" cy="257358"/>
          </a:xfrm>
          <a:prstGeom prst="rect">
            <a:avLst/>
          </a:prstGeom>
          <a:ln w="12700">
            <a:miter lim="400000"/>
          </a:ln>
        </p:spPr>
      </p:pic>
      <p:sp>
        <p:nvSpPr>
          <p:cNvPr id="1444" name="Shape 14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 poi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Shape 1451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52" name="Shape 1452"/>
          <p:cNvSpPr>
            <a:spLocks noGrp="1"/>
          </p:cNvSpPr>
          <p:nvPr>
            <p:ph type="title"/>
          </p:nvPr>
        </p:nvSpPr>
        <p:spPr>
          <a:xfrm>
            <a:off x="5951802" y="1557659"/>
            <a:ext cx="12480396" cy="18106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53" name="Shape 1453"/>
          <p:cNvSpPr/>
          <p:nvPr/>
        </p:nvSpPr>
        <p:spPr>
          <a:xfrm>
            <a:off x="11500756" y="3734860"/>
            <a:ext cx="1382487" cy="1"/>
          </a:xfrm>
          <a:prstGeom prst="line">
            <a:avLst/>
          </a:prstGeom>
          <a:ln w="50800">
            <a:solidFill>
              <a:schemeClr val="accent2">
                <a:hueOff val="4201043"/>
                <a:lumOff val="-6208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54" name="Shape 1454"/>
          <p:cNvSpPr>
            <a:spLocks noGrp="1"/>
          </p:cNvSpPr>
          <p:nvPr>
            <p:ph type="body" sz="quarter" idx="13"/>
          </p:nvPr>
        </p:nvSpPr>
        <p:spPr>
          <a:xfrm>
            <a:off x="4936570" y="5583444"/>
            <a:ext cx="4001592" cy="487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55" name="Shape 1455"/>
          <p:cNvSpPr>
            <a:spLocks noGrp="1"/>
          </p:cNvSpPr>
          <p:nvPr>
            <p:ph type="body" sz="quarter" idx="14"/>
          </p:nvPr>
        </p:nvSpPr>
        <p:spPr>
          <a:xfrm>
            <a:off x="4887127" y="6740928"/>
            <a:ext cx="4540746" cy="488679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456" name="Shape 1456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57" name="Shape 1457"/>
          <p:cNvSpPr>
            <a:spLocks noGrp="1"/>
          </p:cNvSpPr>
          <p:nvPr>
            <p:ph type="body" sz="quarter" idx="15"/>
          </p:nvPr>
        </p:nvSpPr>
        <p:spPr>
          <a:xfrm>
            <a:off x="10359470" y="5583444"/>
            <a:ext cx="4001592" cy="487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58" name="Shape 1458"/>
          <p:cNvSpPr>
            <a:spLocks noGrp="1"/>
          </p:cNvSpPr>
          <p:nvPr>
            <p:ph type="body" sz="quarter" idx="16"/>
          </p:nvPr>
        </p:nvSpPr>
        <p:spPr>
          <a:xfrm>
            <a:off x="10310027" y="6740928"/>
            <a:ext cx="4540746" cy="488679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459" name="Shape 1459"/>
          <p:cNvSpPr>
            <a:spLocks noGrp="1"/>
          </p:cNvSpPr>
          <p:nvPr>
            <p:ph type="body" sz="quarter" idx="17"/>
          </p:nvPr>
        </p:nvSpPr>
        <p:spPr>
          <a:xfrm>
            <a:off x="15782369" y="5583444"/>
            <a:ext cx="4001593" cy="487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60" name="Shape 1460"/>
          <p:cNvSpPr>
            <a:spLocks noGrp="1"/>
          </p:cNvSpPr>
          <p:nvPr>
            <p:ph type="body" sz="quarter" idx="18"/>
          </p:nvPr>
        </p:nvSpPr>
        <p:spPr>
          <a:xfrm>
            <a:off x="15732926" y="6740928"/>
            <a:ext cx="4540747" cy="488679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461" name="Shape 1461"/>
          <p:cNvSpPr/>
          <p:nvPr/>
        </p:nvSpPr>
        <p:spPr>
          <a:xfrm>
            <a:off x="4086835" y="5518137"/>
            <a:ext cx="618177" cy="61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62" name="Shape 1462"/>
          <p:cNvSpPr/>
          <p:nvPr/>
        </p:nvSpPr>
        <p:spPr>
          <a:xfrm>
            <a:off x="9533227" y="5518137"/>
            <a:ext cx="618178" cy="61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63" name="Shape 1463"/>
          <p:cNvSpPr/>
          <p:nvPr/>
        </p:nvSpPr>
        <p:spPr>
          <a:xfrm>
            <a:off x="14909142" y="5518137"/>
            <a:ext cx="618178" cy="61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64" name="Shape 14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li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pic" idx="13"/>
          </p:nvPr>
        </p:nvSpPr>
        <p:spPr>
          <a:xfrm>
            <a:off x="12155305" y="-115690"/>
            <a:ext cx="12228647" cy="138889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1955800" y="1886135"/>
            <a:ext cx="8071942" cy="238669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1955800" y="4940300"/>
            <a:ext cx="6263978" cy="5765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  <a:lvl2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2pPr>
            <a:lvl3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3pPr>
            <a:lvl4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4pPr>
            <a:lvl5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hape 136"/>
          <p:cNvSpPr/>
          <p:nvPr/>
        </p:nvSpPr>
        <p:spPr>
          <a:xfrm>
            <a:off x="1955800" y="4443583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flipV="1">
            <a:off x="1612900" y="12890295"/>
            <a:ext cx="0" cy="34741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pic>
        <p:nvPicPr>
          <p:cNvPr id="13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461" y="12916187"/>
            <a:ext cx="1676299" cy="25735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 points 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/>
          <p:nvPr/>
        </p:nvSpPr>
        <p:spPr>
          <a:xfrm rot="20956401">
            <a:off x="-4987206" y="-3227066"/>
            <a:ext cx="17153296" cy="1670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25400">
            <a:solidFill>
              <a:srgbClr val="000000">
                <a:alpha val="5785"/>
              </a:srgbClr>
            </a:solidFill>
            <a:prstDash val="dash"/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72" name="Shape 1472"/>
          <p:cNvSpPr>
            <a:spLocks noGrp="1"/>
          </p:cNvSpPr>
          <p:nvPr>
            <p:ph type="title"/>
          </p:nvPr>
        </p:nvSpPr>
        <p:spPr>
          <a:xfrm>
            <a:off x="5951802" y="1557659"/>
            <a:ext cx="12480396" cy="18106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73" name="Shape 1473"/>
          <p:cNvSpPr/>
          <p:nvPr/>
        </p:nvSpPr>
        <p:spPr>
          <a:xfrm>
            <a:off x="11500756" y="3734860"/>
            <a:ext cx="1382487" cy="1"/>
          </a:xfrm>
          <a:prstGeom prst="line">
            <a:avLst/>
          </a:prstGeom>
          <a:ln w="50800">
            <a:solidFill>
              <a:schemeClr val="accent2">
                <a:hueOff val="4201043"/>
                <a:lumOff val="-6208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74" name="Shape 1474"/>
          <p:cNvSpPr/>
          <p:nvPr/>
        </p:nvSpPr>
        <p:spPr>
          <a:xfrm rot="20810063">
            <a:off x="2961513" y="2160624"/>
            <a:ext cx="9384826" cy="914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ln w="6350">
            <a:solidFill>
              <a:srgbClr val="000000">
                <a:alpha val="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75" name="Shape 1475"/>
          <p:cNvSpPr>
            <a:spLocks noGrp="1"/>
          </p:cNvSpPr>
          <p:nvPr>
            <p:ph type="body" sz="quarter" idx="13"/>
          </p:nvPr>
        </p:nvSpPr>
        <p:spPr>
          <a:xfrm>
            <a:off x="7648020" y="5583444"/>
            <a:ext cx="4001592" cy="487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76" name="Shape 1476"/>
          <p:cNvSpPr>
            <a:spLocks noGrp="1"/>
          </p:cNvSpPr>
          <p:nvPr>
            <p:ph type="body" sz="quarter" idx="14"/>
          </p:nvPr>
        </p:nvSpPr>
        <p:spPr>
          <a:xfrm>
            <a:off x="7598577" y="6740928"/>
            <a:ext cx="4540746" cy="488679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477" name="Shape 1477"/>
          <p:cNvSpPr>
            <a:spLocks noGrp="1"/>
          </p:cNvSpPr>
          <p:nvPr>
            <p:ph type="body" sz="quarter" idx="15"/>
          </p:nvPr>
        </p:nvSpPr>
        <p:spPr>
          <a:xfrm>
            <a:off x="13070919" y="5583444"/>
            <a:ext cx="4001593" cy="487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300" b="1" cap="all" spc="459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78" name="Shape 1478"/>
          <p:cNvSpPr>
            <a:spLocks noGrp="1"/>
          </p:cNvSpPr>
          <p:nvPr>
            <p:ph type="body" sz="quarter" idx="16"/>
          </p:nvPr>
        </p:nvSpPr>
        <p:spPr>
          <a:xfrm>
            <a:off x="13021476" y="6740928"/>
            <a:ext cx="4540747" cy="488679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479" name="Shape 1479"/>
          <p:cNvSpPr/>
          <p:nvPr/>
        </p:nvSpPr>
        <p:spPr>
          <a:xfrm>
            <a:off x="6810031" y="5518136"/>
            <a:ext cx="618178" cy="618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80" name="Shape 1480"/>
          <p:cNvSpPr/>
          <p:nvPr/>
        </p:nvSpPr>
        <p:spPr>
          <a:xfrm>
            <a:off x="12256423" y="5518136"/>
            <a:ext cx="618178" cy="618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81" name="Shape 14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low/Steps - 6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Shape 1488"/>
          <p:cNvSpPr>
            <a:spLocks noGrp="1"/>
          </p:cNvSpPr>
          <p:nvPr>
            <p:ph type="title"/>
          </p:nvPr>
        </p:nvSpPr>
        <p:spPr>
          <a:xfrm>
            <a:off x="1290538" y="9455818"/>
            <a:ext cx="6562792" cy="25571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r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89" name="Shape 1489"/>
          <p:cNvSpPr/>
          <p:nvPr/>
        </p:nvSpPr>
        <p:spPr>
          <a:xfrm>
            <a:off x="3464454" y="5254076"/>
            <a:ext cx="17455092" cy="1"/>
          </a:xfrm>
          <a:prstGeom prst="line">
            <a:avLst/>
          </a:prstGeom>
          <a:solidFill>
            <a:srgbClr val="FFFFFF"/>
          </a:solidFill>
          <a:ln w="12700">
            <a:solidFill>
              <a:srgbClr val="53585F">
                <a:alpha val="64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90" name="Shape 1490"/>
          <p:cNvSpPr>
            <a:spLocks noGrp="1"/>
          </p:cNvSpPr>
          <p:nvPr>
            <p:ph type="body" sz="quarter" idx="13"/>
          </p:nvPr>
        </p:nvSpPr>
        <p:spPr>
          <a:xfrm>
            <a:off x="8469144" y="9710042"/>
            <a:ext cx="10971842" cy="26829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491" name="Shape 1491"/>
          <p:cNvSpPr/>
          <p:nvPr/>
        </p:nvSpPr>
        <p:spPr>
          <a:xfrm>
            <a:off x="6470843" y="12332126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92" name="Shape 1492"/>
          <p:cNvSpPr>
            <a:spLocks noGrp="1"/>
          </p:cNvSpPr>
          <p:nvPr>
            <p:ph type="body" sz="quarter" idx="14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1493" name="Shape 1493"/>
          <p:cNvSpPr>
            <a:spLocks noGrp="1"/>
          </p:cNvSpPr>
          <p:nvPr>
            <p:ph type="body" sz="quarter" idx="15"/>
          </p:nvPr>
        </p:nvSpPr>
        <p:spPr>
          <a:xfrm>
            <a:off x="2453289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494" name="Shape 1494"/>
          <p:cNvSpPr>
            <a:spLocks noGrp="1"/>
          </p:cNvSpPr>
          <p:nvPr>
            <p:ph type="body" sz="quarter" idx="16"/>
          </p:nvPr>
        </p:nvSpPr>
        <p:spPr>
          <a:xfrm>
            <a:off x="2265906" y="5841677"/>
            <a:ext cx="2360055" cy="26829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495" name="Shape 1495"/>
          <p:cNvSpPr/>
          <p:nvPr/>
        </p:nvSpPr>
        <p:spPr>
          <a:xfrm>
            <a:off x="3075349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96" name="Shape 1496"/>
          <p:cNvSpPr/>
          <p:nvPr/>
        </p:nvSpPr>
        <p:spPr>
          <a:xfrm>
            <a:off x="10072203" y="4883492"/>
            <a:ext cx="741168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97" name="Shape 1497"/>
          <p:cNvSpPr/>
          <p:nvPr/>
        </p:nvSpPr>
        <p:spPr>
          <a:xfrm>
            <a:off x="13570629" y="4883492"/>
            <a:ext cx="741168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98" name="Shape 1498"/>
          <p:cNvSpPr/>
          <p:nvPr/>
        </p:nvSpPr>
        <p:spPr>
          <a:xfrm>
            <a:off x="17069055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499" name="Shape 1499"/>
          <p:cNvSpPr/>
          <p:nvPr/>
        </p:nvSpPr>
        <p:spPr>
          <a:xfrm>
            <a:off x="20567482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500" name="Shape 1500"/>
          <p:cNvSpPr/>
          <p:nvPr/>
        </p:nvSpPr>
        <p:spPr>
          <a:xfrm>
            <a:off x="6573776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01" name="Shape 1501"/>
          <p:cNvSpPr>
            <a:spLocks noGrp="1"/>
          </p:cNvSpPr>
          <p:nvPr>
            <p:ph type="body" sz="quarter" idx="17"/>
          </p:nvPr>
        </p:nvSpPr>
        <p:spPr>
          <a:xfrm>
            <a:off x="5951716" y="4219646"/>
            <a:ext cx="1985288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02" name="Shape 1502"/>
          <p:cNvSpPr>
            <a:spLocks noGrp="1"/>
          </p:cNvSpPr>
          <p:nvPr>
            <p:ph type="body" sz="quarter" idx="18"/>
          </p:nvPr>
        </p:nvSpPr>
        <p:spPr>
          <a:xfrm>
            <a:off x="9450142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03" name="Shape 1503"/>
          <p:cNvSpPr>
            <a:spLocks noGrp="1"/>
          </p:cNvSpPr>
          <p:nvPr>
            <p:ph type="body" sz="quarter" idx="19"/>
          </p:nvPr>
        </p:nvSpPr>
        <p:spPr>
          <a:xfrm>
            <a:off x="12948569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04" name="Shape 1504"/>
          <p:cNvSpPr>
            <a:spLocks noGrp="1"/>
          </p:cNvSpPr>
          <p:nvPr>
            <p:ph type="body" sz="quarter" idx="20"/>
          </p:nvPr>
        </p:nvSpPr>
        <p:spPr>
          <a:xfrm>
            <a:off x="16446996" y="4219646"/>
            <a:ext cx="1985288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05" name="Shape 1505"/>
          <p:cNvSpPr>
            <a:spLocks noGrp="1"/>
          </p:cNvSpPr>
          <p:nvPr>
            <p:ph type="body" sz="quarter" idx="21"/>
          </p:nvPr>
        </p:nvSpPr>
        <p:spPr>
          <a:xfrm>
            <a:off x="19945422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06" name="Shape 1506"/>
          <p:cNvSpPr>
            <a:spLocks noGrp="1"/>
          </p:cNvSpPr>
          <p:nvPr>
            <p:ph type="body" sz="quarter" idx="22"/>
          </p:nvPr>
        </p:nvSpPr>
        <p:spPr>
          <a:xfrm>
            <a:off x="2453289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507" name="Shape 1507"/>
          <p:cNvSpPr>
            <a:spLocks noGrp="1"/>
          </p:cNvSpPr>
          <p:nvPr>
            <p:ph type="body" sz="quarter" idx="23"/>
          </p:nvPr>
        </p:nvSpPr>
        <p:spPr>
          <a:xfrm>
            <a:off x="5951716" y="4964555"/>
            <a:ext cx="1985288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508" name="Shape 1508"/>
          <p:cNvSpPr>
            <a:spLocks noGrp="1"/>
          </p:cNvSpPr>
          <p:nvPr>
            <p:ph type="body" sz="quarter" idx="24"/>
          </p:nvPr>
        </p:nvSpPr>
        <p:spPr>
          <a:xfrm>
            <a:off x="9450142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509" name="Shape 1509"/>
          <p:cNvSpPr>
            <a:spLocks noGrp="1"/>
          </p:cNvSpPr>
          <p:nvPr>
            <p:ph type="body" sz="quarter" idx="25"/>
          </p:nvPr>
        </p:nvSpPr>
        <p:spPr>
          <a:xfrm>
            <a:off x="12949720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4</a:t>
            </a:r>
          </a:p>
        </p:txBody>
      </p:sp>
      <p:sp>
        <p:nvSpPr>
          <p:cNvPr id="1510" name="Shape 1510"/>
          <p:cNvSpPr>
            <a:spLocks noGrp="1"/>
          </p:cNvSpPr>
          <p:nvPr>
            <p:ph type="body" sz="quarter" idx="26"/>
          </p:nvPr>
        </p:nvSpPr>
        <p:spPr>
          <a:xfrm>
            <a:off x="16459696" y="4964555"/>
            <a:ext cx="1985288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1511" name="Shape 1511"/>
          <p:cNvSpPr>
            <a:spLocks noGrp="1"/>
          </p:cNvSpPr>
          <p:nvPr>
            <p:ph type="body" sz="quarter" idx="27"/>
          </p:nvPr>
        </p:nvSpPr>
        <p:spPr>
          <a:xfrm>
            <a:off x="19944270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1512" name="Shape 1512"/>
          <p:cNvSpPr>
            <a:spLocks noGrp="1"/>
          </p:cNvSpPr>
          <p:nvPr>
            <p:ph type="body" sz="quarter" idx="28"/>
          </p:nvPr>
        </p:nvSpPr>
        <p:spPr>
          <a:xfrm>
            <a:off x="5764332" y="5841677"/>
            <a:ext cx="2360056" cy="26829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13" name="Shape 1513"/>
          <p:cNvSpPr>
            <a:spLocks noGrp="1"/>
          </p:cNvSpPr>
          <p:nvPr>
            <p:ph type="body" sz="quarter" idx="29"/>
          </p:nvPr>
        </p:nvSpPr>
        <p:spPr>
          <a:xfrm>
            <a:off x="9262759" y="5841677"/>
            <a:ext cx="2360056" cy="25571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14" name="Shape 1514"/>
          <p:cNvSpPr>
            <a:spLocks noGrp="1"/>
          </p:cNvSpPr>
          <p:nvPr>
            <p:ph type="body" sz="quarter" idx="30"/>
          </p:nvPr>
        </p:nvSpPr>
        <p:spPr>
          <a:xfrm>
            <a:off x="12761186" y="5841677"/>
            <a:ext cx="2360055" cy="25571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15" name="Shape 1515"/>
          <p:cNvSpPr>
            <a:spLocks noGrp="1"/>
          </p:cNvSpPr>
          <p:nvPr>
            <p:ph type="body" sz="quarter" idx="31"/>
          </p:nvPr>
        </p:nvSpPr>
        <p:spPr>
          <a:xfrm>
            <a:off x="16259612" y="5841677"/>
            <a:ext cx="2360055" cy="25571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16" name="Shape 1516"/>
          <p:cNvSpPr>
            <a:spLocks noGrp="1"/>
          </p:cNvSpPr>
          <p:nvPr>
            <p:ph type="body" sz="quarter" idx="32"/>
          </p:nvPr>
        </p:nvSpPr>
        <p:spPr>
          <a:xfrm>
            <a:off x="19758038" y="5841677"/>
            <a:ext cx="2360056" cy="26829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17" name="Shape 15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low/Steps/Agenda -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>
            <a:spLocks noGrp="1"/>
          </p:cNvSpPr>
          <p:nvPr>
            <p:ph type="title"/>
          </p:nvPr>
        </p:nvSpPr>
        <p:spPr>
          <a:xfrm>
            <a:off x="1290538" y="9455818"/>
            <a:ext cx="6562792" cy="25571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r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525" name="Shape 1525"/>
          <p:cNvSpPr/>
          <p:nvPr/>
        </p:nvSpPr>
        <p:spPr>
          <a:xfrm>
            <a:off x="4031636" y="5254076"/>
            <a:ext cx="16320729" cy="1"/>
          </a:xfrm>
          <a:prstGeom prst="line">
            <a:avLst/>
          </a:prstGeom>
          <a:solidFill>
            <a:srgbClr val="FFFFFF"/>
          </a:solidFill>
          <a:ln w="12700">
            <a:solidFill>
              <a:srgbClr val="53585F">
                <a:alpha val="6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26" name="Shape 1526"/>
          <p:cNvSpPr>
            <a:spLocks noGrp="1"/>
          </p:cNvSpPr>
          <p:nvPr>
            <p:ph type="body" sz="quarter" idx="13"/>
          </p:nvPr>
        </p:nvSpPr>
        <p:spPr>
          <a:xfrm>
            <a:off x="8469144" y="9710042"/>
            <a:ext cx="10971842" cy="26829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527" name="Shape 1527"/>
          <p:cNvSpPr/>
          <p:nvPr/>
        </p:nvSpPr>
        <p:spPr>
          <a:xfrm>
            <a:off x="6470843" y="12332126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28" name="Shape 1528"/>
          <p:cNvSpPr>
            <a:spLocks noGrp="1"/>
          </p:cNvSpPr>
          <p:nvPr>
            <p:ph type="body" sz="quarter" idx="14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1529" name="Shape 1529"/>
          <p:cNvSpPr>
            <a:spLocks noGrp="1"/>
          </p:cNvSpPr>
          <p:nvPr>
            <p:ph type="body" sz="quarter" idx="15"/>
          </p:nvPr>
        </p:nvSpPr>
        <p:spPr>
          <a:xfrm>
            <a:off x="3186503" y="4219646"/>
            <a:ext cx="1985288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30" name="Shape 1530"/>
          <p:cNvSpPr>
            <a:spLocks noGrp="1"/>
          </p:cNvSpPr>
          <p:nvPr>
            <p:ph type="body" sz="quarter" idx="16"/>
          </p:nvPr>
        </p:nvSpPr>
        <p:spPr>
          <a:xfrm>
            <a:off x="2999119" y="5841677"/>
            <a:ext cx="2360056" cy="23477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31" name="Shape 1531"/>
          <p:cNvSpPr/>
          <p:nvPr/>
        </p:nvSpPr>
        <p:spPr>
          <a:xfrm>
            <a:off x="3808562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32" name="Shape 1532"/>
          <p:cNvSpPr/>
          <p:nvPr/>
        </p:nvSpPr>
        <p:spPr>
          <a:xfrm>
            <a:off x="11821416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33" name="Shape 1533"/>
          <p:cNvSpPr/>
          <p:nvPr/>
        </p:nvSpPr>
        <p:spPr>
          <a:xfrm>
            <a:off x="15827843" y="4883492"/>
            <a:ext cx="741168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34" name="Shape 1534"/>
          <p:cNvSpPr/>
          <p:nvPr/>
        </p:nvSpPr>
        <p:spPr>
          <a:xfrm>
            <a:off x="19834269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35" name="Shape 1535"/>
          <p:cNvSpPr/>
          <p:nvPr/>
        </p:nvSpPr>
        <p:spPr>
          <a:xfrm>
            <a:off x="7814989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36" name="Shape 1536"/>
          <p:cNvSpPr>
            <a:spLocks noGrp="1"/>
          </p:cNvSpPr>
          <p:nvPr>
            <p:ph type="body" sz="quarter" idx="17"/>
          </p:nvPr>
        </p:nvSpPr>
        <p:spPr>
          <a:xfrm>
            <a:off x="7192929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37" name="Shape 1537"/>
          <p:cNvSpPr>
            <a:spLocks noGrp="1"/>
          </p:cNvSpPr>
          <p:nvPr>
            <p:ph type="body" sz="quarter" idx="18"/>
          </p:nvPr>
        </p:nvSpPr>
        <p:spPr>
          <a:xfrm>
            <a:off x="11199355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38" name="Shape 1538"/>
          <p:cNvSpPr>
            <a:spLocks noGrp="1"/>
          </p:cNvSpPr>
          <p:nvPr>
            <p:ph type="body" sz="quarter" idx="19"/>
          </p:nvPr>
        </p:nvSpPr>
        <p:spPr>
          <a:xfrm>
            <a:off x="15205783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39" name="Shape 1539"/>
          <p:cNvSpPr>
            <a:spLocks noGrp="1"/>
          </p:cNvSpPr>
          <p:nvPr>
            <p:ph type="body" sz="quarter" idx="20"/>
          </p:nvPr>
        </p:nvSpPr>
        <p:spPr>
          <a:xfrm>
            <a:off x="19212210" y="4219646"/>
            <a:ext cx="1985288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40" name="Shape 1540"/>
          <p:cNvSpPr>
            <a:spLocks noGrp="1"/>
          </p:cNvSpPr>
          <p:nvPr>
            <p:ph type="body" sz="quarter" idx="21"/>
          </p:nvPr>
        </p:nvSpPr>
        <p:spPr>
          <a:xfrm>
            <a:off x="3186503" y="4964555"/>
            <a:ext cx="1985288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541" name="Shape 1541"/>
          <p:cNvSpPr>
            <a:spLocks noGrp="1"/>
          </p:cNvSpPr>
          <p:nvPr>
            <p:ph type="body" sz="quarter" idx="22"/>
          </p:nvPr>
        </p:nvSpPr>
        <p:spPr>
          <a:xfrm>
            <a:off x="7192929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542" name="Shape 1542"/>
          <p:cNvSpPr>
            <a:spLocks noGrp="1"/>
          </p:cNvSpPr>
          <p:nvPr>
            <p:ph type="body" sz="quarter" idx="23"/>
          </p:nvPr>
        </p:nvSpPr>
        <p:spPr>
          <a:xfrm>
            <a:off x="11199355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543" name="Shape 1543"/>
          <p:cNvSpPr>
            <a:spLocks noGrp="1"/>
          </p:cNvSpPr>
          <p:nvPr>
            <p:ph type="body" sz="quarter" idx="24"/>
          </p:nvPr>
        </p:nvSpPr>
        <p:spPr>
          <a:xfrm>
            <a:off x="15206933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4</a:t>
            </a:r>
          </a:p>
        </p:txBody>
      </p:sp>
      <p:sp>
        <p:nvSpPr>
          <p:cNvPr id="1544" name="Shape 1544"/>
          <p:cNvSpPr>
            <a:spLocks noGrp="1"/>
          </p:cNvSpPr>
          <p:nvPr>
            <p:ph type="body" sz="quarter" idx="25"/>
          </p:nvPr>
        </p:nvSpPr>
        <p:spPr>
          <a:xfrm>
            <a:off x="19224910" y="4964555"/>
            <a:ext cx="1985288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1545" name="Shape 1545"/>
          <p:cNvSpPr>
            <a:spLocks noGrp="1"/>
          </p:cNvSpPr>
          <p:nvPr>
            <p:ph type="body" sz="quarter" idx="26"/>
          </p:nvPr>
        </p:nvSpPr>
        <p:spPr>
          <a:xfrm>
            <a:off x="7005546" y="5841677"/>
            <a:ext cx="2360055" cy="23477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46" name="Shape 1546"/>
          <p:cNvSpPr>
            <a:spLocks noGrp="1"/>
          </p:cNvSpPr>
          <p:nvPr>
            <p:ph type="body" sz="quarter" idx="27"/>
          </p:nvPr>
        </p:nvSpPr>
        <p:spPr>
          <a:xfrm>
            <a:off x="11011972" y="5841677"/>
            <a:ext cx="2360056" cy="23477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47" name="Shape 1547"/>
          <p:cNvSpPr>
            <a:spLocks noGrp="1"/>
          </p:cNvSpPr>
          <p:nvPr>
            <p:ph type="body" sz="quarter" idx="28"/>
          </p:nvPr>
        </p:nvSpPr>
        <p:spPr>
          <a:xfrm>
            <a:off x="15018399" y="5841677"/>
            <a:ext cx="2360056" cy="23477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48" name="Shape 1548"/>
          <p:cNvSpPr>
            <a:spLocks noGrp="1"/>
          </p:cNvSpPr>
          <p:nvPr>
            <p:ph type="body" sz="quarter" idx="29"/>
          </p:nvPr>
        </p:nvSpPr>
        <p:spPr>
          <a:xfrm>
            <a:off x="19024826" y="5841677"/>
            <a:ext cx="2360055" cy="23477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49" name="Shape 15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low/Steps - 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>
            <a:spLocks noGrp="1"/>
          </p:cNvSpPr>
          <p:nvPr>
            <p:ph type="title"/>
          </p:nvPr>
        </p:nvSpPr>
        <p:spPr>
          <a:xfrm>
            <a:off x="1290538" y="9455818"/>
            <a:ext cx="6562792" cy="25571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r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557" name="Shape 1557"/>
          <p:cNvSpPr/>
          <p:nvPr/>
        </p:nvSpPr>
        <p:spPr>
          <a:xfrm>
            <a:off x="5191754" y="5254076"/>
            <a:ext cx="14025185" cy="1"/>
          </a:xfrm>
          <a:prstGeom prst="line">
            <a:avLst/>
          </a:prstGeom>
          <a:solidFill>
            <a:srgbClr val="FFFFFF"/>
          </a:solidFill>
          <a:ln w="12700">
            <a:solidFill>
              <a:srgbClr val="53585F">
                <a:alpha val="6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58" name="Shape 1558"/>
          <p:cNvSpPr>
            <a:spLocks noGrp="1"/>
          </p:cNvSpPr>
          <p:nvPr>
            <p:ph type="body" sz="quarter" idx="13"/>
          </p:nvPr>
        </p:nvSpPr>
        <p:spPr>
          <a:xfrm>
            <a:off x="8469144" y="9710042"/>
            <a:ext cx="10971842" cy="26829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559" name="Shape 1559"/>
          <p:cNvSpPr/>
          <p:nvPr/>
        </p:nvSpPr>
        <p:spPr>
          <a:xfrm>
            <a:off x="6470843" y="12332126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60" name="Shape 1560"/>
          <p:cNvSpPr>
            <a:spLocks noGrp="1"/>
          </p:cNvSpPr>
          <p:nvPr>
            <p:ph type="body" sz="quarter" idx="14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1561" name="Shape 1561"/>
          <p:cNvSpPr>
            <a:spLocks noGrp="1"/>
          </p:cNvSpPr>
          <p:nvPr>
            <p:ph type="body" sz="quarter" idx="15"/>
          </p:nvPr>
        </p:nvSpPr>
        <p:spPr>
          <a:xfrm>
            <a:off x="4173716" y="4219646"/>
            <a:ext cx="1985288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62" name="Shape 1562"/>
          <p:cNvSpPr>
            <a:spLocks noGrp="1"/>
          </p:cNvSpPr>
          <p:nvPr>
            <p:ph type="body" sz="quarter" idx="16"/>
          </p:nvPr>
        </p:nvSpPr>
        <p:spPr>
          <a:xfrm>
            <a:off x="3986333" y="5841677"/>
            <a:ext cx="2360055" cy="241385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63" name="Shape 1563"/>
          <p:cNvSpPr/>
          <p:nvPr/>
        </p:nvSpPr>
        <p:spPr>
          <a:xfrm>
            <a:off x="4795775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64" name="Shape 1564"/>
          <p:cNvSpPr/>
          <p:nvPr/>
        </p:nvSpPr>
        <p:spPr>
          <a:xfrm>
            <a:off x="14332629" y="4883492"/>
            <a:ext cx="741168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18847055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9310203" y="4883492"/>
            <a:ext cx="741168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67" name="Shape 1567"/>
          <p:cNvSpPr>
            <a:spLocks noGrp="1"/>
          </p:cNvSpPr>
          <p:nvPr>
            <p:ph type="body" sz="quarter" idx="17"/>
          </p:nvPr>
        </p:nvSpPr>
        <p:spPr>
          <a:xfrm>
            <a:off x="8688143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68" name="Shape 1568"/>
          <p:cNvSpPr>
            <a:spLocks noGrp="1"/>
          </p:cNvSpPr>
          <p:nvPr>
            <p:ph type="body" sz="quarter" idx="18"/>
          </p:nvPr>
        </p:nvSpPr>
        <p:spPr>
          <a:xfrm>
            <a:off x="13710569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69" name="Shape 1569"/>
          <p:cNvSpPr>
            <a:spLocks noGrp="1"/>
          </p:cNvSpPr>
          <p:nvPr>
            <p:ph type="body" sz="quarter" idx="19"/>
          </p:nvPr>
        </p:nvSpPr>
        <p:spPr>
          <a:xfrm>
            <a:off x="18224996" y="4219646"/>
            <a:ext cx="1985288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70" name="Shape 1570"/>
          <p:cNvSpPr>
            <a:spLocks noGrp="1"/>
          </p:cNvSpPr>
          <p:nvPr>
            <p:ph type="body" sz="quarter" idx="20"/>
          </p:nvPr>
        </p:nvSpPr>
        <p:spPr>
          <a:xfrm>
            <a:off x="4173716" y="4964555"/>
            <a:ext cx="1985288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571" name="Shape 1571"/>
          <p:cNvSpPr>
            <a:spLocks noGrp="1"/>
          </p:cNvSpPr>
          <p:nvPr>
            <p:ph type="body" sz="quarter" idx="21"/>
          </p:nvPr>
        </p:nvSpPr>
        <p:spPr>
          <a:xfrm>
            <a:off x="8688143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572" name="Shape 1572"/>
          <p:cNvSpPr>
            <a:spLocks noGrp="1"/>
          </p:cNvSpPr>
          <p:nvPr>
            <p:ph type="body" sz="quarter" idx="22"/>
          </p:nvPr>
        </p:nvSpPr>
        <p:spPr>
          <a:xfrm>
            <a:off x="13710569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573" name="Shape 1573"/>
          <p:cNvSpPr>
            <a:spLocks noGrp="1"/>
          </p:cNvSpPr>
          <p:nvPr>
            <p:ph type="body" sz="quarter" idx="23"/>
          </p:nvPr>
        </p:nvSpPr>
        <p:spPr>
          <a:xfrm>
            <a:off x="18226146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4</a:t>
            </a:r>
          </a:p>
        </p:txBody>
      </p:sp>
      <p:sp>
        <p:nvSpPr>
          <p:cNvPr id="1574" name="Shape 1574"/>
          <p:cNvSpPr>
            <a:spLocks noGrp="1"/>
          </p:cNvSpPr>
          <p:nvPr>
            <p:ph type="body" sz="quarter" idx="24"/>
          </p:nvPr>
        </p:nvSpPr>
        <p:spPr>
          <a:xfrm>
            <a:off x="8500759" y="5841677"/>
            <a:ext cx="2360056" cy="25571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75" name="Shape 1575"/>
          <p:cNvSpPr>
            <a:spLocks noGrp="1"/>
          </p:cNvSpPr>
          <p:nvPr>
            <p:ph type="body" sz="quarter" idx="25"/>
          </p:nvPr>
        </p:nvSpPr>
        <p:spPr>
          <a:xfrm>
            <a:off x="13523185" y="5841677"/>
            <a:ext cx="2360056" cy="25571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76" name="Shape 1576"/>
          <p:cNvSpPr>
            <a:spLocks noGrp="1"/>
          </p:cNvSpPr>
          <p:nvPr>
            <p:ph type="body" sz="quarter" idx="26"/>
          </p:nvPr>
        </p:nvSpPr>
        <p:spPr>
          <a:xfrm>
            <a:off x="18037612" y="5841677"/>
            <a:ext cx="2360055" cy="255715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77" name="Shape 15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low/Steps -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hape 1584"/>
          <p:cNvSpPr>
            <a:spLocks noGrp="1"/>
          </p:cNvSpPr>
          <p:nvPr>
            <p:ph type="title"/>
          </p:nvPr>
        </p:nvSpPr>
        <p:spPr>
          <a:xfrm>
            <a:off x="1290538" y="9455818"/>
            <a:ext cx="6562792" cy="25571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r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585" name="Shape 1585"/>
          <p:cNvSpPr/>
          <p:nvPr/>
        </p:nvSpPr>
        <p:spPr>
          <a:xfrm>
            <a:off x="6938068" y="5254076"/>
            <a:ext cx="10561347" cy="1"/>
          </a:xfrm>
          <a:prstGeom prst="line">
            <a:avLst/>
          </a:prstGeom>
          <a:solidFill>
            <a:srgbClr val="FFFFFF"/>
          </a:solidFill>
          <a:ln w="12700">
            <a:solidFill>
              <a:srgbClr val="53585F">
                <a:alpha val="65000"/>
              </a:srgb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86" name="Shape 1586"/>
          <p:cNvSpPr>
            <a:spLocks noGrp="1"/>
          </p:cNvSpPr>
          <p:nvPr>
            <p:ph type="body" sz="quarter" idx="13"/>
          </p:nvPr>
        </p:nvSpPr>
        <p:spPr>
          <a:xfrm>
            <a:off x="8469144" y="9710042"/>
            <a:ext cx="10971842" cy="26829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587" name="Shape 1587"/>
          <p:cNvSpPr/>
          <p:nvPr/>
        </p:nvSpPr>
        <p:spPr>
          <a:xfrm>
            <a:off x="6470843" y="12332126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88" name="Shape 1588"/>
          <p:cNvSpPr>
            <a:spLocks noGrp="1"/>
          </p:cNvSpPr>
          <p:nvPr>
            <p:ph type="body" sz="quarter" idx="14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1589" name="Shape 1589"/>
          <p:cNvSpPr>
            <a:spLocks noGrp="1"/>
          </p:cNvSpPr>
          <p:nvPr>
            <p:ph type="body" sz="quarter" idx="15"/>
          </p:nvPr>
        </p:nvSpPr>
        <p:spPr>
          <a:xfrm>
            <a:off x="5922929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90" name="Shape 1590"/>
          <p:cNvSpPr>
            <a:spLocks noGrp="1"/>
          </p:cNvSpPr>
          <p:nvPr>
            <p:ph type="body" sz="quarter" idx="16"/>
          </p:nvPr>
        </p:nvSpPr>
        <p:spPr>
          <a:xfrm>
            <a:off x="5735546" y="5841677"/>
            <a:ext cx="2360056" cy="26829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591" name="Shape 1591"/>
          <p:cNvSpPr/>
          <p:nvPr/>
        </p:nvSpPr>
        <p:spPr>
          <a:xfrm>
            <a:off x="6544989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92" name="Shape 1592"/>
          <p:cNvSpPr/>
          <p:nvPr/>
        </p:nvSpPr>
        <p:spPr>
          <a:xfrm>
            <a:off x="17097843" y="4883492"/>
            <a:ext cx="741168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93" name="Shape 1593"/>
          <p:cNvSpPr/>
          <p:nvPr/>
        </p:nvSpPr>
        <p:spPr>
          <a:xfrm>
            <a:off x="11567416" y="4883492"/>
            <a:ext cx="741169" cy="74116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94" name="Shape 1594"/>
          <p:cNvSpPr>
            <a:spLocks noGrp="1"/>
          </p:cNvSpPr>
          <p:nvPr>
            <p:ph type="body" sz="quarter" idx="17"/>
          </p:nvPr>
        </p:nvSpPr>
        <p:spPr>
          <a:xfrm>
            <a:off x="10945356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95" name="Shape 1595"/>
          <p:cNvSpPr>
            <a:spLocks noGrp="1"/>
          </p:cNvSpPr>
          <p:nvPr>
            <p:ph type="body" sz="quarter" idx="18"/>
          </p:nvPr>
        </p:nvSpPr>
        <p:spPr>
          <a:xfrm>
            <a:off x="16475783" y="4219646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Lorem</a:t>
            </a:r>
          </a:p>
        </p:txBody>
      </p:sp>
      <p:sp>
        <p:nvSpPr>
          <p:cNvPr id="1596" name="Shape 1596"/>
          <p:cNvSpPr>
            <a:spLocks noGrp="1"/>
          </p:cNvSpPr>
          <p:nvPr>
            <p:ph type="body" sz="quarter" idx="19"/>
          </p:nvPr>
        </p:nvSpPr>
        <p:spPr>
          <a:xfrm>
            <a:off x="5922929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597" name="Shape 1597"/>
          <p:cNvSpPr>
            <a:spLocks noGrp="1"/>
          </p:cNvSpPr>
          <p:nvPr>
            <p:ph type="body" sz="quarter" idx="20"/>
          </p:nvPr>
        </p:nvSpPr>
        <p:spPr>
          <a:xfrm>
            <a:off x="10945356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598" name="Shape 1598"/>
          <p:cNvSpPr>
            <a:spLocks noGrp="1"/>
          </p:cNvSpPr>
          <p:nvPr>
            <p:ph type="body" sz="quarter" idx="21"/>
          </p:nvPr>
        </p:nvSpPr>
        <p:spPr>
          <a:xfrm>
            <a:off x="16475783" y="4964555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599" name="Shape 1599"/>
          <p:cNvSpPr>
            <a:spLocks noGrp="1"/>
          </p:cNvSpPr>
          <p:nvPr>
            <p:ph type="body" sz="quarter" idx="22"/>
          </p:nvPr>
        </p:nvSpPr>
        <p:spPr>
          <a:xfrm>
            <a:off x="10757972" y="5841677"/>
            <a:ext cx="2360056" cy="26829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00" name="Shape 1600"/>
          <p:cNvSpPr>
            <a:spLocks noGrp="1"/>
          </p:cNvSpPr>
          <p:nvPr>
            <p:ph type="body" sz="quarter" idx="23"/>
          </p:nvPr>
        </p:nvSpPr>
        <p:spPr>
          <a:xfrm>
            <a:off x="16288399" y="5841677"/>
            <a:ext cx="2360056" cy="26829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01" name="Shape 16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low/Steps 2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Shape 1608"/>
          <p:cNvSpPr>
            <a:spLocks noGrp="1"/>
          </p:cNvSpPr>
          <p:nvPr>
            <p:ph type="title"/>
          </p:nvPr>
        </p:nvSpPr>
        <p:spPr>
          <a:xfrm>
            <a:off x="1290538" y="9455818"/>
            <a:ext cx="6562792" cy="25571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r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09" name="Shape 1609"/>
          <p:cNvSpPr/>
          <p:nvPr/>
        </p:nvSpPr>
        <p:spPr>
          <a:xfrm>
            <a:off x="7577666" y="4646091"/>
            <a:ext cx="8181872" cy="1"/>
          </a:xfrm>
          <a:prstGeom prst="line">
            <a:avLst/>
          </a:pr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10" name="Shape 1610"/>
          <p:cNvSpPr>
            <a:spLocks noGrp="1"/>
          </p:cNvSpPr>
          <p:nvPr>
            <p:ph type="body" sz="quarter" idx="13"/>
          </p:nvPr>
        </p:nvSpPr>
        <p:spPr>
          <a:xfrm>
            <a:off x="8469144" y="9710042"/>
            <a:ext cx="10971842" cy="26829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611" name="Shape 1611"/>
          <p:cNvSpPr/>
          <p:nvPr/>
        </p:nvSpPr>
        <p:spPr>
          <a:xfrm>
            <a:off x="6470843" y="12332126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12" name="Shape 1612"/>
          <p:cNvSpPr>
            <a:spLocks noGrp="1"/>
          </p:cNvSpPr>
          <p:nvPr>
            <p:ph type="body" sz="quarter" idx="14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1613" name="Shape 1613"/>
          <p:cNvSpPr/>
          <p:nvPr/>
        </p:nvSpPr>
        <p:spPr>
          <a:xfrm rot="10074050">
            <a:off x="4806724" y="3175823"/>
            <a:ext cx="3093003" cy="3012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14" name="Shape 1614"/>
          <p:cNvSpPr/>
          <p:nvPr/>
        </p:nvSpPr>
        <p:spPr>
          <a:xfrm rot="12274706">
            <a:off x="9903657" y="3175823"/>
            <a:ext cx="3093003" cy="3012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15" name="Shape 1615"/>
          <p:cNvSpPr/>
          <p:nvPr/>
        </p:nvSpPr>
        <p:spPr>
          <a:xfrm rot="21519084">
            <a:off x="15330092" y="3175823"/>
            <a:ext cx="3093003" cy="3012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16" name="Shape 1616"/>
          <p:cNvSpPr>
            <a:spLocks noGrp="1"/>
          </p:cNvSpPr>
          <p:nvPr>
            <p:ph type="body" sz="quarter" idx="15"/>
          </p:nvPr>
        </p:nvSpPr>
        <p:spPr>
          <a:xfrm>
            <a:off x="5369134" y="3781131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1</a:t>
            </a:r>
          </a:p>
        </p:txBody>
      </p:sp>
      <p:sp>
        <p:nvSpPr>
          <p:cNvPr id="1617" name="Shape 1617"/>
          <p:cNvSpPr>
            <a:spLocks noGrp="1"/>
          </p:cNvSpPr>
          <p:nvPr>
            <p:ph type="body" sz="quarter" idx="16"/>
          </p:nvPr>
        </p:nvSpPr>
        <p:spPr>
          <a:xfrm>
            <a:off x="10559782" y="3781131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2</a:t>
            </a:r>
          </a:p>
        </p:txBody>
      </p:sp>
      <p:sp>
        <p:nvSpPr>
          <p:cNvPr id="1618" name="Shape 1618"/>
          <p:cNvSpPr>
            <a:spLocks noGrp="1"/>
          </p:cNvSpPr>
          <p:nvPr>
            <p:ph type="body" sz="quarter" idx="17"/>
          </p:nvPr>
        </p:nvSpPr>
        <p:spPr>
          <a:xfrm>
            <a:off x="15898386" y="3781131"/>
            <a:ext cx="1985288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3</a:t>
            </a:r>
          </a:p>
        </p:txBody>
      </p:sp>
      <p:sp>
        <p:nvSpPr>
          <p:cNvPr id="1619" name="Shape 1619"/>
          <p:cNvSpPr>
            <a:spLocks noGrp="1"/>
          </p:cNvSpPr>
          <p:nvPr>
            <p:ph type="body" sz="quarter" idx="18"/>
          </p:nvPr>
        </p:nvSpPr>
        <p:spPr>
          <a:xfrm>
            <a:off x="5094121" y="4387026"/>
            <a:ext cx="2360055" cy="11207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20" name="Shape 1620"/>
          <p:cNvSpPr>
            <a:spLocks noGrp="1"/>
          </p:cNvSpPr>
          <p:nvPr>
            <p:ph type="body" sz="quarter" idx="19"/>
          </p:nvPr>
        </p:nvSpPr>
        <p:spPr>
          <a:xfrm>
            <a:off x="10372399" y="4387026"/>
            <a:ext cx="2360056" cy="11207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21" name="Shape 1621"/>
          <p:cNvSpPr>
            <a:spLocks noGrp="1"/>
          </p:cNvSpPr>
          <p:nvPr>
            <p:ph type="body" sz="quarter" idx="20"/>
          </p:nvPr>
        </p:nvSpPr>
        <p:spPr>
          <a:xfrm>
            <a:off x="15711002" y="4387026"/>
            <a:ext cx="2360055" cy="11207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22" name="Shape 16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low/Steps 2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Shape 1629"/>
          <p:cNvSpPr>
            <a:spLocks noGrp="1"/>
          </p:cNvSpPr>
          <p:nvPr>
            <p:ph type="title"/>
          </p:nvPr>
        </p:nvSpPr>
        <p:spPr>
          <a:xfrm>
            <a:off x="1290538" y="9455818"/>
            <a:ext cx="6562792" cy="25571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r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30" name="Shape 1630"/>
          <p:cNvSpPr/>
          <p:nvPr/>
        </p:nvSpPr>
        <p:spPr>
          <a:xfrm>
            <a:off x="5831301" y="4849291"/>
            <a:ext cx="14645103" cy="1"/>
          </a:xfrm>
          <a:prstGeom prst="line">
            <a:avLst/>
          </a:pr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31" name="Shape 1631"/>
          <p:cNvSpPr>
            <a:spLocks noGrp="1"/>
          </p:cNvSpPr>
          <p:nvPr>
            <p:ph type="body" sz="quarter" idx="13"/>
          </p:nvPr>
        </p:nvSpPr>
        <p:spPr>
          <a:xfrm>
            <a:off x="8469144" y="9710042"/>
            <a:ext cx="10971842" cy="26829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632" name="Shape 1632"/>
          <p:cNvSpPr/>
          <p:nvPr/>
        </p:nvSpPr>
        <p:spPr>
          <a:xfrm>
            <a:off x="6470843" y="12332126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33" name="Shape 1633"/>
          <p:cNvSpPr>
            <a:spLocks noGrp="1"/>
          </p:cNvSpPr>
          <p:nvPr>
            <p:ph type="body" sz="quarter" idx="14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1634" name="Shape 1634"/>
          <p:cNvSpPr/>
          <p:nvPr/>
        </p:nvSpPr>
        <p:spPr>
          <a:xfrm rot="10074050">
            <a:off x="3232384" y="3379023"/>
            <a:ext cx="3093003" cy="3012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35" name="Shape 1635"/>
          <p:cNvSpPr/>
          <p:nvPr/>
        </p:nvSpPr>
        <p:spPr>
          <a:xfrm rot="12274706">
            <a:off x="7842060" y="3453683"/>
            <a:ext cx="3093003" cy="3012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36" name="Shape 1636"/>
          <p:cNvSpPr/>
          <p:nvPr/>
        </p:nvSpPr>
        <p:spPr>
          <a:xfrm rot="21519084">
            <a:off x="13093930" y="3342848"/>
            <a:ext cx="3093004" cy="3012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37" name="Shape 1637"/>
          <p:cNvSpPr>
            <a:spLocks noGrp="1"/>
          </p:cNvSpPr>
          <p:nvPr>
            <p:ph type="body" sz="quarter" idx="15"/>
          </p:nvPr>
        </p:nvSpPr>
        <p:spPr>
          <a:xfrm>
            <a:off x="3794795" y="3984331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1</a:t>
            </a:r>
          </a:p>
        </p:txBody>
      </p:sp>
      <p:sp>
        <p:nvSpPr>
          <p:cNvPr id="1638" name="Shape 1638"/>
          <p:cNvSpPr>
            <a:spLocks noGrp="1"/>
          </p:cNvSpPr>
          <p:nvPr>
            <p:ph type="body" sz="quarter" idx="16"/>
          </p:nvPr>
        </p:nvSpPr>
        <p:spPr>
          <a:xfrm>
            <a:off x="8498185" y="4058991"/>
            <a:ext cx="1985288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2</a:t>
            </a:r>
          </a:p>
        </p:txBody>
      </p:sp>
      <p:sp>
        <p:nvSpPr>
          <p:cNvPr id="1639" name="Shape 1639"/>
          <p:cNvSpPr>
            <a:spLocks noGrp="1"/>
          </p:cNvSpPr>
          <p:nvPr>
            <p:ph type="body" sz="quarter" idx="17"/>
          </p:nvPr>
        </p:nvSpPr>
        <p:spPr>
          <a:xfrm>
            <a:off x="13662224" y="3948156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3</a:t>
            </a:r>
          </a:p>
        </p:txBody>
      </p:sp>
      <p:sp>
        <p:nvSpPr>
          <p:cNvPr id="1640" name="Shape 1640"/>
          <p:cNvSpPr>
            <a:spLocks noGrp="1"/>
          </p:cNvSpPr>
          <p:nvPr>
            <p:ph type="body" sz="quarter" idx="18"/>
          </p:nvPr>
        </p:nvSpPr>
        <p:spPr>
          <a:xfrm>
            <a:off x="3519782" y="4590226"/>
            <a:ext cx="2360055" cy="11207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41" name="Shape 1641"/>
          <p:cNvSpPr>
            <a:spLocks noGrp="1"/>
          </p:cNvSpPr>
          <p:nvPr>
            <p:ph type="body" sz="quarter" idx="19"/>
          </p:nvPr>
        </p:nvSpPr>
        <p:spPr>
          <a:xfrm>
            <a:off x="8310802" y="4664886"/>
            <a:ext cx="2360055" cy="11207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42" name="Shape 1642"/>
          <p:cNvSpPr>
            <a:spLocks noGrp="1"/>
          </p:cNvSpPr>
          <p:nvPr>
            <p:ph type="body" sz="quarter" idx="20"/>
          </p:nvPr>
        </p:nvSpPr>
        <p:spPr>
          <a:xfrm>
            <a:off x="13474841" y="4554051"/>
            <a:ext cx="2360055" cy="11207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43" name="Shape 1643"/>
          <p:cNvSpPr/>
          <p:nvPr/>
        </p:nvSpPr>
        <p:spPr>
          <a:xfrm rot="11248698" flipH="1">
            <a:off x="18098244" y="3358614"/>
            <a:ext cx="3093003" cy="3012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44" name="Shape 1644"/>
          <p:cNvSpPr>
            <a:spLocks noGrp="1"/>
          </p:cNvSpPr>
          <p:nvPr>
            <p:ph type="body" sz="quarter" idx="21"/>
          </p:nvPr>
        </p:nvSpPr>
        <p:spPr>
          <a:xfrm>
            <a:off x="18660654" y="3963922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4</a:t>
            </a:r>
          </a:p>
        </p:txBody>
      </p:sp>
      <p:sp>
        <p:nvSpPr>
          <p:cNvPr id="1645" name="Shape 1645"/>
          <p:cNvSpPr>
            <a:spLocks noGrp="1"/>
          </p:cNvSpPr>
          <p:nvPr>
            <p:ph type="body" sz="quarter" idx="22"/>
          </p:nvPr>
        </p:nvSpPr>
        <p:spPr>
          <a:xfrm>
            <a:off x="18385642" y="4569816"/>
            <a:ext cx="2360055" cy="112077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46" name="Shape 16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low/Steps 2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Shape 1653"/>
          <p:cNvSpPr>
            <a:spLocks noGrp="1"/>
          </p:cNvSpPr>
          <p:nvPr>
            <p:ph type="title"/>
          </p:nvPr>
        </p:nvSpPr>
        <p:spPr>
          <a:xfrm>
            <a:off x="1290538" y="9455818"/>
            <a:ext cx="6562792" cy="25571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r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4" name="Shape 1654"/>
          <p:cNvSpPr/>
          <p:nvPr/>
        </p:nvSpPr>
        <p:spPr>
          <a:xfrm>
            <a:off x="4502440" y="4832358"/>
            <a:ext cx="16568809" cy="1"/>
          </a:xfrm>
          <a:prstGeom prst="line">
            <a:avLst/>
          </a:pr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55" name="Shape 1655"/>
          <p:cNvSpPr>
            <a:spLocks noGrp="1"/>
          </p:cNvSpPr>
          <p:nvPr>
            <p:ph type="body" sz="quarter" idx="13"/>
          </p:nvPr>
        </p:nvSpPr>
        <p:spPr>
          <a:xfrm>
            <a:off x="8469144" y="9710042"/>
            <a:ext cx="10971842" cy="26829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656" name="Shape 1656"/>
          <p:cNvSpPr/>
          <p:nvPr/>
        </p:nvSpPr>
        <p:spPr>
          <a:xfrm>
            <a:off x="6470843" y="12332126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57" name="Shape 1657"/>
          <p:cNvSpPr>
            <a:spLocks noGrp="1"/>
          </p:cNvSpPr>
          <p:nvPr>
            <p:ph type="body" sz="quarter" idx="14"/>
          </p:nvPr>
        </p:nvSpPr>
        <p:spPr>
          <a:xfrm>
            <a:off x="1198033" y="1147233"/>
            <a:ext cx="5307609" cy="579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0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Section header</a:t>
            </a:r>
          </a:p>
        </p:txBody>
      </p:sp>
      <p:sp>
        <p:nvSpPr>
          <p:cNvPr id="1658" name="Shape 1658"/>
          <p:cNvSpPr/>
          <p:nvPr/>
        </p:nvSpPr>
        <p:spPr>
          <a:xfrm rot="10074050">
            <a:off x="1981495" y="3362090"/>
            <a:ext cx="3093003" cy="3012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59" name="Shape 1659"/>
          <p:cNvSpPr/>
          <p:nvPr/>
        </p:nvSpPr>
        <p:spPr>
          <a:xfrm rot="12274706">
            <a:off x="6014063" y="3436749"/>
            <a:ext cx="3093004" cy="3012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 rot="21519084">
            <a:off x="10505308" y="3325915"/>
            <a:ext cx="3093003" cy="3012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61" name="Shape 1661"/>
          <p:cNvSpPr>
            <a:spLocks noGrp="1"/>
          </p:cNvSpPr>
          <p:nvPr>
            <p:ph type="body" sz="quarter" idx="15"/>
          </p:nvPr>
        </p:nvSpPr>
        <p:spPr>
          <a:xfrm>
            <a:off x="2543906" y="3967398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1</a:t>
            </a:r>
          </a:p>
        </p:txBody>
      </p:sp>
      <p:sp>
        <p:nvSpPr>
          <p:cNvPr id="1662" name="Shape 1662"/>
          <p:cNvSpPr>
            <a:spLocks noGrp="1"/>
          </p:cNvSpPr>
          <p:nvPr>
            <p:ph type="body" sz="quarter" idx="16"/>
          </p:nvPr>
        </p:nvSpPr>
        <p:spPr>
          <a:xfrm>
            <a:off x="6670188" y="4042057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2</a:t>
            </a:r>
          </a:p>
        </p:txBody>
      </p:sp>
      <p:sp>
        <p:nvSpPr>
          <p:cNvPr id="1663" name="Shape 1663"/>
          <p:cNvSpPr>
            <a:spLocks noGrp="1"/>
          </p:cNvSpPr>
          <p:nvPr>
            <p:ph type="body" sz="quarter" idx="17"/>
          </p:nvPr>
        </p:nvSpPr>
        <p:spPr>
          <a:xfrm>
            <a:off x="11073602" y="3931223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3</a:t>
            </a:r>
          </a:p>
        </p:txBody>
      </p:sp>
      <p:sp>
        <p:nvSpPr>
          <p:cNvPr id="1664" name="Shape 1664"/>
          <p:cNvSpPr>
            <a:spLocks noGrp="1"/>
          </p:cNvSpPr>
          <p:nvPr>
            <p:ph type="body" sz="quarter" idx="18"/>
          </p:nvPr>
        </p:nvSpPr>
        <p:spPr>
          <a:xfrm>
            <a:off x="2268892" y="4573292"/>
            <a:ext cx="2360056" cy="112077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65" name="Shape 1665"/>
          <p:cNvSpPr>
            <a:spLocks noGrp="1"/>
          </p:cNvSpPr>
          <p:nvPr>
            <p:ph type="body" sz="quarter" idx="19"/>
          </p:nvPr>
        </p:nvSpPr>
        <p:spPr>
          <a:xfrm>
            <a:off x="6482805" y="4647952"/>
            <a:ext cx="2360056" cy="112077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66" name="Shape 1666"/>
          <p:cNvSpPr>
            <a:spLocks noGrp="1"/>
          </p:cNvSpPr>
          <p:nvPr>
            <p:ph type="body" sz="quarter" idx="20"/>
          </p:nvPr>
        </p:nvSpPr>
        <p:spPr>
          <a:xfrm>
            <a:off x="10886218" y="4537118"/>
            <a:ext cx="2360056" cy="11207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67" name="Shape 1667"/>
          <p:cNvSpPr/>
          <p:nvPr/>
        </p:nvSpPr>
        <p:spPr>
          <a:xfrm rot="11248698" flipH="1">
            <a:off x="14646022" y="3341680"/>
            <a:ext cx="3093003" cy="3012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68" name="Shape 1668"/>
          <p:cNvSpPr>
            <a:spLocks noGrp="1"/>
          </p:cNvSpPr>
          <p:nvPr>
            <p:ph type="body" sz="quarter" idx="21"/>
          </p:nvPr>
        </p:nvSpPr>
        <p:spPr>
          <a:xfrm>
            <a:off x="15208432" y="3946988"/>
            <a:ext cx="1985289" cy="579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4</a:t>
            </a:r>
          </a:p>
        </p:txBody>
      </p:sp>
      <p:sp>
        <p:nvSpPr>
          <p:cNvPr id="1669" name="Shape 1669"/>
          <p:cNvSpPr>
            <a:spLocks noGrp="1"/>
          </p:cNvSpPr>
          <p:nvPr>
            <p:ph type="body" sz="quarter" idx="22"/>
          </p:nvPr>
        </p:nvSpPr>
        <p:spPr>
          <a:xfrm>
            <a:off x="14933420" y="4552883"/>
            <a:ext cx="2360055" cy="11207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70" name="Shape 1670"/>
          <p:cNvSpPr/>
          <p:nvPr/>
        </p:nvSpPr>
        <p:spPr>
          <a:xfrm rot="11526000">
            <a:off x="19311819" y="3362090"/>
            <a:ext cx="3093003" cy="3012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71" name="Shape 1671"/>
          <p:cNvSpPr>
            <a:spLocks noGrp="1"/>
          </p:cNvSpPr>
          <p:nvPr>
            <p:ph type="body" sz="quarter" idx="23"/>
          </p:nvPr>
        </p:nvSpPr>
        <p:spPr>
          <a:xfrm>
            <a:off x="19874230" y="3967398"/>
            <a:ext cx="1985289" cy="579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Step 5</a:t>
            </a:r>
          </a:p>
        </p:txBody>
      </p:sp>
      <p:sp>
        <p:nvSpPr>
          <p:cNvPr id="1672" name="Shape 1672"/>
          <p:cNvSpPr>
            <a:spLocks noGrp="1"/>
          </p:cNvSpPr>
          <p:nvPr>
            <p:ph type="body" sz="quarter" idx="24"/>
          </p:nvPr>
        </p:nvSpPr>
        <p:spPr>
          <a:xfrm>
            <a:off x="19599217" y="4573292"/>
            <a:ext cx="2360056" cy="112077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</a:lstStyle>
          <a:p>
            <a:r>
              <a:t>Body copy</a:t>
            </a:r>
          </a:p>
        </p:txBody>
      </p:sp>
      <p:sp>
        <p:nvSpPr>
          <p:cNvPr id="1673" name="Shape 16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Intro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>
            <a:spLocks noGrp="1"/>
          </p:cNvSpPr>
          <p:nvPr>
            <p:ph type="pic" sz="quarter" idx="13"/>
          </p:nvPr>
        </p:nvSpPr>
        <p:spPr>
          <a:xfrm>
            <a:off x="11771353" y="3273190"/>
            <a:ext cx="5694808" cy="71696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81" name="Shape 1681"/>
          <p:cNvSpPr>
            <a:spLocks noGrp="1"/>
          </p:cNvSpPr>
          <p:nvPr>
            <p:ph type="title"/>
          </p:nvPr>
        </p:nvSpPr>
        <p:spPr>
          <a:xfrm>
            <a:off x="2857500" y="5846233"/>
            <a:ext cx="5307609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682" name="Shape 1682"/>
          <p:cNvSpPr>
            <a:spLocks noGrp="1"/>
          </p:cNvSpPr>
          <p:nvPr>
            <p:ph type="body" sz="quarter" idx="1"/>
          </p:nvPr>
        </p:nvSpPr>
        <p:spPr>
          <a:xfrm>
            <a:off x="16783050" y="2391833"/>
            <a:ext cx="4523317" cy="23969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1pPr>
            <a:lvl2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2pPr>
            <a:lvl3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3pPr>
            <a:lvl4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4pPr>
            <a:lvl5pPr defTabSz="1828800">
              <a:spcBef>
                <a:spcPts val="0"/>
              </a:spcBef>
              <a:defRPr spc="49"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3" name="Shape 1683"/>
          <p:cNvSpPr/>
          <p:nvPr/>
        </p:nvSpPr>
        <p:spPr>
          <a:xfrm>
            <a:off x="2857500" y="8135050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84" name="Shape 1684"/>
          <p:cNvSpPr>
            <a:spLocks noGrp="1"/>
          </p:cNvSpPr>
          <p:nvPr>
            <p:ph type="body" sz="quarter" idx="14"/>
          </p:nvPr>
        </p:nvSpPr>
        <p:spPr>
          <a:xfrm>
            <a:off x="2857500" y="3712633"/>
            <a:ext cx="5307609" cy="2286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Header Text</a:t>
            </a:r>
          </a:p>
        </p:txBody>
      </p:sp>
      <p:sp>
        <p:nvSpPr>
          <p:cNvPr id="1685" name="Shape 1685"/>
          <p:cNvSpPr/>
          <p:nvPr/>
        </p:nvSpPr>
        <p:spPr>
          <a:xfrm flipV="1">
            <a:off x="1612900" y="12890295"/>
            <a:ext cx="0" cy="34741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86" name="Shape 1686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pic>
        <p:nvPicPr>
          <p:cNvPr id="168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461" y="12916187"/>
            <a:ext cx="1676299" cy="257358"/>
          </a:xfrm>
          <a:prstGeom prst="rect">
            <a:avLst/>
          </a:prstGeom>
          <a:ln w="12700">
            <a:miter lim="400000"/>
          </a:ln>
        </p:spPr>
      </p:pic>
      <p:sp>
        <p:nvSpPr>
          <p:cNvPr id="1688" name="Shape 168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script - Section Intro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Shape 1695"/>
          <p:cNvSpPr>
            <a:spLocks noGrp="1"/>
          </p:cNvSpPr>
          <p:nvPr>
            <p:ph type="pic" idx="13"/>
          </p:nvPr>
        </p:nvSpPr>
        <p:spPr>
          <a:xfrm>
            <a:off x="12130189" y="0"/>
            <a:ext cx="1705441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96" name="Shape 1696"/>
          <p:cNvSpPr>
            <a:spLocks noGrp="1"/>
          </p:cNvSpPr>
          <p:nvPr>
            <p:ph type="body" sz="quarter" idx="1"/>
          </p:nvPr>
        </p:nvSpPr>
        <p:spPr>
          <a:xfrm>
            <a:off x="2508250" y="9681633"/>
            <a:ext cx="7767174" cy="23969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pc="149">
                <a:solidFill>
                  <a:srgbClr val="53585F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defTabSz="1828800">
              <a:lnSpc>
                <a:spcPct val="100000"/>
              </a:lnSpc>
              <a:spcBef>
                <a:spcPts val="0"/>
              </a:spcBef>
              <a:defRPr spc="149">
                <a:solidFill>
                  <a:srgbClr val="53585F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defTabSz="1828800">
              <a:lnSpc>
                <a:spcPct val="100000"/>
              </a:lnSpc>
              <a:spcBef>
                <a:spcPts val="0"/>
              </a:spcBef>
              <a:defRPr spc="149">
                <a:solidFill>
                  <a:srgbClr val="53585F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defTabSz="1828800">
              <a:lnSpc>
                <a:spcPct val="100000"/>
              </a:lnSpc>
              <a:spcBef>
                <a:spcPts val="0"/>
              </a:spcBef>
              <a:defRPr spc="149">
                <a:solidFill>
                  <a:srgbClr val="53585F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defTabSz="1828800">
              <a:lnSpc>
                <a:spcPct val="100000"/>
              </a:lnSpc>
              <a:spcBef>
                <a:spcPts val="0"/>
              </a:spcBef>
              <a:defRPr spc="149">
                <a:solidFill>
                  <a:srgbClr val="53585F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7" name="Shape 1697"/>
          <p:cNvSpPr/>
          <p:nvPr/>
        </p:nvSpPr>
        <p:spPr>
          <a:xfrm>
            <a:off x="3005666" y="8135050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698" name="Shape 1698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1699" name="Shape 1699"/>
          <p:cNvSpPr>
            <a:spLocks noGrp="1"/>
          </p:cNvSpPr>
          <p:nvPr>
            <p:ph type="body" sz="quarter" idx="14"/>
          </p:nvPr>
        </p:nvSpPr>
        <p:spPr>
          <a:xfrm>
            <a:off x="2518833" y="9153952"/>
            <a:ext cx="5307609" cy="368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Header Text</a:t>
            </a:r>
          </a:p>
        </p:txBody>
      </p:sp>
      <p:sp>
        <p:nvSpPr>
          <p:cNvPr id="1700" name="Shape 1700"/>
          <p:cNvSpPr>
            <a:spLocks noGrp="1"/>
          </p:cNvSpPr>
          <p:nvPr>
            <p:ph type="body" sz="quarter" idx="15"/>
          </p:nvPr>
        </p:nvSpPr>
        <p:spPr>
          <a:xfrm>
            <a:off x="1409700" y="1223433"/>
            <a:ext cx="8545463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701" name="Shape 1701"/>
          <p:cNvSpPr>
            <a:spLocks noGrp="1"/>
          </p:cNvSpPr>
          <p:nvPr>
            <p:ph type="body" sz="quarter" idx="16"/>
          </p:nvPr>
        </p:nvSpPr>
        <p:spPr>
          <a:xfrm>
            <a:off x="2556933" y="4451713"/>
            <a:ext cx="9440764" cy="35376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indent="0" defTabSz="1828800">
              <a:lnSpc>
                <a:spcPct val="90000"/>
              </a:lnSpc>
              <a:spcBef>
                <a:spcPts val="0"/>
              </a:spcBef>
              <a:buSzTx/>
              <a:buNone/>
              <a:defRPr sz="5000">
                <a:solidFill>
                  <a:srgbClr val="A6AAA9"/>
                </a:solidFill>
              </a:defRPr>
            </a:pPr>
            <a:r>
              <a:t>Body Copy - </a:t>
            </a:r>
            <a:r>
              <a:rPr>
                <a:solidFill>
                  <a:srgbClr val="53585F"/>
                </a:solidFill>
              </a:rPr>
              <a:t>main</a:t>
            </a:r>
          </a:p>
        </p:txBody>
      </p:sp>
      <p:sp>
        <p:nvSpPr>
          <p:cNvPr id="1702" name="Shape 1702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body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sz="half" idx="13"/>
          </p:nvPr>
        </p:nvSpPr>
        <p:spPr>
          <a:xfrm>
            <a:off x="17014444" y="-115690"/>
            <a:ext cx="7369508" cy="138889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2082800" y="4943085"/>
            <a:ext cx="4748610" cy="301018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Shape 149"/>
          <p:cNvSpPr/>
          <p:nvPr/>
        </p:nvSpPr>
        <p:spPr>
          <a:xfrm>
            <a:off x="2082800" y="8124024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4"/>
          </p:nvPr>
        </p:nvSpPr>
        <p:spPr>
          <a:xfrm>
            <a:off x="8096753" y="2521842"/>
            <a:ext cx="7652347" cy="81842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Shape 1709"/>
          <p:cNvSpPr>
            <a:spLocks noGrp="1"/>
          </p:cNvSpPr>
          <p:nvPr>
            <p:ph type="pic" idx="13"/>
          </p:nvPr>
        </p:nvSpPr>
        <p:spPr>
          <a:xfrm>
            <a:off x="12130189" y="0"/>
            <a:ext cx="1705441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10" name="Shape 1710"/>
          <p:cNvSpPr/>
          <p:nvPr/>
        </p:nvSpPr>
        <p:spPr>
          <a:xfrm>
            <a:off x="2726266" y="9677568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711" name="Shape 1711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1712" name="Shape 1712"/>
          <p:cNvSpPr>
            <a:spLocks noGrp="1"/>
          </p:cNvSpPr>
          <p:nvPr>
            <p:ph type="body" sz="quarter" idx="14"/>
          </p:nvPr>
        </p:nvSpPr>
        <p:spPr>
          <a:xfrm>
            <a:off x="2277533" y="5994231"/>
            <a:ext cx="9440764" cy="35376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indent="0" defTabSz="1828800">
              <a:lnSpc>
                <a:spcPct val="90000"/>
              </a:lnSpc>
              <a:spcBef>
                <a:spcPts val="0"/>
              </a:spcBef>
              <a:buSzTx/>
              <a:buNone/>
              <a:defRPr sz="5000">
                <a:solidFill>
                  <a:srgbClr val="A6AAA9"/>
                </a:solidFill>
              </a:defRPr>
            </a:pPr>
            <a:r>
              <a:t>Body Copy - </a:t>
            </a:r>
            <a:r>
              <a:rPr>
                <a:solidFill>
                  <a:srgbClr val="53585F"/>
                </a:solidFill>
              </a:rPr>
              <a:t>main</a:t>
            </a:r>
          </a:p>
        </p:txBody>
      </p:sp>
      <p:sp>
        <p:nvSpPr>
          <p:cNvPr id="1713" name="Shape 1713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or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/>
          <p:nvPr/>
        </p:nvSpPr>
        <p:spPr>
          <a:xfrm>
            <a:off x="2726266" y="9677568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721" name="Shape 1721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1722" name="Shape 1722"/>
          <p:cNvSpPr>
            <a:spLocks noGrp="1"/>
          </p:cNvSpPr>
          <p:nvPr>
            <p:ph type="body" sz="quarter" idx="13"/>
          </p:nvPr>
        </p:nvSpPr>
        <p:spPr>
          <a:xfrm>
            <a:off x="2277533" y="5994231"/>
            <a:ext cx="9440764" cy="35376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indent="0" defTabSz="1828800">
              <a:lnSpc>
                <a:spcPct val="90000"/>
              </a:lnSpc>
              <a:spcBef>
                <a:spcPts val="0"/>
              </a:spcBef>
              <a:buSzTx/>
              <a:buNone/>
              <a:defRPr sz="5000">
                <a:solidFill>
                  <a:srgbClr val="A6AAA9"/>
                </a:solidFill>
              </a:defRPr>
            </a:pPr>
            <a:r>
              <a:t>Body Copy - </a:t>
            </a:r>
            <a:r>
              <a:rPr>
                <a:solidFill>
                  <a:srgbClr val="53585F"/>
                </a:solidFill>
              </a:rPr>
              <a:t>main</a:t>
            </a:r>
          </a:p>
        </p:txBody>
      </p:sp>
      <p:sp>
        <p:nvSpPr>
          <p:cNvPr id="1723" name="Shape 1723"/>
          <p:cNvSpPr>
            <a:spLocks noGrp="1"/>
          </p:cNvSpPr>
          <p:nvPr>
            <p:ph type="pic" idx="14"/>
          </p:nvPr>
        </p:nvSpPr>
        <p:spPr>
          <a:xfrm>
            <a:off x="12152488" y="-50800"/>
            <a:ext cx="12282313" cy="1381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24" name="Shape 172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ory +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Shape 1731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1732" name="Shape 1732"/>
          <p:cNvSpPr>
            <a:spLocks noGrp="1"/>
          </p:cNvSpPr>
          <p:nvPr>
            <p:ph type="pic" idx="13"/>
          </p:nvPr>
        </p:nvSpPr>
        <p:spPr>
          <a:xfrm>
            <a:off x="12152488" y="-50800"/>
            <a:ext cx="12282313" cy="1381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33" name="Shape 1733"/>
          <p:cNvSpPr/>
          <p:nvPr/>
        </p:nvSpPr>
        <p:spPr>
          <a:xfrm>
            <a:off x="1930400" y="6805783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734" name="Shape 1734"/>
          <p:cNvSpPr>
            <a:spLocks noGrp="1"/>
          </p:cNvSpPr>
          <p:nvPr>
            <p:ph type="body" sz="quarter" idx="14"/>
          </p:nvPr>
        </p:nvSpPr>
        <p:spPr>
          <a:xfrm>
            <a:off x="1930400" y="4248335"/>
            <a:ext cx="8071942" cy="238669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735" name="Shape 1735"/>
          <p:cNvSpPr>
            <a:spLocks noGrp="1"/>
          </p:cNvSpPr>
          <p:nvPr>
            <p:ph type="body" sz="quarter" idx="15"/>
          </p:nvPr>
        </p:nvSpPr>
        <p:spPr>
          <a:xfrm>
            <a:off x="1930400" y="7302500"/>
            <a:ext cx="8071942" cy="25296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736" name="Shape 173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ory + 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Shape 1743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1744" name="Shape 1744"/>
          <p:cNvSpPr/>
          <p:nvPr/>
        </p:nvSpPr>
        <p:spPr>
          <a:xfrm>
            <a:off x="1930400" y="6805783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745" name="Shape 1745"/>
          <p:cNvSpPr>
            <a:spLocks noGrp="1"/>
          </p:cNvSpPr>
          <p:nvPr>
            <p:ph type="body" sz="quarter" idx="13"/>
          </p:nvPr>
        </p:nvSpPr>
        <p:spPr>
          <a:xfrm>
            <a:off x="1930400" y="4248335"/>
            <a:ext cx="8071942" cy="238669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7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746" name="Shape 1746"/>
          <p:cNvSpPr>
            <a:spLocks noGrp="1"/>
          </p:cNvSpPr>
          <p:nvPr>
            <p:ph type="body" sz="quarter" idx="14"/>
          </p:nvPr>
        </p:nvSpPr>
        <p:spPr>
          <a:xfrm>
            <a:off x="1930400" y="7302500"/>
            <a:ext cx="8071942" cy="25296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747" name="Shape 1747"/>
          <p:cNvSpPr>
            <a:spLocks noGrp="1"/>
          </p:cNvSpPr>
          <p:nvPr>
            <p:ph type="pic" idx="15"/>
          </p:nvPr>
        </p:nvSpPr>
        <p:spPr>
          <a:xfrm>
            <a:off x="12130189" y="0"/>
            <a:ext cx="1705441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48" name="Shape 174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- Intro -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Shape 1755"/>
          <p:cNvSpPr/>
          <p:nvPr/>
        </p:nvSpPr>
        <p:spPr>
          <a:xfrm>
            <a:off x="11500756" y="2443834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756" name="Shape 1756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1757" name="Shape 1757"/>
          <p:cNvSpPr>
            <a:spLocks noGrp="1"/>
          </p:cNvSpPr>
          <p:nvPr>
            <p:ph type="body" sz="quarter" idx="13"/>
          </p:nvPr>
        </p:nvSpPr>
        <p:spPr>
          <a:xfrm>
            <a:off x="9538196" y="10712450"/>
            <a:ext cx="5307609" cy="3683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Header Text</a:t>
            </a:r>
          </a:p>
        </p:txBody>
      </p:sp>
      <p:sp>
        <p:nvSpPr>
          <p:cNvPr id="1758" name="Shape 1758"/>
          <p:cNvSpPr>
            <a:spLocks noGrp="1"/>
          </p:cNvSpPr>
          <p:nvPr>
            <p:ph type="body" sz="quarter" idx="14"/>
          </p:nvPr>
        </p:nvSpPr>
        <p:spPr>
          <a:xfrm>
            <a:off x="7919268" y="1655233"/>
            <a:ext cx="8545464" cy="487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1828800">
              <a:lnSpc>
                <a:spcPct val="100000"/>
              </a:lnSpc>
              <a:spcBef>
                <a:spcPts val="0"/>
              </a:spcBef>
              <a:buSzTx/>
              <a:buNone/>
              <a:defRPr sz="2400" b="1" cap="all" spc="600">
                <a:solidFill>
                  <a:schemeClr val="accent6">
                    <a:hueOff val="-4754211"/>
                    <a:satOff val="44162"/>
                    <a:lumOff val="5094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759" name="Shape 1759"/>
          <p:cNvSpPr>
            <a:spLocks noGrp="1"/>
          </p:cNvSpPr>
          <p:nvPr>
            <p:ph type="pic" sz="quarter" idx="15"/>
          </p:nvPr>
        </p:nvSpPr>
        <p:spPr>
          <a:xfrm>
            <a:off x="9272389" y="3698279"/>
            <a:ext cx="5839171" cy="63194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60" name="Shape 176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- Intro - Divider (Bod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Shape 1767"/>
          <p:cNvSpPr/>
          <p:nvPr/>
        </p:nvSpPr>
        <p:spPr>
          <a:xfrm>
            <a:off x="11500756" y="8036612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768" name="Shape 1768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1769" name="Shape 1769"/>
          <p:cNvSpPr>
            <a:spLocks noGrp="1"/>
          </p:cNvSpPr>
          <p:nvPr>
            <p:ph type="body" sz="quarter" idx="13"/>
          </p:nvPr>
        </p:nvSpPr>
        <p:spPr>
          <a:xfrm>
            <a:off x="9538196" y="7086796"/>
            <a:ext cx="5307609" cy="368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Header Text</a:t>
            </a:r>
          </a:p>
        </p:txBody>
      </p:sp>
      <p:sp>
        <p:nvSpPr>
          <p:cNvPr id="1770" name="Shape 1770"/>
          <p:cNvSpPr>
            <a:spLocks noGrp="1"/>
          </p:cNvSpPr>
          <p:nvPr>
            <p:ph type="body" sz="quarter" idx="14"/>
          </p:nvPr>
        </p:nvSpPr>
        <p:spPr>
          <a:xfrm>
            <a:off x="5821015" y="8618128"/>
            <a:ext cx="12741971" cy="19400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indent="0" algn="ctr" defTabSz="1828800">
              <a:lnSpc>
                <a:spcPct val="90000"/>
              </a:lnSpc>
              <a:spcBef>
                <a:spcPts val="0"/>
              </a:spcBef>
              <a:buSzTx/>
              <a:buNone/>
              <a:defRPr sz="5000">
                <a:solidFill>
                  <a:srgbClr val="A6AAA9"/>
                </a:solidFill>
              </a:defRPr>
            </a:pPr>
            <a:r>
              <a:t>Body Copy - </a:t>
            </a:r>
            <a:r>
              <a:rPr>
                <a:solidFill>
                  <a:srgbClr val="53585F"/>
                </a:solidFill>
              </a:rPr>
              <a:t>main</a:t>
            </a:r>
          </a:p>
        </p:txBody>
      </p:sp>
      <p:sp>
        <p:nvSpPr>
          <p:cNvPr id="1771" name="Shape 1771"/>
          <p:cNvSpPr>
            <a:spLocks noGrp="1"/>
          </p:cNvSpPr>
          <p:nvPr>
            <p:ph type="pic" sz="quarter" idx="15"/>
          </p:nvPr>
        </p:nvSpPr>
        <p:spPr>
          <a:xfrm>
            <a:off x="10489803" y="3157821"/>
            <a:ext cx="3404581" cy="36846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72" name="Shape 17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2 - Intro - Divider (Bod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/>
          <p:nvPr/>
        </p:nvSpPr>
        <p:spPr>
          <a:xfrm>
            <a:off x="11500756" y="8036612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780" name="Shape 1780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1781" name="Shape 1781"/>
          <p:cNvSpPr>
            <a:spLocks noGrp="1"/>
          </p:cNvSpPr>
          <p:nvPr>
            <p:ph type="body" sz="quarter" idx="13"/>
          </p:nvPr>
        </p:nvSpPr>
        <p:spPr>
          <a:xfrm>
            <a:off x="9538196" y="7086796"/>
            <a:ext cx="5307609" cy="368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Header Text</a:t>
            </a:r>
          </a:p>
        </p:txBody>
      </p:sp>
      <p:sp>
        <p:nvSpPr>
          <p:cNvPr id="1782" name="Shape 1782"/>
          <p:cNvSpPr>
            <a:spLocks noGrp="1"/>
          </p:cNvSpPr>
          <p:nvPr>
            <p:ph type="body" sz="quarter" idx="14"/>
          </p:nvPr>
        </p:nvSpPr>
        <p:spPr>
          <a:xfrm>
            <a:off x="5821015" y="8618128"/>
            <a:ext cx="12741971" cy="19400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indent="0" algn="ctr" defTabSz="1828800">
              <a:lnSpc>
                <a:spcPct val="90000"/>
              </a:lnSpc>
              <a:spcBef>
                <a:spcPts val="0"/>
              </a:spcBef>
              <a:buSzTx/>
              <a:buNone/>
              <a:defRPr sz="5000">
                <a:solidFill>
                  <a:srgbClr val="A6AAA9"/>
                </a:solidFill>
              </a:defRPr>
            </a:pPr>
            <a:r>
              <a:t>Body Copy - </a:t>
            </a:r>
            <a:r>
              <a:rPr>
                <a:solidFill>
                  <a:srgbClr val="53585F"/>
                </a:solidFill>
              </a:rPr>
              <a:t>main</a:t>
            </a:r>
          </a:p>
        </p:txBody>
      </p:sp>
      <p:sp>
        <p:nvSpPr>
          <p:cNvPr id="1783" name="Shape 1783"/>
          <p:cNvSpPr>
            <a:spLocks noGrp="1"/>
          </p:cNvSpPr>
          <p:nvPr>
            <p:ph type="pic" sz="quarter" idx="15"/>
          </p:nvPr>
        </p:nvSpPr>
        <p:spPr>
          <a:xfrm>
            <a:off x="10711308" y="3569298"/>
            <a:ext cx="2961384" cy="2961383"/>
          </a:xfrm>
          <a:prstGeom prst="rect">
            <a:avLst/>
          </a:prstGeom>
          <a:ln w="25400">
            <a:solidFill>
              <a:schemeClr val="accent6">
                <a:hueOff val="-4754211"/>
                <a:satOff val="44162"/>
                <a:lumOff val="5094"/>
              </a:schemeClr>
            </a:solidFill>
            <a:miter lim="800000"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84" name="Shape 178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Shape 1801"/>
          <p:cNvSpPr/>
          <p:nvPr/>
        </p:nvSpPr>
        <p:spPr>
          <a:xfrm>
            <a:off x="10827532" y="4627309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802" name="Shape 1802"/>
          <p:cNvSpPr>
            <a:spLocks noGrp="1"/>
          </p:cNvSpPr>
          <p:nvPr>
            <p:ph type="body" sz="quarter" idx="13"/>
          </p:nvPr>
        </p:nvSpPr>
        <p:spPr>
          <a:xfrm>
            <a:off x="8864972" y="8790643"/>
            <a:ext cx="5307609" cy="368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— Header Text</a:t>
            </a:r>
          </a:p>
        </p:txBody>
      </p:sp>
      <p:sp>
        <p:nvSpPr>
          <p:cNvPr id="1803" name="Shape 1803"/>
          <p:cNvSpPr>
            <a:spLocks noGrp="1"/>
          </p:cNvSpPr>
          <p:nvPr>
            <p:ph type="body" sz="quarter" idx="14"/>
          </p:nvPr>
        </p:nvSpPr>
        <p:spPr>
          <a:xfrm>
            <a:off x="4902820" y="5208825"/>
            <a:ext cx="13231912" cy="3025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indent="0" algn="ctr" defTabSz="1828800">
              <a:lnSpc>
                <a:spcPct val="90000"/>
              </a:lnSpc>
              <a:spcBef>
                <a:spcPts val="0"/>
              </a:spcBef>
              <a:buSzTx/>
              <a:buNone/>
              <a:defRPr sz="5000">
                <a:solidFill>
                  <a:srgbClr val="A6AAA9"/>
                </a:solidFill>
              </a:defRPr>
            </a:pPr>
            <a:r>
              <a:t>“Quote - </a:t>
            </a:r>
            <a:r>
              <a:rPr>
                <a:solidFill>
                  <a:srgbClr val="53585F"/>
                </a:solidFill>
              </a:rPr>
              <a:t>main…</a:t>
            </a:r>
          </a:p>
        </p:txBody>
      </p:sp>
      <p:sp>
        <p:nvSpPr>
          <p:cNvPr id="1804" name="Shape 180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centerB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Shape 1811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2" name="Shape 1812"/>
          <p:cNvSpPr/>
          <p:nvPr/>
        </p:nvSpPr>
        <p:spPr>
          <a:xfrm>
            <a:off x="11500756" y="3543576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813" name="Shape 1813"/>
          <p:cNvSpPr>
            <a:spLocks noGrp="1"/>
          </p:cNvSpPr>
          <p:nvPr>
            <p:ph type="body" sz="quarter" idx="13"/>
          </p:nvPr>
        </p:nvSpPr>
        <p:spPr>
          <a:xfrm>
            <a:off x="9538196" y="9806643"/>
            <a:ext cx="5307609" cy="368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DCDEE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— Header Text</a:t>
            </a:r>
          </a:p>
        </p:txBody>
      </p:sp>
      <p:sp>
        <p:nvSpPr>
          <p:cNvPr id="1814" name="Shape 1814"/>
          <p:cNvSpPr>
            <a:spLocks noGrp="1"/>
          </p:cNvSpPr>
          <p:nvPr>
            <p:ph type="body" sz="half" idx="14"/>
          </p:nvPr>
        </p:nvSpPr>
        <p:spPr>
          <a:xfrm>
            <a:off x="4594406" y="4210549"/>
            <a:ext cx="15040736" cy="5294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None/>
              <a:defRPr sz="10900" b="1" cap="all" spc="218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70% of value enabled by IoT will come from B2B scenarios</a:t>
            </a:r>
          </a:p>
        </p:txBody>
      </p:sp>
      <p:sp>
        <p:nvSpPr>
          <p:cNvPr id="1815" name="Shape 1815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center BOLD  I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>
            <a:spLocks noGrp="1"/>
          </p:cNvSpPr>
          <p:nvPr>
            <p:ph type="pic" sz="half" idx="13"/>
          </p:nvPr>
        </p:nvSpPr>
        <p:spPr>
          <a:xfrm>
            <a:off x="11216216" y="722300"/>
            <a:ext cx="8329382" cy="83293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23" name="Shape 1823"/>
          <p:cNvSpPr>
            <a:spLocks noGrp="1"/>
          </p:cNvSpPr>
          <p:nvPr>
            <p:ph type="body" sz="quarter" idx="14"/>
          </p:nvPr>
        </p:nvSpPr>
        <p:spPr>
          <a:xfrm>
            <a:off x="9538196" y="9806643"/>
            <a:ext cx="5307609" cy="368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A6AAA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— Header Text</a:t>
            </a:r>
          </a:p>
        </p:txBody>
      </p:sp>
      <p:sp>
        <p:nvSpPr>
          <p:cNvPr id="1824" name="Shape 1824"/>
          <p:cNvSpPr>
            <a:spLocks noGrp="1"/>
          </p:cNvSpPr>
          <p:nvPr>
            <p:ph type="body" sz="half" idx="15"/>
          </p:nvPr>
        </p:nvSpPr>
        <p:spPr>
          <a:xfrm>
            <a:off x="4594406" y="4210549"/>
            <a:ext cx="15040736" cy="5294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None/>
              <a:defRPr sz="10900" b="1" cap="all" spc="2180">
                <a:solidFill>
                  <a:srgbClr val="53585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70% of value enabled by IoT will come from B2B scenarios</a:t>
            </a:r>
          </a:p>
        </p:txBody>
      </p:sp>
      <p:sp>
        <p:nvSpPr>
          <p:cNvPr id="1825" name="Shape 1825"/>
          <p:cNvSpPr>
            <a:spLocks noGrp="1"/>
          </p:cNvSpPr>
          <p:nvPr>
            <p:ph type="pic" sz="quarter" idx="16"/>
          </p:nvPr>
        </p:nvSpPr>
        <p:spPr>
          <a:xfrm>
            <a:off x="16227237" y="9809474"/>
            <a:ext cx="2258891" cy="22588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26" name="Shape 1826"/>
          <p:cNvSpPr>
            <a:spLocks noGrp="1"/>
          </p:cNvSpPr>
          <p:nvPr>
            <p:ph type="pic" sz="quarter" idx="17"/>
          </p:nvPr>
        </p:nvSpPr>
        <p:spPr>
          <a:xfrm>
            <a:off x="20159865" y="3154945"/>
            <a:ext cx="3463828" cy="34638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27" name="Shape 1827"/>
          <p:cNvSpPr>
            <a:spLocks noGrp="1"/>
          </p:cNvSpPr>
          <p:nvPr>
            <p:ph type="pic" sz="quarter" idx="18"/>
          </p:nvPr>
        </p:nvSpPr>
        <p:spPr>
          <a:xfrm>
            <a:off x="5127145" y="1049866"/>
            <a:ext cx="3050165" cy="30501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28" name="Shape 1828"/>
          <p:cNvSpPr>
            <a:spLocks noGrp="1"/>
          </p:cNvSpPr>
          <p:nvPr>
            <p:ph type="pic" sz="quarter" idx="19"/>
          </p:nvPr>
        </p:nvSpPr>
        <p:spPr>
          <a:xfrm>
            <a:off x="1285056" y="8558564"/>
            <a:ext cx="4456069" cy="44560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29" name="Shape 1829"/>
          <p:cNvSpPr>
            <a:spLocks noGrp="1"/>
          </p:cNvSpPr>
          <p:nvPr>
            <p:ph type="pic" sz="quarter" idx="20"/>
          </p:nvPr>
        </p:nvSpPr>
        <p:spPr>
          <a:xfrm>
            <a:off x="-2432900" y="-107685"/>
            <a:ext cx="5824915" cy="58249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30" name="Shape 1830"/>
          <p:cNvSpPr>
            <a:spLocks noGrp="1"/>
          </p:cNvSpPr>
          <p:nvPr>
            <p:ph type="pic" sz="quarter" idx="21"/>
          </p:nvPr>
        </p:nvSpPr>
        <p:spPr>
          <a:xfrm>
            <a:off x="15312660" y="-2291347"/>
            <a:ext cx="5541732" cy="55417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31" name="Shape 1831"/>
          <p:cNvSpPr>
            <a:spLocks noGrp="1"/>
          </p:cNvSpPr>
          <p:nvPr>
            <p:ph type="pic" sz="quarter" idx="22"/>
          </p:nvPr>
        </p:nvSpPr>
        <p:spPr>
          <a:xfrm>
            <a:off x="19330131" y="8610101"/>
            <a:ext cx="6896611" cy="68966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32" name="Shape 1832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body + im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pic" sz="quarter" idx="13"/>
          </p:nvPr>
        </p:nvSpPr>
        <p:spPr>
          <a:xfrm>
            <a:off x="3084314" y="-39490"/>
            <a:ext cx="7369507" cy="46011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3149600" y="5687225"/>
            <a:ext cx="4748610" cy="30101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1828800">
              <a:defRPr sz="7200" cap="none" spc="0" baseline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Shape 161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4"/>
          </p:nvPr>
        </p:nvSpPr>
        <p:spPr>
          <a:xfrm>
            <a:off x="13405353" y="4031895"/>
            <a:ext cx="7652347" cy="56522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63" name="Shape 163"/>
          <p:cNvSpPr>
            <a:spLocks noGrp="1"/>
          </p:cNvSpPr>
          <p:nvPr>
            <p:ph type="pic" sz="quarter" idx="15"/>
          </p:nvPr>
        </p:nvSpPr>
        <p:spPr>
          <a:xfrm>
            <a:off x="3084314" y="9206110"/>
            <a:ext cx="7369507" cy="46011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0" name="Shape 1840"/>
          <p:cNvSpPr/>
          <p:nvPr/>
        </p:nvSpPr>
        <p:spPr>
          <a:xfrm>
            <a:off x="4985532" y="4627309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841" name="Shape 1841"/>
          <p:cNvSpPr>
            <a:spLocks noGrp="1"/>
          </p:cNvSpPr>
          <p:nvPr>
            <p:ph type="body" sz="quarter" idx="13"/>
          </p:nvPr>
        </p:nvSpPr>
        <p:spPr>
          <a:xfrm>
            <a:off x="12725772" y="8790643"/>
            <a:ext cx="5307609" cy="368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— Header Text</a:t>
            </a:r>
          </a:p>
        </p:txBody>
      </p:sp>
      <p:sp>
        <p:nvSpPr>
          <p:cNvPr id="1842" name="Shape 1842"/>
          <p:cNvSpPr>
            <a:spLocks noGrp="1"/>
          </p:cNvSpPr>
          <p:nvPr>
            <p:ph type="body" sz="quarter" idx="14"/>
          </p:nvPr>
        </p:nvSpPr>
        <p:spPr>
          <a:xfrm>
            <a:off x="4902820" y="5208825"/>
            <a:ext cx="13231912" cy="3025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indent="0" defTabSz="1828800">
              <a:lnSpc>
                <a:spcPct val="90000"/>
              </a:lnSpc>
              <a:spcBef>
                <a:spcPts val="0"/>
              </a:spcBef>
              <a:buSzTx/>
              <a:buNone/>
              <a:defRPr sz="5000">
                <a:solidFill>
                  <a:srgbClr val="A6AAA9"/>
                </a:solidFill>
              </a:defRPr>
            </a:pPr>
            <a:r>
              <a:rPr>
                <a:solidFill>
                  <a:srgbClr val="FFFFFF"/>
                </a:solidFill>
              </a:rPr>
              <a:t>“Quote - </a:t>
            </a:r>
            <a:r>
              <a:t>main</a:t>
            </a:r>
            <a:r>
              <a:rPr>
                <a:solidFill>
                  <a:srgbClr val="53585F"/>
                </a:solidFill>
              </a:rPr>
              <a:t>…</a:t>
            </a:r>
          </a:p>
        </p:txBody>
      </p:sp>
      <p:sp>
        <p:nvSpPr>
          <p:cNvPr id="1843" name="Shape 1843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1" name="Shape 1851"/>
          <p:cNvSpPr/>
          <p:nvPr/>
        </p:nvSpPr>
        <p:spPr>
          <a:xfrm>
            <a:off x="10827532" y="4627309"/>
            <a:ext cx="138248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1852" name="Shape 1852"/>
          <p:cNvSpPr>
            <a:spLocks noGrp="1"/>
          </p:cNvSpPr>
          <p:nvPr>
            <p:ph type="body" sz="quarter" idx="13"/>
          </p:nvPr>
        </p:nvSpPr>
        <p:spPr>
          <a:xfrm>
            <a:off x="8864972" y="8790643"/>
            <a:ext cx="5307609" cy="368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b="1" cap="all" spc="820" baseline="1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— Header Text</a:t>
            </a:r>
          </a:p>
        </p:txBody>
      </p:sp>
      <p:sp>
        <p:nvSpPr>
          <p:cNvPr id="1853" name="Shape 1853"/>
          <p:cNvSpPr>
            <a:spLocks noGrp="1"/>
          </p:cNvSpPr>
          <p:nvPr>
            <p:ph type="body" sz="quarter" idx="14"/>
          </p:nvPr>
        </p:nvSpPr>
        <p:spPr>
          <a:xfrm>
            <a:off x="4902820" y="5208825"/>
            <a:ext cx="13231912" cy="3025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indent="0" algn="ctr" defTabSz="1828800">
              <a:lnSpc>
                <a:spcPct val="90000"/>
              </a:lnSpc>
              <a:spcBef>
                <a:spcPts val="0"/>
              </a:spcBef>
              <a:buSzTx/>
              <a:buNone/>
              <a:defRPr sz="5000">
                <a:solidFill>
                  <a:srgbClr val="A6AAA9"/>
                </a:solidFill>
              </a:defRPr>
            </a:pPr>
            <a:r>
              <a:rPr>
                <a:solidFill>
                  <a:srgbClr val="FFFFFF"/>
                </a:solidFill>
              </a:rPr>
              <a:t>“Quote - </a:t>
            </a:r>
            <a:r>
              <a:t>main</a:t>
            </a:r>
            <a:r>
              <a:rPr>
                <a:solidFill>
                  <a:srgbClr val="53585F"/>
                </a:solidFill>
              </a:rPr>
              <a:t>…</a:t>
            </a:r>
          </a:p>
        </p:txBody>
      </p:sp>
      <p:sp>
        <p:nvSpPr>
          <p:cNvPr id="1854" name="Shape 185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py 18"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Shape 2082"/>
          <p:cNvSpPr>
            <a:spLocks noGrp="1"/>
          </p:cNvSpPr>
          <p:nvPr>
            <p:ph type="body" sz="quarter" idx="13"/>
          </p:nvPr>
        </p:nvSpPr>
        <p:spPr>
          <a:xfrm>
            <a:off x="611753" y="656736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2083" name="Shape 2083"/>
          <p:cNvSpPr>
            <a:spLocks noGrp="1"/>
          </p:cNvSpPr>
          <p:nvPr>
            <p:ph type="body" sz="quarter" idx="14"/>
          </p:nvPr>
        </p:nvSpPr>
        <p:spPr>
          <a:xfrm>
            <a:off x="1748148" y="656736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84" name="Shape 2084"/>
          <p:cNvSpPr>
            <a:spLocks noGrp="1"/>
          </p:cNvSpPr>
          <p:nvPr>
            <p:ph type="body" sz="quarter" idx="15"/>
          </p:nvPr>
        </p:nvSpPr>
        <p:spPr>
          <a:xfrm>
            <a:off x="2884545" y="656736"/>
            <a:ext cx="59525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85" name="Shape 2085"/>
          <p:cNvSpPr>
            <a:spLocks noGrp="1"/>
          </p:cNvSpPr>
          <p:nvPr>
            <p:ph type="body" sz="quarter" idx="16"/>
          </p:nvPr>
        </p:nvSpPr>
        <p:spPr>
          <a:xfrm>
            <a:off x="4102112" y="656736"/>
            <a:ext cx="432914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86" name="Shape 2086"/>
          <p:cNvSpPr>
            <a:spLocks noGrp="1"/>
          </p:cNvSpPr>
          <p:nvPr>
            <p:ph type="body" sz="quarter" idx="17"/>
          </p:nvPr>
        </p:nvSpPr>
        <p:spPr>
          <a:xfrm>
            <a:off x="5238507" y="656736"/>
            <a:ext cx="432914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87" name="Shape 2087"/>
          <p:cNvSpPr>
            <a:spLocks noGrp="1"/>
          </p:cNvSpPr>
          <p:nvPr>
            <p:ph type="body" sz="quarter" idx="18"/>
          </p:nvPr>
        </p:nvSpPr>
        <p:spPr>
          <a:xfrm>
            <a:off x="6347847" y="656736"/>
            <a:ext cx="487027" cy="595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88" name="Shape 2088"/>
          <p:cNvSpPr>
            <a:spLocks noGrp="1"/>
          </p:cNvSpPr>
          <p:nvPr>
            <p:ph type="body" sz="quarter" idx="19"/>
          </p:nvPr>
        </p:nvSpPr>
        <p:spPr>
          <a:xfrm>
            <a:off x="7484242" y="656736"/>
            <a:ext cx="48702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89" name="Shape 2089"/>
          <p:cNvSpPr>
            <a:spLocks noGrp="1"/>
          </p:cNvSpPr>
          <p:nvPr>
            <p:ph type="body" sz="quarter" idx="20"/>
          </p:nvPr>
        </p:nvSpPr>
        <p:spPr>
          <a:xfrm>
            <a:off x="8620638" y="656736"/>
            <a:ext cx="48702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90" name="Shape 2090"/>
          <p:cNvSpPr>
            <a:spLocks noGrp="1"/>
          </p:cNvSpPr>
          <p:nvPr>
            <p:ph type="body" sz="quarter" idx="21"/>
          </p:nvPr>
        </p:nvSpPr>
        <p:spPr>
          <a:xfrm>
            <a:off x="9757033" y="656736"/>
            <a:ext cx="48702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91" name="Shape 2091"/>
          <p:cNvSpPr>
            <a:spLocks noGrp="1"/>
          </p:cNvSpPr>
          <p:nvPr>
            <p:ph type="body" sz="quarter" idx="22"/>
          </p:nvPr>
        </p:nvSpPr>
        <p:spPr>
          <a:xfrm>
            <a:off x="10893430" y="656736"/>
            <a:ext cx="487027" cy="595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92" name="Shape 2092"/>
          <p:cNvSpPr>
            <a:spLocks noGrp="1"/>
          </p:cNvSpPr>
          <p:nvPr>
            <p:ph type="body" sz="quarter" idx="23"/>
          </p:nvPr>
        </p:nvSpPr>
        <p:spPr>
          <a:xfrm>
            <a:off x="665866" y="1793132"/>
            <a:ext cx="487027" cy="595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93" name="Shape 2093"/>
          <p:cNvSpPr>
            <a:spLocks noGrp="1"/>
          </p:cNvSpPr>
          <p:nvPr>
            <p:ph type="body" sz="quarter" idx="24"/>
          </p:nvPr>
        </p:nvSpPr>
        <p:spPr>
          <a:xfrm>
            <a:off x="1748148" y="179313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94" name="Shape 2094"/>
          <p:cNvSpPr>
            <a:spLocks noGrp="1"/>
          </p:cNvSpPr>
          <p:nvPr>
            <p:ph type="body" sz="quarter" idx="25"/>
          </p:nvPr>
        </p:nvSpPr>
        <p:spPr>
          <a:xfrm>
            <a:off x="2938658" y="1793132"/>
            <a:ext cx="487028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95" name="Shape 2095"/>
          <p:cNvSpPr>
            <a:spLocks noGrp="1"/>
          </p:cNvSpPr>
          <p:nvPr>
            <p:ph type="body" sz="quarter" idx="26"/>
          </p:nvPr>
        </p:nvSpPr>
        <p:spPr>
          <a:xfrm>
            <a:off x="4075054" y="1793132"/>
            <a:ext cx="48702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96" name="Shape 2096"/>
          <p:cNvSpPr>
            <a:spLocks noGrp="1"/>
          </p:cNvSpPr>
          <p:nvPr>
            <p:ph type="body" sz="quarter" idx="27"/>
          </p:nvPr>
        </p:nvSpPr>
        <p:spPr>
          <a:xfrm>
            <a:off x="5157336" y="1887832"/>
            <a:ext cx="595256" cy="405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5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97" name="Shape 2097"/>
          <p:cNvSpPr>
            <a:spLocks noGrp="1"/>
          </p:cNvSpPr>
          <p:nvPr>
            <p:ph type="body" sz="quarter" idx="28"/>
          </p:nvPr>
        </p:nvSpPr>
        <p:spPr>
          <a:xfrm>
            <a:off x="6293731" y="179313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98" name="Shape 2098"/>
          <p:cNvSpPr>
            <a:spLocks noGrp="1"/>
          </p:cNvSpPr>
          <p:nvPr>
            <p:ph type="body" sz="quarter" idx="29"/>
          </p:nvPr>
        </p:nvSpPr>
        <p:spPr>
          <a:xfrm>
            <a:off x="7484242" y="1847247"/>
            <a:ext cx="487027" cy="48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99" name="Shape 2099"/>
          <p:cNvSpPr>
            <a:spLocks noGrp="1"/>
          </p:cNvSpPr>
          <p:nvPr>
            <p:ph type="body" sz="quarter" idx="30"/>
          </p:nvPr>
        </p:nvSpPr>
        <p:spPr>
          <a:xfrm>
            <a:off x="8566524" y="179313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00" name="Shape 2100"/>
          <p:cNvSpPr>
            <a:spLocks noGrp="1"/>
          </p:cNvSpPr>
          <p:nvPr>
            <p:ph type="body" sz="quarter" idx="31"/>
          </p:nvPr>
        </p:nvSpPr>
        <p:spPr>
          <a:xfrm>
            <a:off x="9702919" y="179313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01" name="Shape 2101"/>
          <p:cNvSpPr>
            <a:spLocks noGrp="1"/>
          </p:cNvSpPr>
          <p:nvPr>
            <p:ph type="body" sz="quarter" idx="32"/>
          </p:nvPr>
        </p:nvSpPr>
        <p:spPr>
          <a:xfrm>
            <a:off x="10839315" y="179313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02" name="Shape 2102"/>
          <p:cNvSpPr>
            <a:spLocks noGrp="1"/>
          </p:cNvSpPr>
          <p:nvPr>
            <p:ph type="body" sz="quarter" idx="33"/>
          </p:nvPr>
        </p:nvSpPr>
        <p:spPr>
          <a:xfrm>
            <a:off x="611753" y="2929529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03" name="Shape 2103"/>
          <p:cNvSpPr>
            <a:spLocks noGrp="1"/>
          </p:cNvSpPr>
          <p:nvPr>
            <p:ph type="body" sz="quarter" idx="34"/>
          </p:nvPr>
        </p:nvSpPr>
        <p:spPr>
          <a:xfrm>
            <a:off x="1748148" y="2983643"/>
            <a:ext cx="595256" cy="48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04" name="Shape 2104"/>
          <p:cNvSpPr>
            <a:spLocks noGrp="1"/>
          </p:cNvSpPr>
          <p:nvPr>
            <p:ph type="body" sz="quarter" idx="35"/>
          </p:nvPr>
        </p:nvSpPr>
        <p:spPr>
          <a:xfrm>
            <a:off x="2884545" y="2929529"/>
            <a:ext cx="59525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05" name="Shape 2105"/>
          <p:cNvSpPr>
            <a:spLocks noGrp="1"/>
          </p:cNvSpPr>
          <p:nvPr>
            <p:ph type="body" sz="quarter" idx="36"/>
          </p:nvPr>
        </p:nvSpPr>
        <p:spPr>
          <a:xfrm>
            <a:off x="4020941" y="3159512"/>
            <a:ext cx="595256" cy="135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06" name="Shape 2106"/>
          <p:cNvSpPr>
            <a:spLocks noGrp="1"/>
          </p:cNvSpPr>
          <p:nvPr>
            <p:ph type="body" sz="quarter" idx="37"/>
          </p:nvPr>
        </p:nvSpPr>
        <p:spPr>
          <a:xfrm>
            <a:off x="5157336" y="2929529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07" name="Shape 2107"/>
          <p:cNvSpPr>
            <a:spLocks noGrp="1"/>
          </p:cNvSpPr>
          <p:nvPr>
            <p:ph type="body" sz="quarter" idx="38"/>
          </p:nvPr>
        </p:nvSpPr>
        <p:spPr>
          <a:xfrm>
            <a:off x="6293731" y="2929529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08" name="Shape 2108"/>
          <p:cNvSpPr>
            <a:spLocks noGrp="1"/>
          </p:cNvSpPr>
          <p:nvPr>
            <p:ph type="body" sz="quarter" idx="39"/>
          </p:nvPr>
        </p:nvSpPr>
        <p:spPr>
          <a:xfrm>
            <a:off x="7430128" y="2929529"/>
            <a:ext cx="59525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09" name="Shape 2109"/>
          <p:cNvSpPr>
            <a:spLocks noGrp="1"/>
          </p:cNvSpPr>
          <p:nvPr>
            <p:ph type="body" sz="quarter" idx="40"/>
          </p:nvPr>
        </p:nvSpPr>
        <p:spPr>
          <a:xfrm>
            <a:off x="8566524" y="2956585"/>
            <a:ext cx="595256" cy="541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10" name="Shape 2110"/>
          <p:cNvSpPr>
            <a:spLocks noGrp="1"/>
          </p:cNvSpPr>
          <p:nvPr>
            <p:ph type="body" sz="quarter" idx="41"/>
          </p:nvPr>
        </p:nvSpPr>
        <p:spPr>
          <a:xfrm>
            <a:off x="9702919" y="2956585"/>
            <a:ext cx="595256" cy="541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11" name="Shape 2111"/>
          <p:cNvSpPr>
            <a:spLocks noGrp="1"/>
          </p:cNvSpPr>
          <p:nvPr>
            <p:ph type="body" sz="quarter" idx="42"/>
          </p:nvPr>
        </p:nvSpPr>
        <p:spPr>
          <a:xfrm>
            <a:off x="10839315" y="2956585"/>
            <a:ext cx="595256" cy="541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12" name="Shape 2112"/>
          <p:cNvSpPr>
            <a:spLocks noGrp="1"/>
          </p:cNvSpPr>
          <p:nvPr>
            <p:ph type="body" sz="quarter" idx="43"/>
          </p:nvPr>
        </p:nvSpPr>
        <p:spPr>
          <a:xfrm>
            <a:off x="611753" y="4065925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13" name="Shape 2113"/>
          <p:cNvSpPr>
            <a:spLocks noGrp="1"/>
          </p:cNvSpPr>
          <p:nvPr>
            <p:ph type="body" sz="quarter" idx="44"/>
          </p:nvPr>
        </p:nvSpPr>
        <p:spPr>
          <a:xfrm>
            <a:off x="1748148" y="4065925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14" name="Shape 2114"/>
          <p:cNvSpPr>
            <a:spLocks noGrp="1"/>
          </p:cNvSpPr>
          <p:nvPr>
            <p:ph type="body" sz="quarter" idx="45"/>
          </p:nvPr>
        </p:nvSpPr>
        <p:spPr>
          <a:xfrm>
            <a:off x="2884545" y="4065925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15" name="Shape 2115"/>
          <p:cNvSpPr>
            <a:spLocks noGrp="1"/>
          </p:cNvSpPr>
          <p:nvPr>
            <p:ph type="body" sz="quarter" idx="46"/>
          </p:nvPr>
        </p:nvSpPr>
        <p:spPr>
          <a:xfrm>
            <a:off x="4020941" y="4065925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16" name="Shape 2116"/>
          <p:cNvSpPr>
            <a:spLocks noGrp="1"/>
          </p:cNvSpPr>
          <p:nvPr>
            <p:ph type="body" sz="quarter" idx="47"/>
          </p:nvPr>
        </p:nvSpPr>
        <p:spPr>
          <a:xfrm>
            <a:off x="5157336" y="4120038"/>
            <a:ext cx="595256" cy="48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17" name="Shape 2117"/>
          <p:cNvSpPr>
            <a:spLocks noGrp="1"/>
          </p:cNvSpPr>
          <p:nvPr>
            <p:ph type="body" sz="quarter" idx="48"/>
          </p:nvPr>
        </p:nvSpPr>
        <p:spPr>
          <a:xfrm>
            <a:off x="6293731" y="4065925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18" name="Shape 2118"/>
          <p:cNvSpPr>
            <a:spLocks noGrp="1"/>
          </p:cNvSpPr>
          <p:nvPr>
            <p:ph type="body" sz="quarter" idx="49"/>
          </p:nvPr>
        </p:nvSpPr>
        <p:spPr>
          <a:xfrm>
            <a:off x="7430128" y="4120038"/>
            <a:ext cx="595257" cy="48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19" name="Shape 2119"/>
          <p:cNvSpPr>
            <a:spLocks noGrp="1"/>
          </p:cNvSpPr>
          <p:nvPr>
            <p:ph type="body" sz="quarter" idx="50"/>
          </p:nvPr>
        </p:nvSpPr>
        <p:spPr>
          <a:xfrm>
            <a:off x="8566524" y="4065925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20" name="Shape 2120"/>
          <p:cNvSpPr>
            <a:spLocks noGrp="1"/>
          </p:cNvSpPr>
          <p:nvPr>
            <p:ph type="body" sz="quarter" idx="51"/>
          </p:nvPr>
        </p:nvSpPr>
        <p:spPr>
          <a:xfrm>
            <a:off x="9702919" y="4065925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21" name="Shape 2121"/>
          <p:cNvSpPr>
            <a:spLocks noGrp="1"/>
          </p:cNvSpPr>
          <p:nvPr>
            <p:ph type="body" sz="quarter" idx="52"/>
          </p:nvPr>
        </p:nvSpPr>
        <p:spPr>
          <a:xfrm>
            <a:off x="10839315" y="4065925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22" name="Shape 2122"/>
          <p:cNvSpPr>
            <a:spLocks noGrp="1"/>
          </p:cNvSpPr>
          <p:nvPr>
            <p:ph type="body" sz="quarter" idx="53"/>
          </p:nvPr>
        </p:nvSpPr>
        <p:spPr>
          <a:xfrm>
            <a:off x="611753" y="5256435"/>
            <a:ext cx="595256" cy="487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23" name="Shape 2123"/>
          <p:cNvSpPr>
            <a:spLocks noGrp="1"/>
          </p:cNvSpPr>
          <p:nvPr>
            <p:ph type="body" sz="quarter" idx="54"/>
          </p:nvPr>
        </p:nvSpPr>
        <p:spPr>
          <a:xfrm>
            <a:off x="1748148" y="5256435"/>
            <a:ext cx="595256" cy="48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24" name="Shape 2124"/>
          <p:cNvSpPr>
            <a:spLocks noGrp="1"/>
          </p:cNvSpPr>
          <p:nvPr>
            <p:ph type="body" sz="quarter" idx="55"/>
          </p:nvPr>
        </p:nvSpPr>
        <p:spPr>
          <a:xfrm>
            <a:off x="2884545" y="5202320"/>
            <a:ext cx="595257" cy="595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25" name="Shape 2125"/>
          <p:cNvSpPr>
            <a:spLocks noGrp="1"/>
          </p:cNvSpPr>
          <p:nvPr>
            <p:ph type="body" sz="quarter" idx="56"/>
          </p:nvPr>
        </p:nvSpPr>
        <p:spPr>
          <a:xfrm>
            <a:off x="4020941" y="5202320"/>
            <a:ext cx="595256" cy="595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26" name="Shape 2126"/>
          <p:cNvSpPr>
            <a:spLocks noGrp="1"/>
          </p:cNvSpPr>
          <p:nvPr>
            <p:ph type="body" sz="quarter" idx="57"/>
          </p:nvPr>
        </p:nvSpPr>
        <p:spPr>
          <a:xfrm>
            <a:off x="5157336" y="5202320"/>
            <a:ext cx="595256" cy="595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4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6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27" name="Shape 2127"/>
          <p:cNvSpPr>
            <a:spLocks noGrp="1"/>
          </p:cNvSpPr>
          <p:nvPr>
            <p:ph type="body" sz="quarter" idx="58"/>
          </p:nvPr>
        </p:nvSpPr>
        <p:spPr>
          <a:xfrm>
            <a:off x="6293731" y="5215860"/>
            <a:ext cx="595256" cy="581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28" name="Shape 2128"/>
          <p:cNvSpPr>
            <a:spLocks noGrp="1"/>
          </p:cNvSpPr>
          <p:nvPr>
            <p:ph type="body" sz="quarter" idx="59"/>
          </p:nvPr>
        </p:nvSpPr>
        <p:spPr>
          <a:xfrm>
            <a:off x="7430128" y="5202320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29" name="Shape 2129"/>
          <p:cNvSpPr>
            <a:spLocks noGrp="1"/>
          </p:cNvSpPr>
          <p:nvPr>
            <p:ph type="body" sz="quarter" idx="60"/>
          </p:nvPr>
        </p:nvSpPr>
        <p:spPr>
          <a:xfrm>
            <a:off x="8566524" y="5202320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30" name="Shape 2130"/>
          <p:cNvSpPr>
            <a:spLocks noGrp="1"/>
          </p:cNvSpPr>
          <p:nvPr>
            <p:ph type="body" sz="quarter" idx="61"/>
          </p:nvPr>
        </p:nvSpPr>
        <p:spPr>
          <a:xfrm>
            <a:off x="9702919" y="5202320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31" name="Shape 2131"/>
          <p:cNvSpPr>
            <a:spLocks noGrp="1"/>
          </p:cNvSpPr>
          <p:nvPr>
            <p:ph type="body" sz="quarter" idx="62"/>
          </p:nvPr>
        </p:nvSpPr>
        <p:spPr>
          <a:xfrm>
            <a:off x="10866372" y="5202320"/>
            <a:ext cx="541143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32" name="Shape 2132"/>
          <p:cNvSpPr>
            <a:spLocks noGrp="1"/>
          </p:cNvSpPr>
          <p:nvPr>
            <p:ph type="body" sz="quarter" idx="63"/>
          </p:nvPr>
        </p:nvSpPr>
        <p:spPr>
          <a:xfrm>
            <a:off x="611753" y="633871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8"/>
                  <a:pt x="8874" y="18819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8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7"/>
                  <a:pt x="18456" y="4346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7"/>
                  <a:pt x="7856" y="16572"/>
                  <a:pt x="7863" y="17142"/>
                </a:cubicBezTo>
                <a:cubicBezTo>
                  <a:pt x="7861" y="17156"/>
                  <a:pt x="7855" y="17167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33" name="Shape 2133"/>
          <p:cNvSpPr>
            <a:spLocks noGrp="1"/>
          </p:cNvSpPr>
          <p:nvPr>
            <p:ph type="body" sz="quarter" idx="64"/>
          </p:nvPr>
        </p:nvSpPr>
        <p:spPr>
          <a:xfrm>
            <a:off x="1748148" y="633871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8"/>
                  <a:pt x="8874" y="18819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8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7"/>
                  <a:pt x="18456" y="4346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7"/>
                  <a:pt x="7856" y="16572"/>
                  <a:pt x="7863" y="17142"/>
                </a:cubicBezTo>
                <a:cubicBezTo>
                  <a:pt x="7861" y="17156"/>
                  <a:pt x="7855" y="17167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34" name="Shape 2134"/>
          <p:cNvSpPr>
            <a:spLocks noGrp="1"/>
          </p:cNvSpPr>
          <p:nvPr>
            <p:ph type="body" sz="quarter" idx="65"/>
          </p:nvPr>
        </p:nvSpPr>
        <p:spPr>
          <a:xfrm>
            <a:off x="2911601" y="6338718"/>
            <a:ext cx="541143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2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5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3"/>
                  <a:pt x="5471" y="16692"/>
                  <a:pt x="4860" y="16692"/>
                </a:cubicBezTo>
                <a:lnTo>
                  <a:pt x="2700" y="16692"/>
                </a:lnTo>
                <a:cubicBezTo>
                  <a:pt x="1209" y="16692"/>
                  <a:pt x="0" y="17791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6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1"/>
                  <a:pt x="21358" y="0"/>
                  <a:pt x="2106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35" name="Shape 2135"/>
          <p:cNvSpPr>
            <a:spLocks noGrp="1"/>
          </p:cNvSpPr>
          <p:nvPr>
            <p:ph type="body" sz="quarter" idx="66"/>
          </p:nvPr>
        </p:nvSpPr>
        <p:spPr>
          <a:xfrm>
            <a:off x="4129167" y="6338718"/>
            <a:ext cx="378800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7"/>
                </a:lnTo>
                <a:cubicBezTo>
                  <a:pt x="20057" y="1877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9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3"/>
                  <a:pt x="7815" y="16692"/>
                  <a:pt x="6943" y="16692"/>
                </a:cubicBezTo>
                <a:lnTo>
                  <a:pt x="3857" y="16692"/>
                </a:lnTo>
                <a:cubicBezTo>
                  <a:pt x="1727" y="16692"/>
                  <a:pt x="0" y="17791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6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36" name="Shape 2136"/>
          <p:cNvSpPr>
            <a:spLocks noGrp="1"/>
          </p:cNvSpPr>
          <p:nvPr>
            <p:ph type="body" sz="quarter" idx="67"/>
          </p:nvPr>
        </p:nvSpPr>
        <p:spPr>
          <a:xfrm>
            <a:off x="5157336" y="633871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37" name="Shape 2137"/>
          <p:cNvSpPr>
            <a:spLocks noGrp="1"/>
          </p:cNvSpPr>
          <p:nvPr>
            <p:ph type="body" sz="quarter" idx="68"/>
          </p:nvPr>
        </p:nvSpPr>
        <p:spPr>
          <a:xfrm>
            <a:off x="6293731" y="633871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1"/>
                </a:lnTo>
                <a:lnTo>
                  <a:pt x="6037" y="13241"/>
                </a:lnTo>
                <a:lnTo>
                  <a:pt x="6275" y="12603"/>
                </a:lnTo>
                <a:lnTo>
                  <a:pt x="7364" y="9683"/>
                </a:lnTo>
                <a:lnTo>
                  <a:pt x="8452" y="12603"/>
                </a:lnTo>
                <a:lnTo>
                  <a:pt x="8690" y="13241"/>
                </a:lnTo>
                <a:lnTo>
                  <a:pt x="11820" y="13241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9"/>
                </a:moveTo>
                <a:lnTo>
                  <a:pt x="16200" y="6883"/>
                </a:lnTo>
                <a:lnTo>
                  <a:pt x="15619" y="7309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8"/>
                </a:lnTo>
                <a:lnTo>
                  <a:pt x="16200" y="2793"/>
                </a:lnTo>
                <a:lnTo>
                  <a:pt x="16754" y="4268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9"/>
                  <a:pt x="16781" y="7309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3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3"/>
                </a:lnTo>
                <a:cubicBezTo>
                  <a:pt x="18409" y="6383"/>
                  <a:pt x="21600" y="3922"/>
                  <a:pt x="21600" y="3922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38" name="Shape 2138"/>
          <p:cNvSpPr>
            <a:spLocks noGrp="1"/>
          </p:cNvSpPr>
          <p:nvPr>
            <p:ph type="body" sz="quarter" idx="69"/>
          </p:nvPr>
        </p:nvSpPr>
        <p:spPr>
          <a:xfrm>
            <a:off x="7430128" y="6338718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5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5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39" name="Shape 2139"/>
          <p:cNvSpPr>
            <a:spLocks noGrp="1"/>
          </p:cNvSpPr>
          <p:nvPr>
            <p:ph type="body" sz="quarter" idx="70"/>
          </p:nvPr>
        </p:nvSpPr>
        <p:spPr>
          <a:xfrm>
            <a:off x="8566524" y="633871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0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0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1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1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6"/>
                </a:moveTo>
                <a:lnTo>
                  <a:pt x="4909" y="14728"/>
                </a:lnTo>
                <a:lnTo>
                  <a:pt x="4374" y="16156"/>
                </a:lnTo>
                <a:lnTo>
                  <a:pt x="2945" y="16156"/>
                </a:lnTo>
                <a:lnTo>
                  <a:pt x="4106" y="17049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9"/>
                </a:lnTo>
                <a:lnTo>
                  <a:pt x="6873" y="16156"/>
                </a:lnTo>
                <a:cubicBezTo>
                  <a:pt x="6873" y="16156"/>
                  <a:pt x="5445" y="16156"/>
                  <a:pt x="5445" y="16156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8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8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7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7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1"/>
                  <a:pt x="8836" y="16692"/>
                </a:cubicBezTo>
                <a:cubicBezTo>
                  <a:pt x="8836" y="16962"/>
                  <a:pt x="9056" y="17183"/>
                  <a:pt x="9327" y="17183"/>
                </a:cubicBezTo>
                <a:lnTo>
                  <a:pt x="18164" y="17183"/>
                </a:lnTo>
                <a:cubicBezTo>
                  <a:pt x="18435" y="17183"/>
                  <a:pt x="18655" y="16962"/>
                  <a:pt x="18655" y="16692"/>
                </a:cubicBezTo>
                <a:cubicBezTo>
                  <a:pt x="18655" y="16421"/>
                  <a:pt x="18435" y="16200"/>
                  <a:pt x="18164" y="162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40" name="Shape 2140"/>
          <p:cNvSpPr>
            <a:spLocks noGrp="1"/>
          </p:cNvSpPr>
          <p:nvPr>
            <p:ph type="body" sz="quarter" idx="71"/>
          </p:nvPr>
        </p:nvSpPr>
        <p:spPr>
          <a:xfrm>
            <a:off x="9702919" y="633871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89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0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4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89"/>
                </a:cubicBezTo>
                <a:cubicBezTo>
                  <a:pt x="9962" y="13889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5"/>
                  <a:pt x="11155" y="21600"/>
                  <a:pt x="11291" y="21600"/>
                </a:cubicBezTo>
                <a:cubicBezTo>
                  <a:pt x="11427" y="21600"/>
                  <a:pt x="11549" y="21545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8"/>
                  <a:pt x="11291" y="12765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41" name="Shape 2141"/>
          <p:cNvSpPr>
            <a:spLocks noGrp="1"/>
          </p:cNvSpPr>
          <p:nvPr>
            <p:ph type="body" sz="quarter" idx="72"/>
          </p:nvPr>
        </p:nvSpPr>
        <p:spPr>
          <a:xfrm>
            <a:off x="10839315" y="633871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7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89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5"/>
                  <a:pt x="10174" y="21600"/>
                  <a:pt x="10309" y="21600"/>
                </a:cubicBezTo>
                <a:cubicBezTo>
                  <a:pt x="10445" y="21600"/>
                  <a:pt x="10567" y="21545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7"/>
                </a:cubicBezTo>
                <a:cubicBezTo>
                  <a:pt x="18511" y="12907"/>
                  <a:pt x="8693" y="3089"/>
                  <a:pt x="8693" y="3089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4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0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7"/>
                  <a:pt x="19145" y="11782"/>
                </a:cubicBezTo>
                <a:cubicBezTo>
                  <a:pt x="19145" y="12053"/>
                  <a:pt x="19366" y="12274"/>
                  <a:pt x="19636" y="12274"/>
                </a:cubicBezTo>
                <a:cubicBezTo>
                  <a:pt x="19772" y="12274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4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7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42" name="Shape 2142"/>
          <p:cNvSpPr>
            <a:spLocks noGrp="1"/>
          </p:cNvSpPr>
          <p:nvPr>
            <p:ph type="body" sz="quarter" idx="73"/>
          </p:nvPr>
        </p:nvSpPr>
        <p:spPr>
          <a:xfrm>
            <a:off x="665866" y="7475112"/>
            <a:ext cx="48702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8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8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8"/>
                  <a:pt x="15638" y="4615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5"/>
                  <a:pt x="2760" y="3758"/>
                  <a:pt x="1200" y="2579"/>
                </a:cubicBezTo>
                <a:lnTo>
                  <a:pt x="1200" y="1965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5"/>
                </a:cubicBezTo>
                <a:cubicBezTo>
                  <a:pt x="20400" y="1965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30"/>
                  <a:pt x="10469" y="4909"/>
                  <a:pt x="10800" y="4909"/>
                </a:cubicBezTo>
                <a:cubicBezTo>
                  <a:pt x="11131" y="4909"/>
                  <a:pt x="11400" y="5130"/>
                  <a:pt x="11400" y="5400"/>
                </a:cubicBezTo>
                <a:cubicBezTo>
                  <a:pt x="11400" y="5671"/>
                  <a:pt x="11131" y="5891"/>
                  <a:pt x="10800" y="5891"/>
                </a:cubicBezTo>
                <a:cubicBezTo>
                  <a:pt x="10469" y="5891"/>
                  <a:pt x="10200" y="5671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5"/>
                  <a:pt x="6118" y="5618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8"/>
                  <a:pt x="18593" y="4895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5"/>
                </a:cubicBezTo>
                <a:lnTo>
                  <a:pt x="0" y="19636"/>
                </a:lnTo>
                <a:cubicBezTo>
                  <a:pt x="0" y="20722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2"/>
                  <a:pt x="21600" y="19636"/>
                </a:cubicBezTo>
                <a:lnTo>
                  <a:pt x="21600" y="1965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43" name="Shape 2143"/>
          <p:cNvSpPr>
            <a:spLocks noGrp="1"/>
          </p:cNvSpPr>
          <p:nvPr>
            <p:ph type="body" sz="quarter" idx="74"/>
          </p:nvPr>
        </p:nvSpPr>
        <p:spPr>
          <a:xfrm>
            <a:off x="1802264" y="7475112"/>
            <a:ext cx="48702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7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7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7"/>
                  <a:pt x="15600" y="6077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9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9"/>
                </a:cubicBezTo>
                <a:cubicBezTo>
                  <a:pt x="15600" y="7319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2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2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30"/>
                  <a:pt x="3600" y="16201"/>
                </a:cubicBezTo>
                <a:cubicBezTo>
                  <a:pt x="3600" y="16471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1"/>
                  <a:pt x="7200" y="16201"/>
                </a:cubicBezTo>
                <a:cubicBezTo>
                  <a:pt x="7200" y="15930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5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5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5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5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44" name="Shape 2144"/>
          <p:cNvSpPr>
            <a:spLocks noGrp="1"/>
          </p:cNvSpPr>
          <p:nvPr>
            <p:ph type="body" sz="quarter" idx="75"/>
          </p:nvPr>
        </p:nvSpPr>
        <p:spPr>
          <a:xfrm>
            <a:off x="2884545" y="7475112"/>
            <a:ext cx="59525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45" name="Shape 2145"/>
          <p:cNvSpPr>
            <a:spLocks noGrp="1"/>
          </p:cNvSpPr>
          <p:nvPr>
            <p:ph type="body" sz="quarter" idx="76"/>
          </p:nvPr>
        </p:nvSpPr>
        <p:spPr>
          <a:xfrm>
            <a:off x="4020941" y="7502169"/>
            <a:ext cx="595256" cy="541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19"/>
                </a:moveTo>
                <a:cubicBezTo>
                  <a:pt x="16368" y="12419"/>
                  <a:pt x="15709" y="11695"/>
                  <a:pt x="15709" y="10799"/>
                </a:cubicBezTo>
                <a:cubicBezTo>
                  <a:pt x="15709" y="9905"/>
                  <a:pt x="16368" y="9180"/>
                  <a:pt x="17182" y="9180"/>
                </a:cubicBezTo>
                <a:cubicBezTo>
                  <a:pt x="17995" y="9180"/>
                  <a:pt x="18655" y="9905"/>
                  <a:pt x="18655" y="10799"/>
                </a:cubicBezTo>
                <a:cubicBezTo>
                  <a:pt x="18655" y="11695"/>
                  <a:pt x="17995" y="12419"/>
                  <a:pt x="17182" y="12419"/>
                </a:cubicBezTo>
                <a:moveTo>
                  <a:pt x="21109" y="10261"/>
                </a:moveTo>
                <a:lnTo>
                  <a:pt x="19587" y="10261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1"/>
                </a:cubicBezTo>
                <a:lnTo>
                  <a:pt x="491" y="10261"/>
                </a:lnTo>
                <a:cubicBezTo>
                  <a:pt x="220" y="10261"/>
                  <a:pt x="0" y="10502"/>
                  <a:pt x="0" y="10799"/>
                </a:cubicBezTo>
                <a:cubicBezTo>
                  <a:pt x="0" y="11098"/>
                  <a:pt x="220" y="11339"/>
                  <a:pt x="491" y="11339"/>
                </a:cubicBezTo>
                <a:lnTo>
                  <a:pt x="14777" y="11339"/>
                </a:lnTo>
                <a:cubicBezTo>
                  <a:pt x="15004" y="12572"/>
                  <a:pt x="15994" y="13499"/>
                  <a:pt x="17182" y="13499"/>
                </a:cubicBezTo>
                <a:cubicBezTo>
                  <a:pt x="18369" y="13499"/>
                  <a:pt x="19360" y="12572"/>
                  <a:pt x="19587" y="11339"/>
                </a:cubicBezTo>
                <a:lnTo>
                  <a:pt x="21109" y="11339"/>
                </a:lnTo>
                <a:cubicBezTo>
                  <a:pt x="21380" y="11339"/>
                  <a:pt x="21600" y="11098"/>
                  <a:pt x="21600" y="10799"/>
                </a:cubicBezTo>
                <a:cubicBezTo>
                  <a:pt x="21600" y="10502"/>
                  <a:pt x="21380" y="10261"/>
                  <a:pt x="21109" y="10261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3"/>
                  <a:pt x="4213" y="5400"/>
                  <a:pt x="5400" y="5400"/>
                </a:cubicBezTo>
                <a:cubicBezTo>
                  <a:pt x="6587" y="5400"/>
                  <a:pt x="7578" y="4473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8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8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2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2"/>
                  <a:pt x="21380" y="18359"/>
                  <a:pt x="21109" y="18359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46" name="Shape 2146"/>
          <p:cNvSpPr>
            <a:spLocks noGrp="1"/>
          </p:cNvSpPr>
          <p:nvPr>
            <p:ph type="body" sz="quarter" idx="77"/>
          </p:nvPr>
        </p:nvSpPr>
        <p:spPr>
          <a:xfrm>
            <a:off x="5157336" y="7502169"/>
            <a:ext cx="595256" cy="541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5"/>
                  <a:pt x="7855" y="13499"/>
                </a:cubicBezTo>
                <a:cubicBezTo>
                  <a:pt x="7855" y="12605"/>
                  <a:pt x="7195" y="11879"/>
                  <a:pt x="6382" y="11879"/>
                </a:cubicBezTo>
                <a:cubicBezTo>
                  <a:pt x="5568" y="11879"/>
                  <a:pt x="4909" y="12605"/>
                  <a:pt x="4909" y="13499"/>
                </a:cubicBezTo>
                <a:cubicBezTo>
                  <a:pt x="4909" y="14395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8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8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499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499"/>
                </a:cubicBezTo>
                <a:cubicBezTo>
                  <a:pt x="3927" y="13499"/>
                  <a:pt x="3927" y="8100"/>
                  <a:pt x="3927" y="8100"/>
                </a:cubicBezTo>
                <a:close/>
                <a:moveTo>
                  <a:pt x="2945" y="13499"/>
                </a:moveTo>
                <a:cubicBezTo>
                  <a:pt x="2945" y="15588"/>
                  <a:pt x="4484" y="17279"/>
                  <a:pt x="6382" y="17279"/>
                </a:cubicBezTo>
                <a:cubicBezTo>
                  <a:pt x="8280" y="17279"/>
                  <a:pt x="9818" y="15588"/>
                  <a:pt x="9818" y="13499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499"/>
                  <a:pt x="2945" y="13499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2"/>
                  <a:pt x="2725" y="18359"/>
                  <a:pt x="2455" y="18359"/>
                </a:cubicBezTo>
                <a:cubicBezTo>
                  <a:pt x="2184" y="18359"/>
                  <a:pt x="1964" y="18602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8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8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499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499"/>
                </a:cubicBezTo>
                <a:cubicBezTo>
                  <a:pt x="12764" y="13499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8"/>
                  <a:pt x="18655" y="13499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499"/>
                </a:lnTo>
                <a:cubicBezTo>
                  <a:pt x="11782" y="15588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5"/>
                  <a:pt x="16032" y="6480"/>
                  <a:pt x="15218" y="6480"/>
                </a:cubicBezTo>
                <a:cubicBezTo>
                  <a:pt x="14405" y="6480"/>
                  <a:pt x="13745" y="7205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2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2"/>
                  <a:pt x="19416" y="18359"/>
                  <a:pt x="19145" y="18359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47" name="Shape 2147"/>
          <p:cNvSpPr>
            <a:spLocks noGrp="1"/>
          </p:cNvSpPr>
          <p:nvPr>
            <p:ph type="body" sz="quarter" idx="78"/>
          </p:nvPr>
        </p:nvSpPr>
        <p:spPr>
          <a:xfrm>
            <a:off x="6293731" y="7475112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30"/>
                  <a:pt x="2945" y="5400"/>
                </a:cubicBezTo>
                <a:cubicBezTo>
                  <a:pt x="2945" y="5671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1"/>
                  <a:pt x="18655" y="5400"/>
                </a:cubicBezTo>
                <a:cubicBezTo>
                  <a:pt x="18655" y="5130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30"/>
                  <a:pt x="2945" y="10800"/>
                </a:cubicBezTo>
                <a:cubicBezTo>
                  <a:pt x="2945" y="11071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1"/>
                  <a:pt x="18655" y="10800"/>
                </a:cubicBezTo>
                <a:cubicBezTo>
                  <a:pt x="18655" y="10530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1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1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48" name="Shape 2148"/>
          <p:cNvSpPr>
            <a:spLocks noGrp="1"/>
          </p:cNvSpPr>
          <p:nvPr>
            <p:ph type="body" sz="quarter" idx="79"/>
          </p:nvPr>
        </p:nvSpPr>
        <p:spPr>
          <a:xfrm>
            <a:off x="7430128" y="7475112"/>
            <a:ext cx="59525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49" name="Shape 2149"/>
          <p:cNvSpPr>
            <a:spLocks noGrp="1"/>
          </p:cNvSpPr>
          <p:nvPr>
            <p:ph type="body" sz="quarter" idx="80"/>
          </p:nvPr>
        </p:nvSpPr>
        <p:spPr>
          <a:xfrm>
            <a:off x="8566524" y="7475112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9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9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9"/>
                  <a:pt x="11291" y="15685"/>
                </a:cubicBezTo>
                <a:lnTo>
                  <a:pt x="11291" y="12695"/>
                </a:lnTo>
                <a:cubicBezTo>
                  <a:pt x="12137" y="12476"/>
                  <a:pt x="12764" y="11715"/>
                  <a:pt x="12764" y="10800"/>
                </a:cubicBezTo>
                <a:cubicBezTo>
                  <a:pt x="12764" y="10630"/>
                  <a:pt x="12735" y="10467"/>
                  <a:pt x="12694" y="10310"/>
                </a:cubicBezTo>
                <a:lnTo>
                  <a:pt x="15308" y="8857"/>
                </a:lnTo>
                <a:cubicBezTo>
                  <a:pt x="15565" y="9454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3"/>
                  <a:pt x="11342" y="11782"/>
                  <a:pt x="10800" y="11782"/>
                </a:cubicBezTo>
                <a:cubicBezTo>
                  <a:pt x="10258" y="11782"/>
                  <a:pt x="9818" y="11343"/>
                  <a:pt x="9818" y="10800"/>
                </a:cubicBezTo>
                <a:moveTo>
                  <a:pt x="10309" y="15685"/>
                </a:moveTo>
                <a:cubicBezTo>
                  <a:pt x="7829" y="15439"/>
                  <a:pt x="5891" y="13346"/>
                  <a:pt x="5891" y="10800"/>
                </a:cubicBezTo>
                <a:cubicBezTo>
                  <a:pt x="5891" y="10110"/>
                  <a:pt x="6035" y="9454"/>
                  <a:pt x="6292" y="8857"/>
                </a:cubicBezTo>
                <a:lnTo>
                  <a:pt x="8906" y="10310"/>
                </a:lnTo>
                <a:cubicBezTo>
                  <a:pt x="8865" y="10467"/>
                  <a:pt x="8836" y="10630"/>
                  <a:pt x="8836" y="10800"/>
                </a:cubicBezTo>
                <a:cubicBezTo>
                  <a:pt x="8836" y="11715"/>
                  <a:pt x="9463" y="12476"/>
                  <a:pt x="10309" y="12695"/>
                </a:cubicBezTo>
                <a:cubicBezTo>
                  <a:pt x="10309" y="12695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50" name="Shape 2150"/>
          <p:cNvSpPr>
            <a:spLocks noGrp="1"/>
          </p:cNvSpPr>
          <p:nvPr>
            <p:ph type="body" sz="quarter" idx="81"/>
          </p:nvPr>
        </p:nvSpPr>
        <p:spPr>
          <a:xfrm>
            <a:off x="9702919" y="7475112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1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8"/>
                </a:lnTo>
                <a:cubicBezTo>
                  <a:pt x="17052" y="7203"/>
                  <a:pt x="16911" y="7036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4"/>
                </a:lnTo>
                <a:cubicBezTo>
                  <a:pt x="13102" y="7716"/>
                  <a:pt x="12995" y="8126"/>
                  <a:pt x="12977" y="8496"/>
                </a:cubicBezTo>
                <a:lnTo>
                  <a:pt x="12996" y="9571"/>
                </a:lnTo>
                <a:cubicBezTo>
                  <a:pt x="12293" y="9974"/>
                  <a:pt x="11639" y="10471"/>
                  <a:pt x="11053" y="11057"/>
                </a:cubicBezTo>
                <a:lnTo>
                  <a:pt x="10023" y="10763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30"/>
                  <a:pt x="7863" y="14504"/>
                </a:cubicBezTo>
                <a:lnTo>
                  <a:pt x="8633" y="15249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4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4"/>
                  <a:pt x="5164" y="8591"/>
                </a:cubicBezTo>
                <a:lnTo>
                  <a:pt x="6091" y="9146"/>
                </a:lnTo>
                <a:cubicBezTo>
                  <a:pt x="6275" y="9241"/>
                  <a:pt x="6484" y="9318"/>
                  <a:pt x="6681" y="9318"/>
                </a:cubicBezTo>
                <a:cubicBezTo>
                  <a:pt x="6837" y="9318"/>
                  <a:pt x="6985" y="9270"/>
                  <a:pt x="7110" y="9146"/>
                </a:cubicBezTo>
                <a:lnTo>
                  <a:pt x="9146" y="7110"/>
                </a:lnTo>
                <a:cubicBezTo>
                  <a:pt x="9427" y="6829"/>
                  <a:pt x="9332" y="6405"/>
                  <a:pt x="9146" y="6091"/>
                </a:cubicBezTo>
                <a:lnTo>
                  <a:pt x="8593" y="5170"/>
                </a:lnTo>
                <a:cubicBezTo>
                  <a:pt x="8999" y="4469"/>
                  <a:pt x="9317" y="3712"/>
                  <a:pt x="9531" y="2911"/>
                </a:cubicBezTo>
                <a:lnTo>
                  <a:pt x="10571" y="2651"/>
                </a:lnTo>
                <a:cubicBezTo>
                  <a:pt x="10924" y="2539"/>
                  <a:pt x="11291" y="2329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3"/>
                  <a:pt x="17673" y="11783"/>
                </a:cubicBezTo>
                <a:cubicBezTo>
                  <a:pt x="14419" y="11783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2"/>
                </a:cubicBezTo>
                <a:cubicBezTo>
                  <a:pt x="9298" y="16938"/>
                  <a:pt x="9392" y="16209"/>
                  <a:pt x="9582" y="15503"/>
                </a:cubicBezTo>
                <a:cubicBezTo>
                  <a:pt x="9674" y="15159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4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8"/>
                  <a:pt x="13485" y="10421"/>
                </a:cubicBezTo>
                <a:cubicBezTo>
                  <a:pt x="13794" y="10244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4"/>
                </a:lnTo>
                <a:lnTo>
                  <a:pt x="16304" y="7876"/>
                </a:lnTo>
                <a:lnTo>
                  <a:pt x="16817" y="8799"/>
                </a:lnTo>
                <a:cubicBezTo>
                  <a:pt x="16905" y="8958"/>
                  <a:pt x="17032" y="9086"/>
                  <a:pt x="17184" y="9173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400"/>
                  <a:pt x="19837" y="9589"/>
                </a:cubicBezTo>
                <a:cubicBezTo>
                  <a:pt x="20106" y="9661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7"/>
                  <a:pt x="18233" y="15709"/>
                  <a:pt x="17673" y="15709"/>
                </a:cubicBezTo>
                <a:cubicBezTo>
                  <a:pt x="17113" y="15709"/>
                  <a:pt x="16610" y="15947"/>
                  <a:pt x="16253" y="16323"/>
                </a:cubicBezTo>
                <a:lnTo>
                  <a:pt x="13643" y="14873"/>
                </a:lnTo>
                <a:cubicBezTo>
                  <a:pt x="14530" y="13600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9"/>
                  <a:pt x="19636" y="18587"/>
                  <a:pt x="19636" y="17673"/>
                </a:cubicBezTo>
                <a:cubicBezTo>
                  <a:pt x="19636" y="17503"/>
                  <a:pt x="19608" y="17340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7"/>
                  <a:pt x="13165" y="15730"/>
                </a:cubicBezTo>
                <a:lnTo>
                  <a:pt x="15779" y="17182"/>
                </a:lnTo>
                <a:cubicBezTo>
                  <a:pt x="15738" y="17340"/>
                  <a:pt x="15709" y="17503"/>
                  <a:pt x="15709" y="17673"/>
                </a:cubicBezTo>
                <a:cubicBezTo>
                  <a:pt x="15709" y="18587"/>
                  <a:pt x="16336" y="19349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7"/>
                  <a:pt x="10298" y="1708"/>
                </a:cubicBezTo>
                <a:lnTo>
                  <a:pt x="9293" y="1959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7"/>
                </a:cubicBezTo>
                <a:cubicBezTo>
                  <a:pt x="7564" y="4986"/>
                  <a:pt x="7567" y="5368"/>
                  <a:pt x="7751" y="5675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7"/>
                  <a:pt x="2047" y="8939"/>
                  <a:pt x="1960" y="9285"/>
                </a:cubicBezTo>
                <a:lnTo>
                  <a:pt x="1707" y="10299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2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3"/>
                  <a:pt x="982" y="4385"/>
                </a:cubicBezTo>
                <a:cubicBezTo>
                  <a:pt x="982" y="4385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51" name="Shape 2151"/>
          <p:cNvSpPr>
            <a:spLocks noGrp="1"/>
          </p:cNvSpPr>
          <p:nvPr>
            <p:ph type="body" sz="quarter" idx="82"/>
          </p:nvPr>
        </p:nvSpPr>
        <p:spPr>
          <a:xfrm>
            <a:off x="10839315" y="7529226"/>
            <a:ext cx="595256" cy="48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2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2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6"/>
                  <a:pt x="5078" y="18000"/>
                  <a:pt x="5891" y="18000"/>
                </a:cubicBezTo>
                <a:cubicBezTo>
                  <a:pt x="6704" y="18000"/>
                  <a:pt x="7364" y="18806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6"/>
                  <a:pt x="14896" y="18000"/>
                  <a:pt x="15709" y="18000"/>
                </a:cubicBezTo>
                <a:cubicBezTo>
                  <a:pt x="16523" y="18000"/>
                  <a:pt x="17182" y="18806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70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70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52" name="Shape 2152"/>
          <p:cNvSpPr>
            <a:spLocks noGrp="1"/>
          </p:cNvSpPr>
          <p:nvPr>
            <p:ph type="body" sz="quarter" idx="83"/>
          </p:nvPr>
        </p:nvSpPr>
        <p:spPr>
          <a:xfrm>
            <a:off x="611753" y="8638565"/>
            <a:ext cx="595256" cy="541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8"/>
                  <a:pt x="14727" y="13500"/>
                </a:cubicBezTo>
                <a:cubicBezTo>
                  <a:pt x="14727" y="13203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3"/>
                  <a:pt x="6873" y="13500"/>
                </a:cubicBezTo>
                <a:cubicBezTo>
                  <a:pt x="6873" y="13798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8"/>
                  <a:pt x="18655" y="11340"/>
                </a:cubicBezTo>
                <a:cubicBezTo>
                  <a:pt x="18655" y="11043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3"/>
                  <a:pt x="6873" y="11340"/>
                </a:cubicBezTo>
                <a:cubicBezTo>
                  <a:pt x="6873" y="11638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8"/>
                  <a:pt x="7855" y="19980"/>
                </a:cubicBezTo>
                <a:cubicBezTo>
                  <a:pt x="7855" y="19086"/>
                  <a:pt x="8514" y="18360"/>
                  <a:pt x="9327" y="18360"/>
                </a:cubicBezTo>
                <a:cubicBezTo>
                  <a:pt x="10141" y="18360"/>
                  <a:pt x="10800" y="19086"/>
                  <a:pt x="10800" y="19980"/>
                </a:cubicBezTo>
                <a:cubicBezTo>
                  <a:pt x="10800" y="20278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8"/>
                  <a:pt x="14727" y="19980"/>
                </a:cubicBezTo>
                <a:cubicBezTo>
                  <a:pt x="14727" y="19086"/>
                  <a:pt x="15386" y="18360"/>
                  <a:pt x="16200" y="18360"/>
                </a:cubicBezTo>
                <a:cubicBezTo>
                  <a:pt x="17014" y="18360"/>
                  <a:pt x="17673" y="19086"/>
                  <a:pt x="17673" y="19980"/>
                </a:cubicBezTo>
                <a:cubicBezTo>
                  <a:pt x="17673" y="20278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8"/>
                  <a:pt x="18655" y="9180"/>
                </a:cubicBezTo>
                <a:cubicBezTo>
                  <a:pt x="18655" y="8883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3"/>
                  <a:pt x="6873" y="9180"/>
                </a:cubicBezTo>
                <a:cubicBezTo>
                  <a:pt x="6873" y="9478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3"/>
                  <a:pt x="8836" y="19980"/>
                </a:cubicBezTo>
                <a:lnTo>
                  <a:pt x="8836" y="21060"/>
                </a:lnTo>
                <a:cubicBezTo>
                  <a:pt x="8836" y="21358"/>
                  <a:pt x="9056" y="21600"/>
                  <a:pt x="9327" y="21600"/>
                </a:cubicBezTo>
                <a:cubicBezTo>
                  <a:pt x="9598" y="21600"/>
                  <a:pt x="9818" y="21358"/>
                  <a:pt x="9818" y="21060"/>
                </a:cubicBezTo>
                <a:lnTo>
                  <a:pt x="9818" y="19980"/>
                </a:lnTo>
                <a:cubicBezTo>
                  <a:pt x="9818" y="19683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8"/>
                  <a:pt x="16911" y="3240"/>
                  <a:pt x="17182" y="3240"/>
                </a:cubicBezTo>
                <a:cubicBezTo>
                  <a:pt x="17453" y="3240"/>
                  <a:pt x="17673" y="2998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8"/>
                  <a:pt x="2945" y="15660"/>
                </a:cubicBezTo>
                <a:cubicBezTo>
                  <a:pt x="2945" y="15363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3"/>
                  <a:pt x="15709" y="19980"/>
                </a:cubicBezTo>
                <a:lnTo>
                  <a:pt x="15709" y="21060"/>
                </a:lnTo>
                <a:cubicBezTo>
                  <a:pt x="15709" y="21358"/>
                  <a:pt x="15929" y="21600"/>
                  <a:pt x="16200" y="21600"/>
                </a:cubicBezTo>
                <a:cubicBezTo>
                  <a:pt x="16471" y="21600"/>
                  <a:pt x="16691" y="21358"/>
                  <a:pt x="16691" y="21060"/>
                </a:cubicBezTo>
                <a:lnTo>
                  <a:pt x="16691" y="19980"/>
                </a:lnTo>
                <a:cubicBezTo>
                  <a:pt x="16691" y="19683"/>
                  <a:pt x="16471" y="19440"/>
                  <a:pt x="16200" y="1944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53" name="Shape 2153"/>
          <p:cNvSpPr>
            <a:spLocks noGrp="1"/>
          </p:cNvSpPr>
          <p:nvPr>
            <p:ph type="body" sz="quarter" idx="84"/>
          </p:nvPr>
        </p:nvSpPr>
        <p:spPr>
          <a:xfrm>
            <a:off x="1748148" y="8692679"/>
            <a:ext cx="595256" cy="432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54" name="Shape 2154"/>
          <p:cNvSpPr>
            <a:spLocks noGrp="1"/>
          </p:cNvSpPr>
          <p:nvPr>
            <p:ph type="body" sz="quarter" idx="85"/>
          </p:nvPr>
        </p:nvSpPr>
        <p:spPr>
          <a:xfrm>
            <a:off x="2884545" y="8665623"/>
            <a:ext cx="595257" cy="48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70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70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70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70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70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70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70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70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70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70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70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70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70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70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70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70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70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55" name="Shape 2155"/>
          <p:cNvSpPr>
            <a:spLocks noGrp="1"/>
          </p:cNvSpPr>
          <p:nvPr>
            <p:ph type="body" sz="quarter" idx="86"/>
          </p:nvPr>
        </p:nvSpPr>
        <p:spPr>
          <a:xfrm>
            <a:off x="4020941" y="8665623"/>
            <a:ext cx="595256" cy="48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70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70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2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2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2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2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70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70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70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70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2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2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2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2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2"/>
                  <a:pt x="10038" y="4800"/>
                  <a:pt x="10309" y="48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56" name="Shape 2156"/>
          <p:cNvSpPr>
            <a:spLocks noGrp="1"/>
          </p:cNvSpPr>
          <p:nvPr>
            <p:ph type="body" sz="quarter" idx="87"/>
          </p:nvPr>
        </p:nvSpPr>
        <p:spPr>
          <a:xfrm>
            <a:off x="5157336" y="861150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9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9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1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1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1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1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9"/>
                  <a:pt x="13745" y="10309"/>
                </a:cubicBezTo>
                <a:cubicBezTo>
                  <a:pt x="13745" y="10580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0"/>
                  <a:pt x="18655" y="10309"/>
                </a:cubicBezTo>
                <a:cubicBezTo>
                  <a:pt x="18655" y="10039"/>
                  <a:pt x="18434" y="9818"/>
                  <a:pt x="18164" y="9818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57" name="Shape 2157"/>
          <p:cNvSpPr>
            <a:spLocks noGrp="1"/>
          </p:cNvSpPr>
          <p:nvPr>
            <p:ph type="body" sz="quarter" idx="88"/>
          </p:nvPr>
        </p:nvSpPr>
        <p:spPr>
          <a:xfrm>
            <a:off x="6293731" y="861150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30"/>
                  <a:pt x="4909" y="10800"/>
                </a:cubicBezTo>
                <a:cubicBezTo>
                  <a:pt x="4909" y="11071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1"/>
                  <a:pt x="16691" y="10800"/>
                </a:cubicBezTo>
                <a:cubicBezTo>
                  <a:pt x="16691" y="10530"/>
                  <a:pt x="16471" y="10309"/>
                  <a:pt x="16200" y="10309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58" name="Shape 2158"/>
          <p:cNvSpPr>
            <a:spLocks noGrp="1"/>
          </p:cNvSpPr>
          <p:nvPr>
            <p:ph type="body" sz="quarter" idx="89"/>
          </p:nvPr>
        </p:nvSpPr>
        <p:spPr>
          <a:xfrm>
            <a:off x="7430128" y="8611508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30"/>
                  <a:pt x="4909" y="10800"/>
                </a:cubicBezTo>
                <a:cubicBezTo>
                  <a:pt x="4909" y="11071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1"/>
                  <a:pt x="16691" y="10800"/>
                </a:cubicBezTo>
                <a:cubicBezTo>
                  <a:pt x="16691" y="10530"/>
                  <a:pt x="16471" y="10309"/>
                  <a:pt x="16200" y="10309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59" name="Shape 2159"/>
          <p:cNvSpPr>
            <a:spLocks noGrp="1"/>
          </p:cNvSpPr>
          <p:nvPr>
            <p:ph type="body" sz="quarter" idx="90"/>
          </p:nvPr>
        </p:nvSpPr>
        <p:spPr>
          <a:xfrm>
            <a:off x="8566524" y="8665623"/>
            <a:ext cx="595256" cy="48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70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70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70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70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70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70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70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70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60" name="Shape 2160"/>
          <p:cNvSpPr>
            <a:spLocks noGrp="1"/>
          </p:cNvSpPr>
          <p:nvPr>
            <p:ph type="body" sz="quarter" idx="91"/>
          </p:nvPr>
        </p:nvSpPr>
        <p:spPr>
          <a:xfrm>
            <a:off x="9702919" y="8638565"/>
            <a:ext cx="595256" cy="541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61" name="Shape 2161"/>
          <p:cNvSpPr>
            <a:spLocks noGrp="1"/>
          </p:cNvSpPr>
          <p:nvPr>
            <p:ph type="body" sz="quarter" idx="92"/>
          </p:nvPr>
        </p:nvSpPr>
        <p:spPr>
          <a:xfrm>
            <a:off x="10839315" y="8665623"/>
            <a:ext cx="595256" cy="48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62" name="Shape 2162"/>
          <p:cNvSpPr>
            <a:spLocks noGrp="1"/>
          </p:cNvSpPr>
          <p:nvPr>
            <p:ph type="body" sz="quarter" idx="93"/>
          </p:nvPr>
        </p:nvSpPr>
        <p:spPr>
          <a:xfrm>
            <a:off x="611746" y="9747898"/>
            <a:ext cx="595545" cy="59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5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8"/>
                </a:lnTo>
                <a:cubicBezTo>
                  <a:pt x="10221" y="13410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9"/>
                  <a:pt x="877" y="7133"/>
                  <a:pt x="1256" y="6753"/>
                </a:cubicBezTo>
                <a:lnTo>
                  <a:pt x="6754" y="1256"/>
                </a:lnTo>
                <a:cubicBezTo>
                  <a:pt x="7133" y="877"/>
                  <a:pt x="7749" y="877"/>
                  <a:pt x="8128" y="1256"/>
                </a:cubicBezTo>
                <a:lnTo>
                  <a:pt x="14312" y="7441"/>
                </a:lnTo>
                <a:cubicBezTo>
                  <a:pt x="14691" y="7820"/>
                  <a:pt x="14691" y="8436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1"/>
                </a:cubicBezTo>
                <a:cubicBezTo>
                  <a:pt x="13370" y="10085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5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5000"/>
                </a:lnTo>
                <a:cubicBezTo>
                  <a:pt x="7513" y="15759"/>
                  <a:pt x="8743" y="15759"/>
                  <a:pt x="9502" y="15000"/>
                </a:cubicBezTo>
                <a:lnTo>
                  <a:pt x="9968" y="14533"/>
                </a:lnTo>
                <a:lnTo>
                  <a:pt x="12798" y="17377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2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2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5"/>
                  <a:pt x="5846" y="6820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20"/>
                </a:cubicBezTo>
                <a:cubicBezTo>
                  <a:pt x="7792" y="7355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20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20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63" name="Shape 2163"/>
          <p:cNvSpPr>
            <a:spLocks noGrp="1"/>
          </p:cNvSpPr>
          <p:nvPr>
            <p:ph type="body" sz="quarter" idx="94"/>
          </p:nvPr>
        </p:nvSpPr>
        <p:spPr>
          <a:xfrm>
            <a:off x="1748148" y="9747905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0"/>
                  <a:pt x="10580" y="10800"/>
                  <a:pt x="10309" y="10800"/>
                </a:cubicBezTo>
                <a:cubicBezTo>
                  <a:pt x="10038" y="10800"/>
                  <a:pt x="9818" y="10580"/>
                  <a:pt x="9818" y="10309"/>
                </a:cubicBezTo>
                <a:cubicBezTo>
                  <a:pt x="9818" y="10039"/>
                  <a:pt x="10038" y="9818"/>
                  <a:pt x="10309" y="9818"/>
                </a:cubicBezTo>
                <a:cubicBezTo>
                  <a:pt x="10580" y="9818"/>
                  <a:pt x="10800" y="10039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7"/>
                </a:lnTo>
                <a:cubicBezTo>
                  <a:pt x="12761" y="14998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4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7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7"/>
                  <a:pt x="11752" y="10012"/>
                  <a:pt x="11709" y="9873"/>
                </a:cubicBezTo>
                <a:cubicBezTo>
                  <a:pt x="12146" y="9209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2"/>
                  <a:pt x="14957" y="12341"/>
                  <a:pt x="14957" y="12487"/>
                </a:cubicBezTo>
                <a:cubicBezTo>
                  <a:pt x="14957" y="12624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89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4"/>
                </a:cubicBezTo>
                <a:lnTo>
                  <a:pt x="5474" y="9059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6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2"/>
                </a:lnTo>
                <a:cubicBezTo>
                  <a:pt x="10511" y="16870"/>
                  <a:pt x="11735" y="16875"/>
                  <a:pt x="12503" y="16131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8164"/>
                </a:lnTo>
                <a:cubicBezTo>
                  <a:pt x="21600" y="18028"/>
                  <a:pt x="21545" y="17906"/>
                  <a:pt x="21456" y="17817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64" name="Shape 2164"/>
          <p:cNvSpPr>
            <a:spLocks noGrp="1"/>
          </p:cNvSpPr>
          <p:nvPr>
            <p:ph type="body" sz="quarter" idx="95"/>
          </p:nvPr>
        </p:nvSpPr>
        <p:spPr>
          <a:xfrm>
            <a:off x="2884545" y="9802019"/>
            <a:ext cx="595257" cy="487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2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2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4"/>
                  <a:pt x="21600" y="2399"/>
                </a:cubicBezTo>
                <a:cubicBezTo>
                  <a:pt x="21600" y="1073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3"/>
                  <a:pt x="0" y="2399"/>
                </a:cubicBezTo>
                <a:cubicBezTo>
                  <a:pt x="0" y="3724"/>
                  <a:pt x="879" y="4799"/>
                  <a:pt x="1964" y="4799"/>
                </a:cubicBezTo>
                <a:moveTo>
                  <a:pt x="19636" y="11999"/>
                </a:moveTo>
                <a:lnTo>
                  <a:pt x="1964" y="11999"/>
                </a:lnTo>
                <a:cubicBezTo>
                  <a:pt x="1422" y="11999"/>
                  <a:pt x="982" y="11463"/>
                  <a:pt x="982" y="10801"/>
                </a:cubicBezTo>
                <a:cubicBezTo>
                  <a:pt x="982" y="10137"/>
                  <a:pt x="1422" y="9599"/>
                  <a:pt x="1964" y="9599"/>
                </a:cubicBezTo>
                <a:lnTo>
                  <a:pt x="19636" y="9599"/>
                </a:lnTo>
                <a:cubicBezTo>
                  <a:pt x="20178" y="9599"/>
                  <a:pt x="20618" y="10137"/>
                  <a:pt x="20618" y="10801"/>
                </a:cubicBezTo>
                <a:cubicBezTo>
                  <a:pt x="20618" y="11463"/>
                  <a:pt x="20178" y="11999"/>
                  <a:pt x="19636" y="11999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1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1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65" name="Shape 2165"/>
          <p:cNvSpPr>
            <a:spLocks noGrp="1"/>
          </p:cNvSpPr>
          <p:nvPr>
            <p:ph type="body" sz="quarter" idx="96"/>
          </p:nvPr>
        </p:nvSpPr>
        <p:spPr>
          <a:xfrm>
            <a:off x="4020941" y="9802019"/>
            <a:ext cx="595256" cy="48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5"/>
                  <a:pt x="879" y="4800"/>
                  <a:pt x="1964" y="4800"/>
                </a:cubicBezTo>
                <a:cubicBezTo>
                  <a:pt x="3048" y="4800"/>
                  <a:pt x="3927" y="3725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3048" y="13200"/>
                  <a:pt x="3927" y="12125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5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5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5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5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cubicBezTo>
                  <a:pt x="3048" y="21600"/>
                  <a:pt x="3927" y="20525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66" name="Shape 2166"/>
          <p:cNvSpPr>
            <a:spLocks noGrp="1"/>
          </p:cNvSpPr>
          <p:nvPr>
            <p:ph type="body" sz="quarter" idx="97"/>
          </p:nvPr>
        </p:nvSpPr>
        <p:spPr>
          <a:xfrm>
            <a:off x="5157336" y="9802019"/>
            <a:ext cx="595256" cy="48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70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70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70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70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6"/>
                  <a:pt x="0" y="1800"/>
                </a:cubicBezTo>
                <a:cubicBezTo>
                  <a:pt x="0" y="2795"/>
                  <a:pt x="659" y="3600"/>
                  <a:pt x="1473" y="3600"/>
                </a:cubicBezTo>
                <a:cubicBezTo>
                  <a:pt x="2286" y="3600"/>
                  <a:pt x="2945" y="2795"/>
                  <a:pt x="2945" y="1800"/>
                </a:cubicBezTo>
                <a:cubicBezTo>
                  <a:pt x="2945" y="806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70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70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70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70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5"/>
                  <a:pt x="659" y="21600"/>
                  <a:pt x="1473" y="21600"/>
                </a:cubicBezTo>
                <a:cubicBezTo>
                  <a:pt x="2286" y="21600"/>
                  <a:pt x="2945" y="20795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6"/>
                  <a:pt x="0" y="7800"/>
                </a:cubicBezTo>
                <a:cubicBezTo>
                  <a:pt x="0" y="8795"/>
                  <a:pt x="659" y="9600"/>
                  <a:pt x="1473" y="9600"/>
                </a:cubicBezTo>
                <a:cubicBezTo>
                  <a:pt x="2286" y="9600"/>
                  <a:pt x="2945" y="8795"/>
                  <a:pt x="2945" y="7800"/>
                </a:cubicBezTo>
                <a:cubicBezTo>
                  <a:pt x="2945" y="6806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6"/>
                  <a:pt x="0" y="13800"/>
                </a:cubicBezTo>
                <a:cubicBezTo>
                  <a:pt x="0" y="14795"/>
                  <a:pt x="659" y="15600"/>
                  <a:pt x="1473" y="15600"/>
                </a:cubicBezTo>
                <a:cubicBezTo>
                  <a:pt x="2286" y="15600"/>
                  <a:pt x="2945" y="14795"/>
                  <a:pt x="2945" y="13800"/>
                </a:cubicBezTo>
                <a:cubicBezTo>
                  <a:pt x="2945" y="12806"/>
                  <a:pt x="2286" y="12000"/>
                  <a:pt x="1473" y="120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67" name="Shape 2167"/>
          <p:cNvSpPr>
            <a:spLocks noGrp="1"/>
          </p:cNvSpPr>
          <p:nvPr>
            <p:ph type="body" sz="quarter" idx="98"/>
          </p:nvPr>
        </p:nvSpPr>
        <p:spPr>
          <a:xfrm>
            <a:off x="6293731" y="9802019"/>
            <a:ext cx="595256" cy="487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3"/>
                  <a:pt x="0" y="2399"/>
                </a:cubicBezTo>
                <a:lnTo>
                  <a:pt x="0" y="19200"/>
                </a:lnTo>
                <a:cubicBezTo>
                  <a:pt x="0" y="20527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7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68" name="Shape 2168"/>
          <p:cNvSpPr>
            <a:spLocks noGrp="1"/>
          </p:cNvSpPr>
          <p:nvPr>
            <p:ph type="body" sz="quarter" idx="99"/>
          </p:nvPr>
        </p:nvSpPr>
        <p:spPr>
          <a:xfrm>
            <a:off x="7430128" y="9774960"/>
            <a:ext cx="595257" cy="541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8"/>
                  <a:pt x="4147" y="3240"/>
                  <a:pt x="4418" y="3240"/>
                </a:cubicBezTo>
                <a:cubicBezTo>
                  <a:pt x="4690" y="3240"/>
                  <a:pt x="4909" y="2998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40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69" name="Shape 2169"/>
          <p:cNvSpPr>
            <a:spLocks noGrp="1"/>
          </p:cNvSpPr>
          <p:nvPr>
            <p:ph type="body" sz="quarter" idx="100"/>
          </p:nvPr>
        </p:nvSpPr>
        <p:spPr>
          <a:xfrm>
            <a:off x="8566524" y="9802019"/>
            <a:ext cx="595256" cy="487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1"/>
                  <a:pt x="11071" y="14400"/>
                  <a:pt x="10800" y="14400"/>
                </a:cubicBezTo>
                <a:cubicBezTo>
                  <a:pt x="10529" y="14400"/>
                  <a:pt x="10309" y="14131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5"/>
                  <a:pt x="12273" y="13800"/>
                </a:cubicBezTo>
                <a:cubicBezTo>
                  <a:pt x="12273" y="12806"/>
                  <a:pt x="11613" y="11999"/>
                  <a:pt x="10800" y="11999"/>
                </a:cubicBezTo>
                <a:cubicBezTo>
                  <a:pt x="9987" y="11999"/>
                  <a:pt x="9327" y="12806"/>
                  <a:pt x="9327" y="13800"/>
                </a:cubicBezTo>
                <a:cubicBezTo>
                  <a:pt x="9327" y="14795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1"/>
                  <a:pt x="5671" y="14400"/>
                  <a:pt x="5400" y="14400"/>
                </a:cubicBezTo>
                <a:cubicBezTo>
                  <a:pt x="5129" y="14400"/>
                  <a:pt x="4909" y="14131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5"/>
                  <a:pt x="6873" y="13800"/>
                </a:cubicBezTo>
                <a:cubicBezTo>
                  <a:pt x="6873" y="12806"/>
                  <a:pt x="6213" y="11999"/>
                  <a:pt x="5400" y="11999"/>
                </a:cubicBezTo>
                <a:cubicBezTo>
                  <a:pt x="4587" y="11999"/>
                  <a:pt x="3927" y="12806"/>
                  <a:pt x="3927" y="13800"/>
                </a:cubicBezTo>
                <a:cubicBezTo>
                  <a:pt x="3927" y="14795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3"/>
                  <a:pt x="0" y="2399"/>
                </a:cubicBezTo>
                <a:lnTo>
                  <a:pt x="0" y="19200"/>
                </a:lnTo>
                <a:cubicBezTo>
                  <a:pt x="0" y="20527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7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1"/>
                  <a:pt x="16471" y="14400"/>
                  <a:pt x="16200" y="14400"/>
                </a:cubicBezTo>
                <a:cubicBezTo>
                  <a:pt x="15929" y="14400"/>
                  <a:pt x="15709" y="14131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5"/>
                  <a:pt x="17673" y="13800"/>
                </a:cubicBezTo>
                <a:cubicBezTo>
                  <a:pt x="17673" y="12806"/>
                  <a:pt x="17013" y="11999"/>
                  <a:pt x="16200" y="11999"/>
                </a:cubicBezTo>
                <a:cubicBezTo>
                  <a:pt x="15387" y="11999"/>
                  <a:pt x="14727" y="12806"/>
                  <a:pt x="14727" y="13800"/>
                </a:cubicBezTo>
                <a:cubicBezTo>
                  <a:pt x="14727" y="14795"/>
                  <a:pt x="15387" y="15600"/>
                  <a:pt x="16200" y="156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70" name="Shape 2170"/>
          <p:cNvSpPr>
            <a:spLocks noGrp="1"/>
          </p:cNvSpPr>
          <p:nvPr>
            <p:ph type="body" sz="quarter" idx="101"/>
          </p:nvPr>
        </p:nvSpPr>
        <p:spPr>
          <a:xfrm>
            <a:off x="9702919" y="9747905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5"/>
                </a:moveTo>
                <a:lnTo>
                  <a:pt x="10800" y="1965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5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3"/>
                  <a:pt x="5941" y="17047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8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5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6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8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5"/>
                  <a:pt x="19636" y="1965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9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8"/>
                  <a:pt x="16278" y="16973"/>
                </a:cubicBezTo>
                <a:lnTo>
                  <a:pt x="16972" y="17667"/>
                </a:lnTo>
                <a:cubicBezTo>
                  <a:pt x="16969" y="17669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9"/>
                  <a:pt x="16972" y="1627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71" name="Shape 2171"/>
          <p:cNvSpPr>
            <a:spLocks noGrp="1"/>
          </p:cNvSpPr>
          <p:nvPr>
            <p:ph type="body" sz="quarter" idx="102"/>
          </p:nvPr>
        </p:nvSpPr>
        <p:spPr>
          <a:xfrm>
            <a:off x="10839315" y="9747905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5"/>
                  <a:pt x="16242" y="15946"/>
                  <a:pt x="15117" y="15414"/>
                </a:cubicBezTo>
                <a:cubicBezTo>
                  <a:pt x="14189" y="14976"/>
                  <a:pt x="13657" y="14532"/>
                  <a:pt x="13491" y="14057"/>
                </a:cubicBezTo>
                <a:cubicBezTo>
                  <a:pt x="13377" y="13728"/>
                  <a:pt x="13428" y="13351"/>
                  <a:pt x="13649" y="12905"/>
                </a:cubicBezTo>
                <a:cubicBezTo>
                  <a:pt x="13815" y="12567"/>
                  <a:pt x="13972" y="12287"/>
                  <a:pt x="14117" y="12028"/>
                </a:cubicBezTo>
                <a:cubicBezTo>
                  <a:pt x="14730" y="10935"/>
                  <a:pt x="15203" y="10145"/>
                  <a:pt x="15203" y="7348"/>
                </a:cubicBezTo>
                <a:cubicBezTo>
                  <a:pt x="15203" y="3163"/>
                  <a:pt x="12787" y="2951"/>
                  <a:pt x="12309" y="2951"/>
                </a:cubicBezTo>
                <a:cubicBezTo>
                  <a:pt x="11917" y="2951"/>
                  <a:pt x="11672" y="3038"/>
                  <a:pt x="11435" y="3122"/>
                </a:cubicBezTo>
                <a:cubicBezTo>
                  <a:pt x="11175" y="3214"/>
                  <a:pt x="10907" y="3309"/>
                  <a:pt x="10296" y="3319"/>
                </a:cubicBezTo>
                <a:cubicBezTo>
                  <a:pt x="9190" y="3338"/>
                  <a:pt x="6873" y="3376"/>
                  <a:pt x="6873" y="7226"/>
                </a:cubicBezTo>
                <a:cubicBezTo>
                  <a:pt x="6873" y="9920"/>
                  <a:pt x="7574" y="11157"/>
                  <a:pt x="8125" y="12150"/>
                </a:cubicBezTo>
                <a:cubicBezTo>
                  <a:pt x="8266" y="12405"/>
                  <a:pt x="8399" y="12646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1"/>
                  <a:pt x="982" y="134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5"/>
                  <a:pt x="6362" y="16768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3"/>
                  <a:pt x="7855" y="9666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8"/>
                  <a:pt x="11461" y="4155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9"/>
                  <a:pt x="13840" y="10513"/>
                  <a:pt x="13261" y="11549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6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90"/>
                </a:cubicBezTo>
                <a:cubicBezTo>
                  <a:pt x="15525" y="19698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72" name="Shape 2172"/>
          <p:cNvSpPr>
            <a:spLocks noGrp="1"/>
          </p:cNvSpPr>
          <p:nvPr>
            <p:ph type="body" sz="quarter" idx="103"/>
          </p:nvPr>
        </p:nvSpPr>
        <p:spPr>
          <a:xfrm>
            <a:off x="611753" y="10884300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9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8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6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3"/>
                  <a:pt x="5845" y="8806"/>
                </a:cubicBezTo>
                <a:cubicBezTo>
                  <a:pt x="5845" y="12556"/>
                  <a:pt x="5219" y="13279"/>
                  <a:pt x="5122" y="13367"/>
                </a:cubicBezTo>
                <a:cubicBezTo>
                  <a:pt x="4957" y="13417"/>
                  <a:pt x="4826" y="13551"/>
                  <a:pt x="4784" y="13723"/>
                </a:cubicBezTo>
                <a:cubicBezTo>
                  <a:pt x="4734" y="13934"/>
                  <a:pt x="4828" y="14154"/>
                  <a:pt x="5015" y="14262"/>
                </a:cubicBezTo>
                <a:cubicBezTo>
                  <a:pt x="6396" y="15064"/>
                  <a:pt x="7482" y="15136"/>
                  <a:pt x="8065" y="15092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8"/>
                  <a:pt x="3958" y="17835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2" y="982"/>
                  <a:pt x="20618" y="5378"/>
                  <a:pt x="20618" y="10800"/>
                </a:cubicBezTo>
                <a:cubicBezTo>
                  <a:pt x="20618" y="13584"/>
                  <a:pt x="19454" y="16092"/>
                  <a:pt x="17593" y="17879"/>
                </a:cubicBezTo>
                <a:moveTo>
                  <a:pt x="10800" y="20618"/>
                </a:moveTo>
                <a:cubicBezTo>
                  <a:pt x="8489" y="20618"/>
                  <a:pt x="6370" y="19816"/>
                  <a:pt x="4693" y="18480"/>
                </a:cubicBezTo>
                <a:cubicBezTo>
                  <a:pt x="5360" y="17605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3"/>
                </a:cubicBezTo>
                <a:cubicBezTo>
                  <a:pt x="9214" y="14656"/>
                  <a:pt x="8775" y="14230"/>
                  <a:pt x="8725" y="14184"/>
                </a:cubicBezTo>
                <a:cubicBezTo>
                  <a:pt x="8597" y="14066"/>
                  <a:pt x="8412" y="14025"/>
                  <a:pt x="8246" y="14074"/>
                </a:cubicBezTo>
                <a:cubicBezTo>
                  <a:pt x="8208" y="14087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5"/>
                  <a:pt x="13097" y="13993"/>
                </a:cubicBezTo>
                <a:cubicBezTo>
                  <a:pt x="12883" y="13971"/>
                  <a:pt x="12690" y="14093"/>
                  <a:pt x="12605" y="14284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73" name="Shape 2173"/>
          <p:cNvSpPr>
            <a:spLocks noGrp="1"/>
          </p:cNvSpPr>
          <p:nvPr>
            <p:ph type="body" sz="quarter" idx="104"/>
          </p:nvPr>
        </p:nvSpPr>
        <p:spPr>
          <a:xfrm>
            <a:off x="1748148" y="10911358"/>
            <a:ext cx="595256" cy="541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2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09"/>
                  <a:pt x="6113" y="10507"/>
                  <a:pt x="5698" y="9969"/>
                </a:cubicBezTo>
                <a:cubicBezTo>
                  <a:pt x="5646" y="9901"/>
                  <a:pt x="5599" y="9842"/>
                  <a:pt x="5562" y="9785"/>
                </a:cubicBezTo>
                <a:cubicBezTo>
                  <a:pt x="5550" y="9768"/>
                  <a:pt x="5538" y="9751"/>
                  <a:pt x="5526" y="9734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1"/>
                </a:cubicBezTo>
                <a:cubicBezTo>
                  <a:pt x="5249" y="6721"/>
                  <a:pt x="4603" y="5151"/>
                  <a:pt x="5035" y="3987"/>
                </a:cubicBezTo>
                <a:cubicBezTo>
                  <a:pt x="5619" y="2410"/>
                  <a:pt x="6140" y="2098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1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3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5"/>
                </a:cubicBezTo>
                <a:cubicBezTo>
                  <a:pt x="11091" y="9842"/>
                  <a:pt x="11044" y="9901"/>
                  <a:pt x="10992" y="9969"/>
                </a:cubicBezTo>
                <a:cubicBezTo>
                  <a:pt x="10578" y="10507"/>
                  <a:pt x="9806" y="11509"/>
                  <a:pt x="9806" y="13567"/>
                </a:cubicBezTo>
                <a:cubicBezTo>
                  <a:pt x="9806" y="15971"/>
                  <a:pt x="11535" y="17087"/>
                  <a:pt x="12500" y="17361"/>
                </a:cubicBezTo>
                <a:cubicBezTo>
                  <a:pt x="13925" y="17915"/>
                  <a:pt x="15432" y="18664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39"/>
                  <a:pt x="12999" y="4821"/>
                  <a:pt x="12211" y="2789"/>
                </a:cubicBezTo>
                <a:cubicBezTo>
                  <a:pt x="11716" y="1513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6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6"/>
                  <a:pt x="12782" y="16326"/>
                </a:cubicBezTo>
                <a:moveTo>
                  <a:pt x="18035" y="15773"/>
                </a:moveTo>
                <a:cubicBezTo>
                  <a:pt x="18035" y="15773"/>
                  <a:pt x="16217" y="15311"/>
                  <a:pt x="16217" y="13290"/>
                </a:cubicBezTo>
                <a:cubicBezTo>
                  <a:pt x="16217" y="11514"/>
                  <a:pt x="17087" y="10889"/>
                  <a:pt x="17376" y="10458"/>
                </a:cubicBezTo>
                <a:cubicBezTo>
                  <a:pt x="17376" y="10458"/>
                  <a:pt x="17968" y="9905"/>
                  <a:pt x="17572" y="8122"/>
                </a:cubicBezTo>
                <a:cubicBezTo>
                  <a:pt x="18232" y="7145"/>
                  <a:pt x="18387" y="5419"/>
                  <a:pt x="17669" y="3589"/>
                </a:cubicBezTo>
                <a:cubicBezTo>
                  <a:pt x="17218" y="2442"/>
                  <a:pt x="16666" y="1814"/>
                  <a:pt x="16059" y="1448"/>
                </a:cubicBezTo>
                <a:cubicBezTo>
                  <a:pt x="15612" y="1179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3"/>
                </a:cubicBezTo>
                <a:cubicBezTo>
                  <a:pt x="12878" y="1781"/>
                  <a:pt x="12997" y="2064"/>
                  <a:pt x="13115" y="2365"/>
                </a:cubicBezTo>
                <a:cubicBezTo>
                  <a:pt x="13131" y="2408"/>
                  <a:pt x="13143" y="2453"/>
                  <a:pt x="13159" y="2496"/>
                </a:cubicBezTo>
                <a:cubicBezTo>
                  <a:pt x="13436" y="2360"/>
                  <a:pt x="13994" y="2159"/>
                  <a:pt x="14614" y="2159"/>
                </a:cubicBezTo>
                <a:cubicBezTo>
                  <a:pt x="15001" y="2159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8"/>
                </a:cubicBezTo>
                <a:cubicBezTo>
                  <a:pt x="17366" y="5540"/>
                  <a:pt x="17207" y="6853"/>
                  <a:pt x="16784" y="7478"/>
                </a:cubicBezTo>
                <a:cubicBezTo>
                  <a:pt x="16610" y="7736"/>
                  <a:pt x="16549" y="8066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3"/>
                  <a:pt x="16607" y="9785"/>
                  <a:pt x="16584" y="9819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7"/>
                  <a:pt x="15236" y="11418"/>
                  <a:pt x="15236" y="13290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6"/>
                  <a:pt x="20311" y="17925"/>
                  <a:pt x="20570" y="19439"/>
                </a:cubicBezTo>
                <a:lnTo>
                  <a:pt x="17464" y="19439"/>
                </a:lnTo>
                <a:cubicBezTo>
                  <a:pt x="17553" y="19773"/>
                  <a:pt x="17615" y="20131"/>
                  <a:pt x="17645" y="20519"/>
                </a:cubicBezTo>
                <a:lnTo>
                  <a:pt x="21152" y="20519"/>
                </a:lnTo>
                <a:cubicBezTo>
                  <a:pt x="21600" y="20519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3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74" name="Shape 2174"/>
          <p:cNvSpPr/>
          <p:nvPr/>
        </p:nvSpPr>
        <p:spPr>
          <a:xfrm>
            <a:off x="2884545" y="10938413"/>
            <a:ext cx="595257" cy="487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75" name="Shape 2175"/>
          <p:cNvSpPr/>
          <p:nvPr/>
        </p:nvSpPr>
        <p:spPr>
          <a:xfrm>
            <a:off x="4020941" y="10884300"/>
            <a:ext cx="595190" cy="595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19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3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3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4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6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4"/>
                </a:cubicBezTo>
                <a:lnTo>
                  <a:pt x="850" y="16572"/>
                </a:lnTo>
                <a:cubicBezTo>
                  <a:pt x="325" y="17105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8"/>
                  <a:pt x="15606" y="13748"/>
                </a:cubicBezTo>
                <a:cubicBezTo>
                  <a:pt x="16313" y="13748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2"/>
                  <a:pt x="20499" y="427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76" name="Shape 2176"/>
          <p:cNvSpPr/>
          <p:nvPr/>
        </p:nvSpPr>
        <p:spPr>
          <a:xfrm>
            <a:off x="5157336" y="10884310"/>
            <a:ext cx="595263" cy="595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3" y="11941"/>
                </a:moveTo>
                <a:lnTo>
                  <a:pt x="13061" y="14034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4" y="12790"/>
                </a:lnTo>
                <a:lnTo>
                  <a:pt x="8508" y="14034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7"/>
                </a:lnTo>
                <a:lnTo>
                  <a:pt x="7510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7"/>
                </a:lnTo>
                <a:lnTo>
                  <a:pt x="12144" y="11282"/>
                </a:lnTo>
                <a:cubicBezTo>
                  <a:pt x="12144" y="11282"/>
                  <a:pt x="12363" y="11941"/>
                  <a:pt x="12363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8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1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8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20"/>
                  <a:pt x="7232" y="2943"/>
                  <a:pt x="10800" y="2943"/>
                </a:cubicBezTo>
                <a:cubicBezTo>
                  <a:pt x="14368" y="2943"/>
                  <a:pt x="17578" y="1720"/>
                  <a:pt x="18823" y="1179"/>
                </a:cubicBezTo>
                <a:cubicBezTo>
                  <a:pt x="19278" y="2918"/>
                  <a:pt x="20618" y="7465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7" y="357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6"/>
                  <a:pt x="2257" y="42"/>
                </a:cubicBezTo>
                <a:cubicBezTo>
                  <a:pt x="2124" y="101"/>
                  <a:pt x="2023" y="216"/>
                  <a:pt x="1983" y="357"/>
                </a:cubicBezTo>
                <a:cubicBezTo>
                  <a:pt x="1963" y="426"/>
                  <a:pt x="0" y="6377"/>
                  <a:pt x="0" y="12263"/>
                </a:cubicBezTo>
                <a:cubicBezTo>
                  <a:pt x="0" y="18484"/>
                  <a:pt x="10271" y="21491"/>
                  <a:pt x="10708" y="21574"/>
                </a:cubicBezTo>
                <a:cubicBezTo>
                  <a:pt x="10739" y="21580"/>
                  <a:pt x="10769" y="21583"/>
                  <a:pt x="10800" y="21583"/>
                </a:cubicBezTo>
                <a:cubicBezTo>
                  <a:pt x="10831" y="21583"/>
                  <a:pt x="10862" y="21580"/>
                  <a:pt x="10892" y="21574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7"/>
                  <a:pt x="19637" y="426"/>
                  <a:pt x="19617" y="35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77" name="Shape 2177"/>
          <p:cNvSpPr/>
          <p:nvPr/>
        </p:nvSpPr>
        <p:spPr>
          <a:xfrm>
            <a:off x="6293731" y="10911367"/>
            <a:ext cx="595256" cy="541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5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2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2"/>
                  <a:pt x="11291" y="5462"/>
                </a:cubicBezTo>
                <a:close/>
                <a:moveTo>
                  <a:pt x="12871" y="1481"/>
                </a:moveTo>
                <a:cubicBezTo>
                  <a:pt x="14045" y="751"/>
                  <a:pt x="15436" y="980"/>
                  <a:pt x="15979" y="1990"/>
                </a:cubicBezTo>
                <a:cubicBezTo>
                  <a:pt x="16343" y="2669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2"/>
                  <a:pt x="12120" y="1948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20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5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9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1"/>
                  <a:pt x="16829" y="1461"/>
                </a:cubicBezTo>
                <a:cubicBezTo>
                  <a:pt x="16015" y="-55"/>
                  <a:pt x="14024" y="-456"/>
                  <a:pt x="12380" y="566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6"/>
                  <a:pt x="10937" y="2102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1"/>
                  <a:pt x="10665" y="2098"/>
                </a:cubicBezTo>
                <a:cubicBezTo>
                  <a:pt x="10648" y="2102"/>
                  <a:pt x="10636" y="2116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5"/>
                  <a:pt x="4755" y="1461"/>
                </a:cubicBezTo>
                <a:cubicBezTo>
                  <a:pt x="4301" y="2311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0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0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78" name="Shape 2178"/>
          <p:cNvSpPr/>
          <p:nvPr/>
        </p:nvSpPr>
        <p:spPr>
          <a:xfrm>
            <a:off x="7430128" y="10992527"/>
            <a:ext cx="595257" cy="37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6"/>
                  <a:pt x="982" y="10800"/>
                </a:cubicBezTo>
                <a:cubicBezTo>
                  <a:pt x="982" y="8156"/>
                  <a:pt x="5378" y="1543"/>
                  <a:pt x="10800" y="1543"/>
                </a:cubicBezTo>
                <a:cubicBezTo>
                  <a:pt x="16223" y="1543"/>
                  <a:pt x="20618" y="8156"/>
                  <a:pt x="20618" y="10800"/>
                </a:cubicBezTo>
                <a:cubicBezTo>
                  <a:pt x="20618" y="13446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10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10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1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1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2"/>
                  <a:pt x="9327" y="10800"/>
                </a:cubicBezTo>
                <a:cubicBezTo>
                  <a:pt x="9327" y="12079"/>
                  <a:pt x="9987" y="13114"/>
                  <a:pt x="10800" y="13114"/>
                </a:cubicBezTo>
                <a:cubicBezTo>
                  <a:pt x="11613" y="13114"/>
                  <a:pt x="12273" y="12079"/>
                  <a:pt x="12273" y="10800"/>
                </a:cubicBezTo>
                <a:cubicBezTo>
                  <a:pt x="12273" y="9522"/>
                  <a:pt x="11613" y="8486"/>
                  <a:pt x="10800" y="848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79" name="Shape 2179"/>
          <p:cNvSpPr/>
          <p:nvPr/>
        </p:nvSpPr>
        <p:spPr>
          <a:xfrm>
            <a:off x="8566524" y="10884300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7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3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2"/>
                </a:cubicBezTo>
                <a:cubicBezTo>
                  <a:pt x="11048" y="15407"/>
                  <a:pt x="10935" y="14996"/>
                  <a:pt x="10708" y="14647"/>
                </a:cubicBezTo>
                <a:cubicBezTo>
                  <a:pt x="10481" y="14299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7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5"/>
                </a:cubicBezTo>
                <a:cubicBezTo>
                  <a:pt x="6459" y="11198"/>
                  <a:pt x="6309" y="11465"/>
                  <a:pt x="6204" y="11777"/>
                </a:cubicBezTo>
                <a:cubicBezTo>
                  <a:pt x="6100" y="12089"/>
                  <a:pt x="6040" y="12433"/>
                  <a:pt x="6026" y="12812"/>
                </a:cubicBezTo>
                <a:lnTo>
                  <a:pt x="6944" y="12812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8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6"/>
                </a:cubicBezTo>
                <a:cubicBezTo>
                  <a:pt x="9623" y="11626"/>
                  <a:pt x="9752" y="11944"/>
                  <a:pt x="9752" y="12366"/>
                </a:cubicBezTo>
                <a:cubicBezTo>
                  <a:pt x="9752" y="12574"/>
                  <a:pt x="9713" y="12760"/>
                  <a:pt x="9634" y="12922"/>
                </a:cubicBezTo>
                <a:cubicBezTo>
                  <a:pt x="9554" y="13086"/>
                  <a:pt x="9448" y="13221"/>
                  <a:pt x="9315" y="13328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8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6"/>
                </a:cubicBezTo>
                <a:lnTo>
                  <a:pt x="7895" y="14446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8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8"/>
                  <a:pt x="9860" y="15086"/>
                  <a:pt x="9947" y="15276"/>
                </a:cubicBezTo>
                <a:cubicBezTo>
                  <a:pt x="10033" y="15465"/>
                  <a:pt x="10076" y="15681"/>
                  <a:pt x="10076" y="15926"/>
                </a:cubicBezTo>
                <a:cubicBezTo>
                  <a:pt x="10076" y="16164"/>
                  <a:pt x="10031" y="16376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0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2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500"/>
                </a:lnTo>
                <a:lnTo>
                  <a:pt x="14257" y="12500"/>
                </a:lnTo>
                <a:cubicBezTo>
                  <a:pt x="14257" y="12500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6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6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80" name="Shape 2180"/>
          <p:cNvSpPr/>
          <p:nvPr/>
        </p:nvSpPr>
        <p:spPr>
          <a:xfrm>
            <a:off x="9702919" y="10884300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6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6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1"/>
                  <a:pt x="17453" y="0"/>
                  <a:pt x="17182" y="0"/>
                </a:cubicBezTo>
                <a:cubicBezTo>
                  <a:pt x="16910" y="0"/>
                  <a:pt x="16691" y="221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1"/>
                  <a:pt x="4690" y="0"/>
                  <a:pt x="4418" y="0"/>
                </a:cubicBezTo>
                <a:cubicBezTo>
                  <a:pt x="4147" y="0"/>
                  <a:pt x="3927" y="221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81" name="Shape 2181"/>
          <p:cNvSpPr/>
          <p:nvPr/>
        </p:nvSpPr>
        <p:spPr>
          <a:xfrm>
            <a:off x="10839315" y="10884300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7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7"/>
                  <a:pt x="10800" y="1057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3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1"/>
                  <a:pt x="10889" y="0"/>
                  <a:pt x="10800" y="0"/>
                </a:cubicBezTo>
                <a:cubicBezTo>
                  <a:pt x="10711" y="0"/>
                  <a:pt x="10632" y="31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3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8"/>
                </a:lnTo>
                <a:lnTo>
                  <a:pt x="25" y="20954"/>
                </a:lnTo>
                <a:lnTo>
                  <a:pt x="31" y="20956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cubicBezTo>
                  <a:pt x="21600" y="21055"/>
                  <a:pt x="21586" y="21005"/>
                  <a:pt x="21569" y="20956"/>
                </a:cubicBezTo>
                <a:lnTo>
                  <a:pt x="21575" y="20954"/>
                </a:lnTo>
                <a:lnTo>
                  <a:pt x="20593" y="18008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82" name="Shape 2182"/>
          <p:cNvSpPr/>
          <p:nvPr/>
        </p:nvSpPr>
        <p:spPr>
          <a:xfrm>
            <a:off x="611753" y="12074809"/>
            <a:ext cx="595256" cy="48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83" name="Shape 2183"/>
          <p:cNvSpPr/>
          <p:nvPr/>
        </p:nvSpPr>
        <p:spPr>
          <a:xfrm>
            <a:off x="1802264" y="12020696"/>
            <a:ext cx="48702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5"/>
                </a:cubicBezTo>
                <a:lnTo>
                  <a:pt x="6916" y="6377"/>
                </a:lnTo>
                <a:cubicBezTo>
                  <a:pt x="6904" y="6107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1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5"/>
                </a:moveTo>
                <a:cubicBezTo>
                  <a:pt x="14711" y="18664"/>
                  <a:pt x="14989" y="18452"/>
                  <a:pt x="15001" y="18182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7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5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84" name="Shape 2184"/>
          <p:cNvSpPr/>
          <p:nvPr/>
        </p:nvSpPr>
        <p:spPr>
          <a:xfrm>
            <a:off x="2979243" y="12020696"/>
            <a:ext cx="4058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3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6"/>
                  <a:pt x="8358" y="1597"/>
                  <a:pt x="8454" y="1688"/>
                </a:cubicBezTo>
                <a:cubicBezTo>
                  <a:pt x="8957" y="2168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6"/>
                </a:cubicBezTo>
                <a:cubicBezTo>
                  <a:pt x="12697" y="1646"/>
                  <a:pt x="13446" y="1474"/>
                  <a:pt x="14760" y="1474"/>
                </a:cubicBezTo>
                <a:cubicBezTo>
                  <a:pt x="16059" y="1474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0"/>
                  <a:pt x="10577" y="1460"/>
                </a:cubicBezTo>
                <a:cubicBezTo>
                  <a:pt x="10245" y="1460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2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1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5"/>
                </a:cubicBezTo>
                <a:lnTo>
                  <a:pt x="6139" y="6377"/>
                </a:lnTo>
                <a:cubicBezTo>
                  <a:pt x="6125" y="6107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5"/>
                </a:moveTo>
                <a:cubicBezTo>
                  <a:pt x="15494" y="18664"/>
                  <a:pt x="15827" y="18452"/>
                  <a:pt x="15841" y="18182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7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85" name="Shape 2185"/>
          <p:cNvSpPr/>
          <p:nvPr/>
        </p:nvSpPr>
        <p:spPr>
          <a:xfrm>
            <a:off x="4020941" y="12020696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5"/>
                </a:cubicBezTo>
                <a:cubicBezTo>
                  <a:pt x="14611" y="20190"/>
                  <a:pt x="14556" y="20169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0"/>
                  <a:pt x="4888" y="1296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4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7"/>
                  <a:pt x="7170" y="7230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8"/>
                </a:cubicBezTo>
                <a:cubicBezTo>
                  <a:pt x="11541" y="14478"/>
                  <a:pt x="11555" y="14488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39"/>
                  <a:pt x="14301" y="14479"/>
                </a:cubicBezTo>
                <a:cubicBezTo>
                  <a:pt x="14320" y="14463"/>
                  <a:pt x="14338" y="14445"/>
                  <a:pt x="14356" y="14427"/>
                </a:cubicBezTo>
                <a:lnTo>
                  <a:pt x="15456" y="13320"/>
                </a:lnTo>
                <a:cubicBezTo>
                  <a:pt x="15533" y="13272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19"/>
                  <a:pt x="16108" y="13446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5"/>
                  <a:pt x="20379" y="16762"/>
                </a:cubicBezTo>
                <a:cubicBezTo>
                  <a:pt x="20431" y="16794"/>
                  <a:pt x="20455" y="16816"/>
                  <a:pt x="20466" y="16827"/>
                </a:cubicBezTo>
                <a:cubicBezTo>
                  <a:pt x="20520" y="16881"/>
                  <a:pt x="20610" y="16998"/>
                  <a:pt x="20610" y="17174"/>
                </a:cubicBezTo>
                <a:cubicBezTo>
                  <a:pt x="20610" y="17208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30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4"/>
                  <a:pt x="12104" y="13674"/>
                </a:cubicBezTo>
                <a:cubicBezTo>
                  <a:pt x="10500" y="12510"/>
                  <a:pt x="9078" y="11109"/>
                  <a:pt x="7916" y="9503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8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5"/>
                  <a:pt x="9327" y="5891"/>
                </a:cubicBezTo>
                <a:cubicBezTo>
                  <a:pt x="9327" y="5484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1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4"/>
                  <a:pt x="183" y="6688"/>
                  <a:pt x="499" y="7356"/>
                </a:cubicBezTo>
                <a:lnTo>
                  <a:pt x="483" y="7372"/>
                </a:lnTo>
                <a:cubicBezTo>
                  <a:pt x="3436" y="13255"/>
                  <a:pt x="8345" y="18164"/>
                  <a:pt x="14228" y="21118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80"/>
                  <a:pt x="21600" y="17177"/>
                  <a:pt x="21600" y="1717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86" name="Shape 2186"/>
          <p:cNvSpPr/>
          <p:nvPr/>
        </p:nvSpPr>
        <p:spPr>
          <a:xfrm>
            <a:off x="5157336" y="12020696"/>
            <a:ext cx="595415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7" y="20482"/>
                  <a:pt x="14661" y="20215"/>
                </a:cubicBezTo>
                <a:cubicBezTo>
                  <a:pt x="14607" y="20190"/>
                  <a:pt x="14553" y="20169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0"/>
                  <a:pt x="4887" y="1296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4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7"/>
                  <a:pt x="7168" y="7230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8"/>
                </a:cubicBezTo>
                <a:cubicBezTo>
                  <a:pt x="11538" y="14478"/>
                  <a:pt x="11552" y="14488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1" y="14839"/>
                  <a:pt x="14297" y="14479"/>
                </a:cubicBezTo>
                <a:cubicBezTo>
                  <a:pt x="14316" y="14463"/>
                  <a:pt x="14335" y="14445"/>
                  <a:pt x="14352" y="14427"/>
                </a:cubicBezTo>
                <a:lnTo>
                  <a:pt x="15452" y="13320"/>
                </a:lnTo>
                <a:cubicBezTo>
                  <a:pt x="15529" y="13272"/>
                  <a:pt x="15611" y="13247"/>
                  <a:pt x="15697" y="13247"/>
                </a:cubicBezTo>
                <a:cubicBezTo>
                  <a:pt x="15874" y="13247"/>
                  <a:pt x="15991" y="13337"/>
                  <a:pt x="16044" y="13391"/>
                </a:cubicBezTo>
                <a:cubicBezTo>
                  <a:pt x="16073" y="13419"/>
                  <a:pt x="16104" y="13446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5"/>
                  <a:pt x="20374" y="16762"/>
                </a:cubicBezTo>
                <a:cubicBezTo>
                  <a:pt x="20426" y="16794"/>
                  <a:pt x="20449" y="16816"/>
                  <a:pt x="20461" y="16827"/>
                </a:cubicBezTo>
                <a:cubicBezTo>
                  <a:pt x="20515" y="16881"/>
                  <a:pt x="20605" y="16998"/>
                  <a:pt x="20605" y="17174"/>
                </a:cubicBezTo>
                <a:cubicBezTo>
                  <a:pt x="20605" y="17208"/>
                  <a:pt x="20607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7" y="17174"/>
                </a:moveTo>
                <a:cubicBezTo>
                  <a:pt x="21587" y="16768"/>
                  <a:pt x="21422" y="16399"/>
                  <a:pt x="21155" y="16133"/>
                </a:cubicBezTo>
                <a:cubicBezTo>
                  <a:pt x="21077" y="16054"/>
                  <a:pt x="20988" y="15988"/>
                  <a:pt x="20894" y="15930"/>
                </a:cubicBezTo>
                <a:lnTo>
                  <a:pt x="16738" y="12697"/>
                </a:lnTo>
                <a:cubicBezTo>
                  <a:pt x="16472" y="12430"/>
                  <a:pt x="16104" y="12265"/>
                  <a:pt x="15697" y="12265"/>
                </a:cubicBezTo>
                <a:cubicBezTo>
                  <a:pt x="15365" y="12265"/>
                  <a:pt x="15061" y="12380"/>
                  <a:pt x="14815" y="12567"/>
                </a:cubicBezTo>
                <a:lnTo>
                  <a:pt x="13656" y="13736"/>
                </a:lnTo>
                <a:lnTo>
                  <a:pt x="13652" y="13733"/>
                </a:lnTo>
                <a:cubicBezTo>
                  <a:pt x="13473" y="13934"/>
                  <a:pt x="13215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4"/>
                  <a:pt x="12101" y="13674"/>
                </a:cubicBezTo>
                <a:cubicBezTo>
                  <a:pt x="10497" y="12510"/>
                  <a:pt x="9076" y="11109"/>
                  <a:pt x="7914" y="9503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8"/>
                  <a:pt x="7660" y="8101"/>
                  <a:pt x="7871" y="7920"/>
                </a:cubicBezTo>
                <a:lnTo>
                  <a:pt x="7870" y="7918"/>
                </a:lnTo>
                <a:lnTo>
                  <a:pt x="9024" y="6773"/>
                </a:lnTo>
                <a:cubicBezTo>
                  <a:pt x="9211" y="6528"/>
                  <a:pt x="9325" y="6225"/>
                  <a:pt x="9325" y="5891"/>
                </a:cubicBezTo>
                <a:cubicBezTo>
                  <a:pt x="9325" y="5484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1"/>
                </a:cubicBezTo>
                <a:cubicBezTo>
                  <a:pt x="5192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4"/>
                  <a:pt x="183" y="6688"/>
                  <a:pt x="499" y="7356"/>
                </a:cubicBezTo>
                <a:lnTo>
                  <a:pt x="482" y="7372"/>
                </a:lnTo>
                <a:cubicBezTo>
                  <a:pt x="3435" y="13255"/>
                  <a:pt x="8343" y="18164"/>
                  <a:pt x="14224" y="21118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80"/>
                  <a:pt x="21594" y="17177"/>
                  <a:pt x="21594" y="17174"/>
                </a:cubicBezTo>
                <a:cubicBezTo>
                  <a:pt x="21594" y="17174"/>
                  <a:pt x="21587" y="17174"/>
                  <a:pt x="21587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3" y="10309"/>
                  <a:pt x="16692" y="10090"/>
                  <a:pt x="16692" y="9819"/>
                </a:cubicBezTo>
                <a:cubicBezTo>
                  <a:pt x="16692" y="7108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1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1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87" name="Shape 2187"/>
          <p:cNvSpPr/>
          <p:nvPr/>
        </p:nvSpPr>
        <p:spPr>
          <a:xfrm>
            <a:off x="6429016" y="12020696"/>
            <a:ext cx="324700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2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8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2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2"/>
                  <a:pt x="9507" y="18652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6"/>
                  <a:pt x="18000" y="491"/>
                </a:cubicBezTo>
                <a:cubicBezTo>
                  <a:pt x="18000" y="221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8"/>
                </a:cubicBezTo>
                <a:lnTo>
                  <a:pt x="7246" y="336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9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5"/>
                  <a:pt x="7200" y="21091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2"/>
                </a:lnTo>
                <a:lnTo>
                  <a:pt x="21513" y="8551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88" name="Shape 2188"/>
          <p:cNvSpPr/>
          <p:nvPr/>
        </p:nvSpPr>
        <p:spPr>
          <a:xfrm>
            <a:off x="7430128" y="12074809"/>
            <a:ext cx="595257" cy="48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70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70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7"/>
                  <a:pt x="2847" y="8400"/>
                  <a:pt x="3436" y="8400"/>
                </a:cubicBezTo>
                <a:cubicBezTo>
                  <a:pt x="4026" y="8400"/>
                  <a:pt x="4549" y="8077"/>
                  <a:pt x="4909" y="7573"/>
                </a:cubicBezTo>
                <a:cubicBezTo>
                  <a:pt x="5269" y="8077"/>
                  <a:pt x="5792" y="8400"/>
                  <a:pt x="6382" y="8400"/>
                </a:cubicBezTo>
                <a:cubicBezTo>
                  <a:pt x="6971" y="8400"/>
                  <a:pt x="7495" y="8077"/>
                  <a:pt x="7855" y="7573"/>
                </a:cubicBezTo>
                <a:cubicBezTo>
                  <a:pt x="8215" y="8077"/>
                  <a:pt x="8738" y="8400"/>
                  <a:pt x="9327" y="8400"/>
                </a:cubicBezTo>
                <a:cubicBezTo>
                  <a:pt x="9917" y="8400"/>
                  <a:pt x="10440" y="8077"/>
                  <a:pt x="10800" y="7573"/>
                </a:cubicBezTo>
                <a:cubicBezTo>
                  <a:pt x="11160" y="8077"/>
                  <a:pt x="11683" y="8400"/>
                  <a:pt x="12273" y="8400"/>
                </a:cubicBezTo>
                <a:cubicBezTo>
                  <a:pt x="12862" y="8400"/>
                  <a:pt x="13385" y="8077"/>
                  <a:pt x="13745" y="7573"/>
                </a:cubicBezTo>
                <a:cubicBezTo>
                  <a:pt x="14105" y="8077"/>
                  <a:pt x="14629" y="8400"/>
                  <a:pt x="15218" y="8400"/>
                </a:cubicBezTo>
                <a:cubicBezTo>
                  <a:pt x="15808" y="8400"/>
                  <a:pt x="16331" y="8077"/>
                  <a:pt x="16691" y="7573"/>
                </a:cubicBezTo>
                <a:cubicBezTo>
                  <a:pt x="17051" y="8077"/>
                  <a:pt x="17574" y="8400"/>
                  <a:pt x="18164" y="8400"/>
                </a:cubicBezTo>
                <a:cubicBezTo>
                  <a:pt x="18753" y="8400"/>
                  <a:pt x="19276" y="8077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70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70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70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70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70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70"/>
                  <a:pt x="7635" y="13200"/>
                  <a:pt x="7364" y="132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89" name="Shape 2189"/>
          <p:cNvSpPr/>
          <p:nvPr/>
        </p:nvSpPr>
        <p:spPr>
          <a:xfrm>
            <a:off x="8620638" y="12020696"/>
            <a:ext cx="48702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8"/>
                  <a:pt x="6746" y="15709"/>
                  <a:pt x="10800" y="15709"/>
                </a:cubicBezTo>
                <a:cubicBezTo>
                  <a:pt x="14856" y="15709"/>
                  <a:pt x="18345" y="14967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40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40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5"/>
                  <a:pt x="11462" y="2945"/>
                  <a:pt x="10800" y="2945"/>
                </a:cubicBezTo>
                <a:cubicBezTo>
                  <a:pt x="10138" y="2945"/>
                  <a:pt x="9600" y="2505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90" name="Shape 2190"/>
          <p:cNvSpPr/>
          <p:nvPr/>
        </p:nvSpPr>
        <p:spPr>
          <a:xfrm>
            <a:off x="9702919" y="12020696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2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2"/>
                  <a:pt x="10800" y="19402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7"/>
                </a:lnTo>
                <a:lnTo>
                  <a:pt x="21471" y="6057"/>
                </a:lnTo>
                <a:cubicBezTo>
                  <a:pt x="21459" y="6043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3"/>
                  <a:pt x="129" y="6057"/>
                </a:cubicBezTo>
                <a:lnTo>
                  <a:pt x="98" y="6087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1"/>
                  <a:pt x="115" y="6686"/>
                </a:cubicBezTo>
                <a:lnTo>
                  <a:pt x="109" y="6691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1"/>
                </a:lnTo>
                <a:lnTo>
                  <a:pt x="21485" y="6686"/>
                </a:lnTo>
                <a:cubicBezTo>
                  <a:pt x="21553" y="6601"/>
                  <a:pt x="21600" y="6499"/>
                  <a:pt x="21600" y="63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91" name="Shape 2191"/>
          <p:cNvSpPr/>
          <p:nvPr/>
        </p:nvSpPr>
        <p:spPr>
          <a:xfrm>
            <a:off x="10839315" y="12020696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9"/>
                </a:moveTo>
                <a:cubicBezTo>
                  <a:pt x="20006" y="12260"/>
                  <a:pt x="12624" y="19437"/>
                  <a:pt x="10800" y="20538"/>
                </a:cubicBezTo>
                <a:cubicBezTo>
                  <a:pt x="8976" y="19437"/>
                  <a:pt x="1594" y="12260"/>
                  <a:pt x="1021" y="7002"/>
                </a:cubicBezTo>
                <a:cubicBezTo>
                  <a:pt x="1021" y="7002"/>
                  <a:pt x="982" y="6718"/>
                  <a:pt x="982" y="6382"/>
                </a:cubicBezTo>
                <a:cubicBezTo>
                  <a:pt x="982" y="3405"/>
                  <a:pt x="3404" y="983"/>
                  <a:pt x="6382" y="983"/>
                </a:cubicBezTo>
                <a:cubicBezTo>
                  <a:pt x="7780" y="983"/>
                  <a:pt x="9107" y="1519"/>
                  <a:pt x="10120" y="2492"/>
                </a:cubicBezTo>
                <a:lnTo>
                  <a:pt x="10800" y="3146"/>
                </a:lnTo>
                <a:lnTo>
                  <a:pt x="11480" y="2492"/>
                </a:lnTo>
                <a:cubicBezTo>
                  <a:pt x="12493" y="1519"/>
                  <a:pt x="13820" y="983"/>
                  <a:pt x="15218" y="983"/>
                </a:cubicBezTo>
                <a:cubicBezTo>
                  <a:pt x="18196" y="983"/>
                  <a:pt x="20618" y="3405"/>
                  <a:pt x="20618" y="6382"/>
                </a:cubicBezTo>
                <a:cubicBezTo>
                  <a:pt x="20618" y="6725"/>
                  <a:pt x="20579" y="7009"/>
                  <a:pt x="20579" y="7009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2"/>
                  <a:pt x="10800" y="1784"/>
                </a:cubicBezTo>
                <a:cubicBezTo>
                  <a:pt x="9653" y="682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192" name="Shape 2192"/>
          <p:cNvSpPr>
            <a:spLocks noGrp="1"/>
          </p:cNvSpPr>
          <p:nvPr>
            <p:ph type="body" sz="quarter" idx="105"/>
          </p:nvPr>
        </p:nvSpPr>
        <p:spPr>
          <a:xfrm>
            <a:off x="13233863" y="656736"/>
            <a:ext cx="32468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2" y="14727"/>
                  <a:pt x="10800" y="14727"/>
                </a:cubicBezTo>
                <a:cubicBezTo>
                  <a:pt x="7818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8" y="982"/>
                  <a:pt x="10800" y="982"/>
                </a:cubicBezTo>
                <a:cubicBezTo>
                  <a:pt x="13782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9"/>
                  <a:pt x="21197" y="9818"/>
                  <a:pt x="20700" y="9818"/>
                </a:cubicBezTo>
                <a:cubicBezTo>
                  <a:pt x="20203" y="9818"/>
                  <a:pt x="19800" y="10039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0" y="16691"/>
                  <a:pt x="10800" y="16691"/>
                </a:cubicBezTo>
                <a:cubicBezTo>
                  <a:pt x="5830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9"/>
                  <a:pt x="1397" y="9818"/>
                  <a:pt x="900" y="9818"/>
                </a:cubicBezTo>
                <a:cubicBezTo>
                  <a:pt x="403" y="9818"/>
                  <a:pt x="0" y="10039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9"/>
                  <a:pt x="9900" y="17649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9"/>
                  <a:pt x="2700" y="21110"/>
                </a:cubicBezTo>
                <a:cubicBezTo>
                  <a:pt x="2700" y="21380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0"/>
                  <a:pt x="18900" y="21110"/>
                </a:cubicBezTo>
                <a:cubicBezTo>
                  <a:pt x="18900" y="20839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9"/>
                </a:lnTo>
                <a:cubicBezTo>
                  <a:pt x="17243" y="17399"/>
                  <a:pt x="21600" y="14870"/>
                  <a:pt x="21600" y="11782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93" name="Shape 2193"/>
          <p:cNvSpPr>
            <a:spLocks noGrp="1"/>
          </p:cNvSpPr>
          <p:nvPr>
            <p:ph type="body" sz="quarter" idx="106"/>
          </p:nvPr>
        </p:nvSpPr>
        <p:spPr>
          <a:xfrm>
            <a:off x="14234974" y="656748"/>
            <a:ext cx="595049" cy="595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1" extrusionOk="0">
                <a:moveTo>
                  <a:pt x="19045" y="7529"/>
                </a:moveTo>
                <a:cubicBezTo>
                  <a:pt x="17544" y="9029"/>
                  <a:pt x="15110" y="9029"/>
                  <a:pt x="13610" y="7529"/>
                </a:cubicBezTo>
                <a:cubicBezTo>
                  <a:pt x="12108" y="6030"/>
                  <a:pt x="12108" y="3599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599"/>
                  <a:pt x="20546" y="6030"/>
                  <a:pt x="19045" y="7529"/>
                </a:cubicBezTo>
                <a:moveTo>
                  <a:pt x="7605" y="16244"/>
                </a:moveTo>
                <a:cubicBezTo>
                  <a:pt x="7256" y="16592"/>
                  <a:pt x="6776" y="16806"/>
                  <a:pt x="6245" y="16806"/>
                </a:cubicBezTo>
                <a:cubicBezTo>
                  <a:pt x="5184" y="16806"/>
                  <a:pt x="4324" y="15947"/>
                  <a:pt x="4324" y="14887"/>
                </a:cubicBezTo>
                <a:cubicBezTo>
                  <a:pt x="4324" y="14357"/>
                  <a:pt x="4539" y="13877"/>
                  <a:pt x="4887" y="13529"/>
                </a:cubicBezTo>
                <a:lnTo>
                  <a:pt x="11678" y="5990"/>
                </a:lnTo>
                <a:cubicBezTo>
                  <a:pt x="11884" y="6797"/>
                  <a:pt x="12298" y="7562"/>
                  <a:pt x="12930" y="8193"/>
                </a:cubicBezTo>
                <a:cubicBezTo>
                  <a:pt x="13569" y="8832"/>
                  <a:pt x="14344" y="9247"/>
                  <a:pt x="15160" y="9450"/>
                </a:cubicBezTo>
                <a:cubicBezTo>
                  <a:pt x="15160" y="9450"/>
                  <a:pt x="7605" y="16244"/>
                  <a:pt x="7605" y="16244"/>
                </a:cubicBezTo>
                <a:close/>
                <a:moveTo>
                  <a:pt x="19724" y="1405"/>
                </a:moveTo>
                <a:cubicBezTo>
                  <a:pt x="17848" y="-469"/>
                  <a:pt x="14806" y="-469"/>
                  <a:pt x="12930" y="1405"/>
                </a:cubicBezTo>
                <a:cubicBezTo>
                  <a:pt x="12024" y="2311"/>
                  <a:pt x="11560" y="3488"/>
                  <a:pt x="11529" y="4675"/>
                </a:cubicBezTo>
                <a:lnTo>
                  <a:pt x="4207" y="12850"/>
                </a:lnTo>
                <a:cubicBezTo>
                  <a:pt x="3686" y="13372"/>
                  <a:pt x="3363" y="14092"/>
                  <a:pt x="3363" y="14887"/>
                </a:cubicBezTo>
                <a:cubicBezTo>
                  <a:pt x="3363" y="15419"/>
                  <a:pt x="3518" y="15911"/>
                  <a:pt x="3770" y="16339"/>
                </a:cubicBezTo>
                <a:cubicBezTo>
                  <a:pt x="2436" y="17103"/>
                  <a:pt x="1907" y="17812"/>
                  <a:pt x="2425" y="19363"/>
                </a:cubicBezTo>
                <a:cubicBezTo>
                  <a:pt x="2487" y="19549"/>
                  <a:pt x="2434" y="19622"/>
                  <a:pt x="2409" y="19656"/>
                </a:cubicBezTo>
                <a:cubicBezTo>
                  <a:pt x="2160" y="20002"/>
                  <a:pt x="1132" y="20166"/>
                  <a:pt x="500" y="20171"/>
                </a:cubicBezTo>
                <a:cubicBezTo>
                  <a:pt x="493" y="20170"/>
                  <a:pt x="487" y="20166"/>
                  <a:pt x="480" y="20166"/>
                </a:cubicBezTo>
                <a:cubicBezTo>
                  <a:pt x="215" y="20166"/>
                  <a:pt x="0" y="20382"/>
                  <a:pt x="0" y="20646"/>
                </a:cubicBezTo>
                <a:cubicBezTo>
                  <a:pt x="0" y="20911"/>
                  <a:pt x="214" y="21125"/>
                  <a:pt x="479" y="21126"/>
                </a:cubicBezTo>
                <a:lnTo>
                  <a:pt x="479" y="21131"/>
                </a:lnTo>
                <a:cubicBezTo>
                  <a:pt x="821" y="21131"/>
                  <a:pt x="2562" y="21087"/>
                  <a:pt x="3189" y="20218"/>
                </a:cubicBezTo>
                <a:cubicBezTo>
                  <a:pt x="3355" y="19987"/>
                  <a:pt x="3516" y="19598"/>
                  <a:pt x="3336" y="19059"/>
                </a:cubicBezTo>
                <a:cubicBezTo>
                  <a:pt x="3029" y="18140"/>
                  <a:pt x="3071" y="17805"/>
                  <a:pt x="4399" y="17081"/>
                </a:cubicBezTo>
                <a:cubicBezTo>
                  <a:pt x="4900" y="17503"/>
                  <a:pt x="5539" y="17766"/>
                  <a:pt x="6245" y="17766"/>
                </a:cubicBezTo>
                <a:cubicBezTo>
                  <a:pt x="7042" y="17766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1" y="9553"/>
                  <a:pt x="18826" y="9090"/>
                  <a:pt x="19724" y="8193"/>
                </a:cubicBezTo>
                <a:cubicBezTo>
                  <a:pt x="21600" y="6319"/>
                  <a:pt x="21600" y="3280"/>
                  <a:pt x="19724" y="1405"/>
                </a:cubicBezTo>
                <a:moveTo>
                  <a:pt x="8953" y="11503"/>
                </a:moveTo>
                <a:lnTo>
                  <a:pt x="9632" y="12182"/>
                </a:lnTo>
                <a:lnTo>
                  <a:pt x="12690" y="9806"/>
                </a:lnTo>
                <a:lnTo>
                  <a:pt x="11331" y="8448"/>
                </a:lnTo>
                <a:cubicBezTo>
                  <a:pt x="11331" y="8448"/>
                  <a:pt x="8953" y="11503"/>
                  <a:pt x="8953" y="1150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94" name="Shape 2194"/>
          <p:cNvSpPr>
            <a:spLocks noGrp="1"/>
          </p:cNvSpPr>
          <p:nvPr>
            <p:ph type="body" sz="quarter" idx="107"/>
          </p:nvPr>
        </p:nvSpPr>
        <p:spPr>
          <a:xfrm>
            <a:off x="15371370" y="764966"/>
            <a:ext cx="595256" cy="37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6"/>
                </a:lnTo>
                <a:cubicBezTo>
                  <a:pt x="20618" y="5106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1" y="1543"/>
                  <a:pt x="1964" y="1543"/>
                </a:cubicBezTo>
                <a:lnTo>
                  <a:pt x="13745" y="1543"/>
                </a:lnTo>
                <a:cubicBezTo>
                  <a:pt x="14288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1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8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8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20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20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6"/>
                  <a:pt x="9818" y="5400"/>
                </a:cubicBezTo>
                <a:cubicBezTo>
                  <a:pt x="9818" y="4975"/>
                  <a:pt x="10038" y="4629"/>
                  <a:pt x="10309" y="4629"/>
                </a:cubicBezTo>
                <a:cubicBezTo>
                  <a:pt x="10580" y="4629"/>
                  <a:pt x="10800" y="4975"/>
                  <a:pt x="10800" y="5400"/>
                </a:cubicBezTo>
                <a:cubicBezTo>
                  <a:pt x="10800" y="5826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2"/>
                  <a:pt x="8836" y="5400"/>
                </a:cubicBezTo>
                <a:cubicBezTo>
                  <a:pt x="8836" y="6679"/>
                  <a:pt x="9496" y="7714"/>
                  <a:pt x="10309" y="7714"/>
                </a:cubicBezTo>
                <a:cubicBezTo>
                  <a:pt x="11123" y="7714"/>
                  <a:pt x="11782" y="6679"/>
                  <a:pt x="11782" y="5400"/>
                </a:cubicBezTo>
                <a:cubicBezTo>
                  <a:pt x="11782" y="4122"/>
                  <a:pt x="11123" y="3086"/>
                  <a:pt x="10309" y="3086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95" name="Shape 2195"/>
          <p:cNvSpPr>
            <a:spLocks noGrp="1"/>
          </p:cNvSpPr>
          <p:nvPr>
            <p:ph type="body" sz="quarter" idx="108"/>
          </p:nvPr>
        </p:nvSpPr>
        <p:spPr>
          <a:xfrm>
            <a:off x="16507766" y="764966"/>
            <a:ext cx="595256" cy="37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4"/>
                </a:lnTo>
                <a:lnTo>
                  <a:pt x="19636" y="5878"/>
                </a:lnTo>
                <a:lnTo>
                  <a:pt x="20618" y="5106"/>
                </a:lnTo>
                <a:cubicBezTo>
                  <a:pt x="20618" y="5106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10"/>
                </a:lnTo>
                <a:lnTo>
                  <a:pt x="16691" y="8192"/>
                </a:lnTo>
                <a:lnTo>
                  <a:pt x="18655" y="6649"/>
                </a:lnTo>
                <a:cubicBezTo>
                  <a:pt x="18655" y="6649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1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1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20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20"/>
                  <a:pt x="16691" y="18514"/>
                </a:cubicBezTo>
                <a:lnTo>
                  <a:pt x="16691" y="15135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6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3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5" y="9257"/>
                  <a:pt x="2945" y="10984"/>
                  <a:pt x="2945" y="13114"/>
                </a:cubicBezTo>
                <a:cubicBezTo>
                  <a:pt x="2945" y="15245"/>
                  <a:pt x="4045" y="16971"/>
                  <a:pt x="5400" y="16971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96" name="Shape 2196"/>
          <p:cNvSpPr>
            <a:spLocks noGrp="1"/>
          </p:cNvSpPr>
          <p:nvPr>
            <p:ph type="body" sz="quarter" idx="109"/>
          </p:nvPr>
        </p:nvSpPr>
        <p:spPr>
          <a:xfrm>
            <a:off x="17644163" y="764966"/>
            <a:ext cx="595256" cy="37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7"/>
                </a:moveTo>
                <a:lnTo>
                  <a:pt x="16691" y="14139"/>
                </a:lnTo>
                <a:lnTo>
                  <a:pt x="16691" y="7463"/>
                </a:lnTo>
                <a:lnTo>
                  <a:pt x="20618" y="4995"/>
                </a:lnTo>
                <a:cubicBezTo>
                  <a:pt x="20618" y="4995"/>
                  <a:pt x="20618" y="16607"/>
                  <a:pt x="20618" y="16607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018" y="6230"/>
                </a:lnTo>
                <a:cubicBezTo>
                  <a:pt x="16013" y="6233"/>
                  <a:pt x="16007" y="6236"/>
                  <a:pt x="16002" y="6239"/>
                </a:cubicBezTo>
                <a:lnTo>
                  <a:pt x="15980" y="6253"/>
                </a:lnTo>
                <a:lnTo>
                  <a:pt x="15983" y="6260"/>
                </a:lnTo>
                <a:cubicBezTo>
                  <a:pt x="15822" y="6387"/>
                  <a:pt x="15709" y="6642"/>
                  <a:pt x="15709" y="6943"/>
                </a:cubicBezTo>
                <a:lnTo>
                  <a:pt x="15709" y="14657"/>
                </a:lnTo>
                <a:cubicBezTo>
                  <a:pt x="15709" y="14960"/>
                  <a:pt x="15822" y="15213"/>
                  <a:pt x="15983" y="15341"/>
                </a:cubicBezTo>
                <a:lnTo>
                  <a:pt x="15980" y="15347"/>
                </a:lnTo>
                <a:lnTo>
                  <a:pt x="16002" y="15361"/>
                </a:lnTo>
                <a:cubicBezTo>
                  <a:pt x="16007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1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4"/>
                  <a:pt x="1421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4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20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20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97" name="Shape 2197"/>
          <p:cNvSpPr>
            <a:spLocks noGrp="1"/>
          </p:cNvSpPr>
          <p:nvPr>
            <p:ph type="body" sz="quarter" idx="110"/>
          </p:nvPr>
        </p:nvSpPr>
        <p:spPr>
          <a:xfrm>
            <a:off x="18780557" y="683794"/>
            <a:ext cx="595256" cy="541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8"/>
                  <a:pt x="6873" y="10260"/>
                </a:cubicBezTo>
                <a:cubicBezTo>
                  <a:pt x="6873" y="9963"/>
                  <a:pt x="6653" y="9720"/>
                  <a:pt x="6382" y="9720"/>
                </a:cubicBezTo>
                <a:cubicBezTo>
                  <a:pt x="6110" y="9720"/>
                  <a:pt x="5891" y="9963"/>
                  <a:pt x="5891" y="10260"/>
                </a:cubicBezTo>
                <a:cubicBezTo>
                  <a:pt x="5891" y="10558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3"/>
                  <a:pt x="3927" y="11340"/>
                </a:cubicBezTo>
                <a:cubicBezTo>
                  <a:pt x="3927" y="11638"/>
                  <a:pt x="3708" y="11880"/>
                  <a:pt x="3436" y="11880"/>
                </a:cubicBezTo>
                <a:cubicBezTo>
                  <a:pt x="3165" y="11880"/>
                  <a:pt x="2945" y="11638"/>
                  <a:pt x="2945" y="11340"/>
                </a:cubicBezTo>
                <a:cubicBezTo>
                  <a:pt x="2945" y="11043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3"/>
                  <a:pt x="1964" y="18900"/>
                </a:cubicBezTo>
                <a:cubicBezTo>
                  <a:pt x="1964" y="19198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8"/>
                  <a:pt x="14727" y="18900"/>
                </a:cubicBezTo>
                <a:cubicBezTo>
                  <a:pt x="14727" y="18603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1"/>
                  <a:pt x="8342" y="6404"/>
                </a:cubicBezTo>
                <a:cubicBezTo>
                  <a:pt x="8562" y="6843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9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2"/>
                  <a:pt x="8345" y="2231"/>
                </a:cubicBezTo>
                <a:cubicBezTo>
                  <a:pt x="7676" y="902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9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6"/>
                  <a:pt x="21030" y="19440"/>
                  <a:pt x="21109" y="19440"/>
                </a:cubicBezTo>
                <a:cubicBezTo>
                  <a:pt x="21380" y="19440"/>
                  <a:pt x="21600" y="19198"/>
                  <a:pt x="21600" y="18900"/>
                </a:cubicBezTo>
                <a:lnTo>
                  <a:pt x="21600" y="10260"/>
                </a:lnTo>
                <a:cubicBezTo>
                  <a:pt x="21600" y="9963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98" name="Shape 2198"/>
          <p:cNvSpPr>
            <a:spLocks noGrp="1"/>
          </p:cNvSpPr>
          <p:nvPr>
            <p:ph type="body" sz="quarter" idx="111"/>
          </p:nvPr>
        </p:nvSpPr>
        <p:spPr>
          <a:xfrm>
            <a:off x="20052239" y="656736"/>
            <a:ext cx="32468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199" name="Shape 2199"/>
          <p:cNvSpPr>
            <a:spLocks noGrp="1"/>
          </p:cNvSpPr>
          <p:nvPr>
            <p:ph type="body" sz="quarter" idx="112"/>
          </p:nvPr>
        </p:nvSpPr>
        <p:spPr>
          <a:xfrm>
            <a:off x="21134520" y="656736"/>
            <a:ext cx="432914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00" name="Shape 2200"/>
          <p:cNvSpPr>
            <a:spLocks noGrp="1"/>
          </p:cNvSpPr>
          <p:nvPr>
            <p:ph type="body" sz="quarter" idx="113"/>
          </p:nvPr>
        </p:nvSpPr>
        <p:spPr>
          <a:xfrm>
            <a:off x="22189744" y="737908"/>
            <a:ext cx="595257" cy="432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3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3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01" name="Shape 2201"/>
          <p:cNvSpPr>
            <a:spLocks noGrp="1"/>
          </p:cNvSpPr>
          <p:nvPr>
            <p:ph type="body" sz="quarter" idx="114"/>
          </p:nvPr>
        </p:nvSpPr>
        <p:spPr>
          <a:xfrm>
            <a:off x="23326140" y="656736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02" name="Shape 2202"/>
          <p:cNvSpPr>
            <a:spLocks noGrp="1"/>
          </p:cNvSpPr>
          <p:nvPr>
            <p:ph type="body" sz="quarter" idx="115"/>
          </p:nvPr>
        </p:nvSpPr>
        <p:spPr>
          <a:xfrm>
            <a:off x="13098578" y="1793132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9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0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4" y="5201"/>
                </a:moveTo>
                <a:cubicBezTo>
                  <a:pt x="10711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4"/>
                </a:lnTo>
                <a:cubicBezTo>
                  <a:pt x="8343" y="4401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1"/>
                  <a:pt x="8088" y="5349"/>
                  <a:pt x="8210" y="5382"/>
                </a:cubicBezTo>
                <a:lnTo>
                  <a:pt x="8964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9"/>
                  <a:pt x="8836" y="8627"/>
                  <a:pt x="8836" y="7855"/>
                </a:cubicBezTo>
                <a:cubicBezTo>
                  <a:pt x="8836" y="7221"/>
                  <a:pt x="9142" y="6666"/>
                  <a:pt x="9609" y="6309"/>
                </a:cubicBezTo>
                <a:lnTo>
                  <a:pt x="9335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9"/>
                  <a:pt x="9820" y="8019"/>
                  <a:pt x="10055" y="7883"/>
                </a:cubicBezTo>
                <a:cubicBezTo>
                  <a:pt x="10172" y="7815"/>
                  <a:pt x="10251" y="7707"/>
                  <a:pt x="10284" y="7585"/>
                </a:cubicBezTo>
                <a:lnTo>
                  <a:pt x="10823" y="5574"/>
                </a:lnTo>
                <a:cubicBezTo>
                  <a:pt x="10855" y="5452"/>
                  <a:pt x="10841" y="5319"/>
                  <a:pt x="10774" y="5201"/>
                </a:cubicBezTo>
                <a:moveTo>
                  <a:pt x="13421" y="10344"/>
                </a:moveTo>
                <a:lnTo>
                  <a:pt x="12630" y="10132"/>
                </a:lnTo>
                <a:cubicBezTo>
                  <a:pt x="13306" y="9599"/>
                  <a:pt x="13745" y="8785"/>
                  <a:pt x="13745" y="7855"/>
                </a:cubicBezTo>
                <a:cubicBezTo>
                  <a:pt x="13745" y="6644"/>
                  <a:pt x="13013" y="5604"/>
                  <a:pt x="11967" y="5153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cubicBezTo>
                  <a:pt x="10776" y="10274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7"/>
                </a:lnTo>
                <a:cubicBezTo>
                  <a:pt x="11142" y="10765"/>
                  <a:pt x="11157" y="10762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5" y="11107"/>
                  <a:pt x="13855" y="10807"/>
                  <a:pt x="13719" y="10573"/>
                </a:cubicBezTo>
                <a:cubicBezTo>
                  <a:pt x="13651" y="10455"/>
                  <a:pt x="13542" y="10376"/>
                  <a:pt x="13421" y="10344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03" name="Shape 2203"/>
          <p:cNvSpPr>
            <a:spLocks noGrp="1"/>
          </p:cNvSpPr>
          <p:nvPr>
            <p:ph type="body" sz="quarter" idx="116"/>
          </p:nvPr>
        </p:nvSpPr>
        <p:spPr>
          <a:xfrm>
            <a:off x="14234974" y="179313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9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0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2"/>
                  <a:pt x="12417" y="8980"/>
                </a:cubicBezTo>
                <a:lnTo>
                  <a:pt x="11291" y="10106"/>
                </a:lnTo>
                <a:lnTo>
                  <a:pt x="11291" y="4418"/>
                </a:lnTo>
                <a:cubicBezTo>
                  <a:pt x="11291" y="4148"/>
                  <a:pt x="11071" y="3927"/>
                  <a:pt x="10800" y="3927"/>
                </a:cubicBezTo>
                <a:cubicBezTo>
                  <a:pt x="10529" y="3927"/>
                  <a:pt x="10309" y="4148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2"/>
                  <a:pt x="8972" y="8836"/>
                  <a:pt x="8836" y="8836"/>
                </a:cubicBezTo>
                <a:cubicBezTo>
                  <a:pt x="8566" y="8836"/>
                  <a:pt x="8345" y="9057"/>
                  <a:pt x="8345" y="9327"/>
                </a:cubicBezTo>
                <a:cubicBezTo>
                  <a:pt x="8345" y="9463"/>
                  <a:pt x="8401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4" y="11782"/>
                  <a:pt x="10800" y="11782"/>
                </a:cubicBezTo>
                <a:cubicBezTo>
                  <a:pt x="10936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199" y="9586"/>
                  <a:pt x="13255" y="9463"/>
                  <a:pt x="13255" y="9327"/>
                </a:cubicBezTo>
                <a:cubicBezTo>
                  <a:pt x="13255" y="9057"/>
                  <a:pt x="13034" y="8836"/>
                  <a:pt x="12764" y="8836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04" name="Shape 2204"/>
          <p:cNvSpPr>
            <a:spLocks noGrp="1"/>
          </p:cNvSpPr>
          <p:nvPr>
            <p:ph type="body" sz="quarter" idx="117"/>
          </p:nvPr>
        </p:nvSpPr>
        <p:spPr>
          <a:xfrm>
            <a:off x="15371370" y="179313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9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0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6" y="3927"/>
                  <a:pt x="10800" y="3927"/>
                </a:cubicBezTo>
                <a:cubicBezTo>
                  <a:pt x="10664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1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30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30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199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05" name="Shape 2205"/>
          <p:cNvSpPr>
            <a:spLocks noGrp="1"/>
          </p:cNvSpPr>
          <p:nvPr>
            <p:ph type="body" sz="quarter" idx="118"/>
          </p:nvPr>
        </p:nvSpPr>
        <p:spPr>
          <a:xfrm>
            <a:off x="16507766" y="179313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9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0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9"/>
                </a:lnTo>
                <a:cubicBezTo>
                  <a:pt x="9763" y="6150"/>
                  <a:pt x="9818" y="6027"/>
                  <a:pt x="9818" y="5891"/>
                </a:cubicBezTo>
                <a:cubicBezTo>
                  <a:pt x="9818" y="5621"/>
                  <a:pt x="9598" y="5400"/>
                  <a:pt x="9327" y="5400"/>
                </a:cubicBezTo>
                <a:cubicBezTo>
                  <a:pt x="9192" y="5400"/>
                  <a:pt x="9069" y="5456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19"/>
                  <a:pt x="6873" y="7855"/>
                </a:cubicBezTo>
                <a:cubicBezTo>
                  <a:pt x="6873" y="7991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4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06" name="Shape 2206"/>
          <p:cNvSpPr>
            <a:spLocks noGrp="1"/>
          </p:cNvSpPr>
          <p:nvPr>
            <p:ph type="body" sz="quarter" idx="119"/>
          </p:nvPr>
        </p:nvSpPr>
        <p:spPr>
          <a:xfrm>
            <a:off x="17644163" y="1793132"/>
            <a:ext cx="595244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6"/>
                  <a:pt x="12408" y="5400"/>
                  <a:pt x="12273" y="5400"/>
                </a:cubicBezTo>
                <a:cubicBezTo>
                  <a:pt x="12001" y="5400"/>
                  <a:pt x="11782" y="5621"/>
                  <a:pt x="11782" y="5891"/>
                </a:cubicBezTo>
                <a:cubicBezTo>
                  <a:pt x="11782" y="6027"/>
                  <a:pt x="11837" y="6150"/>
                  <a:pt x="11926" y="6239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4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1"/>
                  <a:pt x="14727" y="7855"/>
                </a:cubicBezTo>
                <a:cubicBezTo>
                  <a:pt x="14727" y="7719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4"/>
                  <a:pt x="20179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4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7" y="18655"/>
                </a:lnTo>
                <a:lnTo>
                  <a:pt x="8837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07" name="Shape 2207"/>
          <p:cNvSpPr>
            <a:spLocks noGrp="1"/>
          </p:cNvSpPr>
          <p:nvPr>
            <p:ph type="body" sz="quarter" idx="120"/>
          </p:nvPr>
        </p:nvSpPr>
        <p:spPr>
          <a:xfrm>
            <a:off x="18780557" y="179313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2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19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2"/>
                  <a:pt x="7004" y="15709"/>
                  <a:pt x="10800" y="15709"/>
                </a:cubicBezTo>
                <a:cubicBezTo>
                  <a:pt x="14596" y="15709"/>
                  <a:pt x="17673" y="13512"/>
                  <a:pt x="17673" y="10800"/>
                </a:cubicBezTo>
                <a:cubicBezTo>
                  <a:pt x="17673" y="9879"/>
                  <a:pt x="17310" y="9019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1"/>
                  <a:pt x="9818" y="10800"/>
                </a:cubicBezTo>
                <a:cubicBezTo>
                  <a:pt x="9818" y="10530"/>
                  <a:pt x="10258" y="10309"/>
                  <a:pt x="10800" y="10309"/>
                </a:cubicBezTo>
                <a:cubicBezTo>
                  <a:pt x="11342" y="10309"/>
                  <a:pt x="11782" y="10530"/>
                  <a:pt x="11782" y="10800"/>
                </a:cubicBezTo>
                <a:cubicBezTo>
                  <a:pt x="11782" y="11071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7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7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30"/>
                  <a:pt x="18655" y="16200"/>
                </a:cubicBezTo>
                <a:cubicBezTo>
                  <a:pt x="18655" y="16471"/>
                  <a:pt x="18874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5930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30"/>
                  <a:pt x="1964" y="16200"/>
                </a:cubicBezTo>
                <a:cubicBezTo>
                  <a:pt x="1964" y="16471"/>
                  <a:pt x="2183" y="16691"/>
                  <a:pt x="2455" y="16691"/>
                </a:cubicBezTo>
                <a:cubicBezTo>
                  <a:pt x="2726" y="16691"/>
                  <a:pt x="2945" y="16471"/>
                  <a:pt x="2945" y="16200"/>
                </a:cubicBezTo>
                <a:cubicBezTo>
                  <a:pt x="2945" y="15930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08" name="Shape 2208"/>
          <p:cNvSpPr>
            <a:spLocks noGrp="1"/>
          </p:cNvSpPr>
          <p:nvPr>
            <p:ph type="body" sz="quarter" idx="121"/>
          </p:nvPr>
        </p:nvSpPr>
        <p:spPr>
          <a:xfrm>
            <a:off x="19916951" y="1793132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4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4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2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09" name="Shape 2209"/>
          <p:cNvSpPr>
            <a:spLocks noGrp="1"/>
          </p:cNvSpPr>
          <p:nvPr>
            <p:ph type="body" sz="quarter" idx="122"/>
          </p:nvPr>
        </p:nvSpPr>
        <p:spPr>
          <a:xfrm>
            <a:off x="21053350" y="1793132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4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4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2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10" name="Shape 2210"/>
          <p:cNvSpPr>
            <a:spLocks noGrp="1"/>
          </p:cNvSpPr>
          <p:nvPr>
            <p:ph type="body" sz="quarter" idx="123"/>
          </p:nvPr>
        </p:nvSpPr>
        <p:spPr>
          <a:xfrm>
            <a:off x="22189744" y="1847247"/>
            <a:ext cx="595257" cy="48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70"/>
                  <a:pt x="17892" y="6000"/>
                  <a:pt x="18164" y="6000"/>
                </a:cubicBezTo>
                <a:cubicBezTo>
                  <a:pt x="18435" y="6000"/>
                  <a:pt x="18655" y="6270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6"/>
                  <a:pt x="16691" y="6600"/>
                </a:cubicBezTo>
                <a:cubicBezTo>
                  <a:pt x="16691" y="7595"/>
                  <a:pt x="17351" y="8400"/>
                  <a:pt x="18164" y="8400"/>
                </a:cubicBezTo>
                <a:cubicBezTo>
                  <a:pt x="18977" y="8400"/>
                  <a:pt x="19636" y="7595"/>
                  <a:pt x="19636" y="6600"/>
                </a:cubicBezTo>
                <a:cubicBezTo>
                  <a:pt x="19636" y="5606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70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70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2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2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9"/>
                  <a:pt x="9173" y="15600"/>
                  <a:pt x="10800" y="15600"/>
                </a:cubicBezTo>
                <a:cubicBezTo>
                  <a:pt x="12426" y="15600"/>
                  <a:pt x="13745" y="13989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70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70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11" name="Shape 2211"/>
          <p:cNvSpPr>
            <a:spLocks noGrp="1"/>
          </p:cNvSpPr>
          <p:nvPr>
            <p:ph type="body" sz="quarter" idx="124"/>
          </p:nvPr>
        </p:nvSpPr>
        <p:spPr>
          <a:xfrm>
            <a:off x="23326140" y="179313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2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12" name="Shape 2212"/>
          <p:cNvSpPr>
            <a:spLocks noGrp="1"/>
          </p:cNvSpPr>
          <p:nvPr>
            <p:ph type="body" sz="quarter" idx="125"/>
          </p:nvPr>
        </p:nvSpPr>
        <p:spPr>
          <a:xfrm>
            <a:off x="13098578" y="2929529"/>
            <a:ext cx="595257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4"/>
                </a:lnTo>
                <a:lnTo>
                  <a:pt x="19636" y="17674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9" y="13745"/>
                  <a:pt x="9818" y="14186"/>
                  <a:pt x="9818" y="14727"/>
                </a:cubicBezTo>
                <a:cubicBezTo>
                  <a:pt x="9818" y="15269"/>
                  <a:pt x="9379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3"/>
                  <a:pt x="7752" y="16691"/>
                  <a:pt x="8836" y="16691"/>
                </a:cubicBezTo>
                <a:cubicBezTo>
                  <a:pt x="9921" y="16691"/>
                  <a:pt x="10800" y="15813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1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3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3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13" name="Shape 2213"/>
          <p:cNvSpPr>
            <a:spLocks noGrp="1"/>
          </p:cNvSpPr>
          <p:nvPr>
            <p:ph type="body" sz="quarter" idx="126"/>
          </p:nvPr>
        </p:nvSpPr>
        <p:spPr>
          <a:xfrm>
            <a:off x="14234974" y="2929529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3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3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8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9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3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30"/>
                  <a:pt x="13745" y="5400"/>
                </a:cubicBezTo>
                <a:cubicBezTo>
                  <a:pt x="13745" y="5671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3"/>
                  <a:pt x="9716" y="16691"/>
                  <a:pt x="10800" y="16691"/>
                </a:cubicBezTo>
                <a:cubicBezTo>
                  <a:pt x="11884" y="16691"/>
                  <a:pt x="12764" y="15813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8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1"/>
                  <a:pt x="7855" y="5400"/>
                </a:cubicBezTo>
                <a:cubicBezTo>
                  <a:pt x="7855" y="5130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3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9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14" name="Shape 2214"/>
          <p:cNvSpPr>
            <a:spLocks noGrp="1"/>
          </p:cNvSpPr>
          <p:nvPr>
            <p:ph type="body" sz="quarter" idx="127"/>
          </p:nvPr>
        </p:nvSpPr>
        <p:spPr>
          <a:xfrm>
            <a:off x="15371370" y="2929529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5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200"/>
                </a:moveTo>
                <a:cubicBezTo>
                  <a:pt x="12103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7"/>
                  <a:pt x="11716" y="6200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4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9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9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1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2" y="3927"/>
                  <a:pt x="17673" y="4367"/>
                  <a:pt x="17673" y="4909"/>
                </a:cubicBezTo>
                <a:cubicBezTo>
                  <a:pt x="17673" y="5451"/>
                  <a:pt x="18112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9" y="13745"/>
                  <a:pt x="9818" y="14186"/>
                  <a:pt x="9818" y="14727"/>
                </a:cubicBezTo>
                <a:cubicBezTo>
                  <a:pt x="9818" y="15269"/>
                  <a:pt x="9379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3"/>
                  <a:pt x="7752" y="16691"/>
                  <a:pt x="8836" y="16691"/>
                </a:cubicBezTo>
                <a:cubicBezTo>
                  <a:pt x="9921" y="16691"/>
                  <a:pt x="10800" y="15813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3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3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15" name="Shape 2215"/>
          <p:cNvSpPr>
            <a:spLocks noGrp="1"/>
          </p:cNvSpPr>
          <p:nvPr>
            <p:ph type="body" sz="quarter" idx="128"/>
          </p:nvPr>
        </p:nvSpPr>
        <p:spPr>
          <a:xfrm>
            <a:off x="16507766" y="2929529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4"/>
                  <a:pt x="20179" y="18655"/>
                  <a:pt x="19636" y="18655"/>
                </a:cubicBezTo>
                <a:lnTo>
                  <a:pt x="1964" y="18655"/>
                </a:lnTo>
                <a:cubicBezTo>
                  <a:pt x="1421" y="18655"/>
                  <a:pt x="982" y="18214"/>
                  <a:pt x="982" y="17673"/>
                </a:cubicBezTo>
                <a:lnTo>
                  <a:pt x="982" y="5891"/>
                </a:lnTo>
                <a:cubicBezTo>
                  <a:pt x="982" y="5349"/>
                  <a:pt x="1421" y="4909"/>
                  <a:pt x="1964" y="4909"/>
                </a:cubicBezTo>
                <a:lnTo>
                  <a:pt x="19636" y="4909"/>
                </a:lnTo>
                <a:cubicBezTo>
                  <a:pt x="20179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0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16" name="Shape 2216"/>
          <p:cNvSpPr>
            <a:spLocks noGrp="1"/>
          </p:cNvSpPr>
          <p:nvPr>
            <p:ph type="body" sz="quarter" idx="129"/>
          </p:nvPr>
        </p:nvSpPr>
        <p:spPr>
          <a:xfrm>
            <a:off x="17644163" y="2929529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4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1" y="18655"/>
                  <a:pt x="982" y="18214"/>
                  <a:pt x="982" y="17673"/>
                </a:cubicBezTo>
                <a:lnTo>
                  <a:pt x="982" y="5891"/>
                </a:lnTo>
                <a:cubicBezTo>
                  <a:pt x="982" y="5349"/>
                  <a:pt x="1421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17" name="Shape 2217"/>
          <p:cNvSpPr>
            <a:spLocks noGrp="1"/>
          </p:cNvSpPr>
          <p:nvPr>
            <p:ph type="body" sz="quarter" idx="130"/>
          </p:nvPr>
        </p:nvSpPr>
        <p:spPr>
          <a:xfrm>
            <a:off x="18780557" y="2929529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2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2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18" name="Shape 2218"/>
          <p:cNvSpPr>
            <a:spLocks noGrp="1"/>
          </p:cNvSpPr>
          <p:nvPr>
            <p:ph type="body" sz="quarter" idx="131"/>
          </p:nvPr>
        </p:nvSpPr>
        <p:spPr>
          <a:xfrm>
            <a:off x="19916951" y="3064814"/>
            <a:ext cx="595257" cy="324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90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90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19" name="Shape 2219"/>
          <p:cNvSpPr>
            <a:spLocks noGrp="1"/>
          </p:cNvSpPr>
          <p:nvPr>
            <p:ph type="body" sz="quarter" idx="132"/>
          </p:nvPr>
        </p:nvSpPr>
        <p:spPr>
          <a:xfrm>
            <a:off x="21053350" y="3064814"/>
            <a:ext cx="595257" cy="324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90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90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20" name="Shape 2220"/>
          <p:cNvSpPr>
            <a:spLocks noGrp="1"/>
          </p:cNvSpPr>
          <p:nvPr>
            <p:ph type="body" sz="quarter" idx="133"/>
          </p:nvPr>
        </p:nvSpPr>
        <p:spPr>
          <a:xfrm>
            <a:off x="22189744" y="3064814"/>
            <a:ext cx="595257" cy="324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90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90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21" name="Shape 2221"/>
          <p:cNvSpPr>
            <a:spLocks noGrp="1"/>
          </p:cNvSpPr>
          <p:nvPr>
            <p:ph type="body" sz="quarter" idx="134"/>
          </p:nvPr>
        </p:nvSpPr>
        <p:spPr>
          <a:xfrm>
            <a:off x="23326140" y="3064814"/>
            <a:ext cx="595256" cy="324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90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90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22" name="Shape 2222"/>
          <p:cNvSpPr>
            <a:spLocks noGrp="1"/>
          </p:cNvSpPr>
          <p:nvPr>
            <p:ph type="body" sz="quarter" idx="135"/>
          </p:nvPr>
        </p:nvSpPr>
        <p:spPr>
          <a:xfrm>
            <a:off x="13098578" y="4201210"/>
            <a:ext cx="595257" cy="324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5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2"/>
                </a:lnTo>
                <a:cubicBezTo>
                  <a:pt x="21160" y="14402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23" name="Shape 2223"/>
          <p:cNvSpPr>
            <a:spLocks noGrp="1"/>
          </p:cNvSpPr>
          <p:nvPr>
            <p:ph type="body" sz="quarter" idx="136"/>
          </p:nvPr>
        </p:nvSpPr>
        <p:spPr>
          <a:xfrm>
            <a:off x="14234974" y="4201210"/>
            <a:ext cx="595256" cy="324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5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2"/>
                </a:lnTo>
                <a:cubicBezTo>
                  <a:pt x="21160" y="14402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24" name="Shape 2224"/>
          <p:cNvSpPr>
            <a:spLocks noGrp="1"/>
          </p:cNvSpPr>
          <p:nvPr>
            <p:ph type="body" sz="quarter" idx="137"/>
          </p:nvPr>
        </p:nvSpPr>
        <p:spPr>
          <a:xfrm>
            <a:off x="15398427" y="4065925"/>
            <a:ext cx="541143" cy="595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9"/>
                  <a:pt x="12420" y="2669"/>
                </a:cubicBezTo>
                <a:cubicBezTo>
                  <a:pt x="12420" y="2941"/>
                  <a:pt x="12662" y="3160"/>
                  <a:pt x="12960" y="3160"/>
                </a:cubicBezTo>
                <a:lnTo>
                  <a:pt x="12960" y="3173"/>
                </a:lnTo>
                <a:cubicBezTo>
                  <a:pt x="17287" y="4066"/>
                  <a:pt x="20520" y="7577"/>
                  <a:pt x="20520" y="11781"/>
                </a:cubicBezTo>
                <a:cubicBezTo>
                  <a:pt x="20520" y="16661"/>
                  <a:pt x="16168" y="20617"/>
                  <a:pt x="10800" y="20617"/>
                </a:cubicBezTo>
                <a:cubicBezTo>
                  <a:pt x="5432" y="20617"/>
                  <a:pt x="1080" y="16661"/>
                  <a:pt x="1080" y="11781"/>
                </a:cubicBezTo>
                <a:cubicBezTo>
                  <a:pt x="1080" y="7577"/>
                  <a:pt x="4313" y="4066"/>
                  <a:pt x="8640" y="3173"/>
                </a:cubicBezTo>
                <a:lnTo>
                  <a:pt x="8640" y="3160"/>
                </a:lnTo>
                <a:cubicBezTo>
                  <a:pt x="8938" y="3160"/>
                  <a:pt x="9180" y="2941"/>
                  <a:pt x="9180" y="2669"/>
                </a:cubicBezTo>
                <a:cubicBezTo>
                  <a:pt x="9180" y="2399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2"/>
                  <a:pt x="0" y="11781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1"/>
                </a:cubicBezTo>
                <a:cubicBezTo>
                  <a:pt x="21600" y="7032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1"/>
                  <a:pt x="11098" y="0"/>
                  <a:pt x="10800" y="0"/>
                </a:cubicBezTo>
                <a:cubicBezTo>
                  <a:pt x="10502" y="0"/>
                  <a:pt x="10260" y="221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25" name="Shape 2225"/>
          <p:cNvSpPr>
            <a:spLocks noGrp="1"/>
          </p:cNvSpPr>
          <p:nvPr>
            <p:ph type="body" sz="quarter" idx="138"/>
          </p:nvPr>
        </p:nvSpPr>
        <p:spPr>
          <a:xfrm>
            <a:off x="16507766" y="4147096"/>
            <a:ext cx="595256" cy="432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26" name="Shape 2226"/>
          <p:cNvSpPr>
            <a:spLocks noGrp="1"/>
          </p:cNvSpPr>
          <p:nvPr>
            <p:ph type="body" sz="quarter" idx="139"/>
          </p:nvPr>
        </p:nvSpPr>
        <p:spPr>
          <a:xfrm>
            <a:off x="17644163" y="4065925"/>
            <a:ext cx="595256" cy="595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5" y="15276"/>
                  <a:pt x="10995" y="15081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5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2"/>
                </a:moveTo>
                <a:cubicBezTo>
                  <a:pt x="12585" y="13118"/>
                  <a:pt x="12764" y="12471"/>
                  <a:pt x="12764" y="11781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2"/>
                  <a:pt x="12273" y="13682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7"/>
                  <a:pt x="4909" y="11781"/>
                </a:cubicBezTo>
                <a:cubicBezTo>
                  <a:pt x="4909" y="12776"/>
                  <a:pt x="5282" y="13682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8"/>
                  <a:pt x="8836" y="15708"/>
                </a:cubicBezTo>
                <a:cubicBezTo>
                  <a:pt x="9003" y="15708"/>
                  <a:pt x="9166" y="15695"/>
                  <a:pt x="9327" y="15675"/>
                </a:cubicBezTo>
                <a:lnTo>
                  <a:pt x="9327" y="7889"/>
                </a:lnTo>
                <a:cubicBezTo>
                  <a:pt x="9166" y="7869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8"/>
                </a:lnTo>
                <a:lnTo>
                  <a:pt x="20618" y="15708"/>
                </a:lnTo>
                <a:cubicBezTo>
                  <a:pt x="21160" y="15708"/>
                  <a:pt x="21600" y="15269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1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1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2"/>
                  <a:pt x="15709" y="11781"/>
                </a:cubicBezTo>
                <a:cubicBezTo>
                  <a:pt x="15709" y="7987"/>
                  <a:pt x="12632" y="4909"/>
                  <a:pt x="8836" y="4909"/>
                </a:cubicBezTo>
                <a:cubicBezTo>
                  <a:pt x="5041" y="4909"/>
                  <a:pt x="1964" y="7987"/>
                  <a:pt x="1964" y="11781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5"/>
                </a:lnTo>
                <a:cubicBezTo>
                  <a:pt x="17906" y="21544"/>
                  <a:pt x="18028" y="21600"/>
                  <a:pt x="18164" y="21600"/>
                </a:cubicBezTo>
                <a:cubicBezTo>
                  <a:pt x="18434" y="21600"/>
                  <a:pt x="18655" y="21379"/>
                  <a:pt x="18655" y="21108"/>
                </a:cubicBezTo>
                <a:cubicBezTo>
                  <a:pt x="18655" y="20973"/>
                  <a:pt x="18600" y="20850"/>
                  <a:pt x="18511" y="20761"/>
                </a:cubicBezTo>
                <a:cubicBezTo>
                  <a:pt x="18511" y="20761"/>
                  <a:pt x="14027" y="16277"/>
                  <a:pt x="14027" y="16277"/>
                </a:cubicBezTo>
                <a:close/>
                <a:moveTo>
                  <a:pt x="17673" y="15708"/>
                </a:moveTo>
                <a:lnTo>
                  <a:pt x="18655" y="15708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8"/>
                  <a:pt x="17673" y="15708"/>
                </a:cubicBezTo>
                <a:close/>
                <a:moveTo>
                  <a:pt x="16691" y="15708"/>
                </a:moveTo>
                <a:lnTo>
                  <a:pt x="16691" y="11782"/>
                </a:lnTo>
                <a:cubicBezTo>
                  <a:pt x="16691" y="13214"/>
                  <a:pt x="16301" y="14553"/>
                  <a:pt x="15631" y="15708"/>
                </a:cubicBezTo>
                <a:cubicBezTo>
                  <a:pt x="15631" y="15708"/>
                  <a:pt x="16691" y="15708"/>
                  <a:pt x="16691" y="15708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20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8"/>
                </a:moveTo>
                <a:lnTo>
                  <a:pt x="2041" y="15708"/>
                </a:lnTo>
                <a:cubicBezTo>
                  <a:pt x="2016" y="15665"/>
                  <a:pt x="1988" y="15625"/>
                  <a:pt x="1964" y="15581"/>
                </a:cubicBezTo>
                <a:cubicBezTo>
                  <a:pt x="1964" y="15581"/>
                  <a:pt x="1964" y="15708"/>
                  <a:pt x="1964" y="15708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8"/>
                </a:lnTo>
                <a:cubicBezTo>
                  <a:pt x="12614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3"/>
                </a:cubicBezTo>
                <a:cubicBezTo>
                  <a:pt x="5891" y="4503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69"/>
                  <a:pt x="440" y="15708"/>
                  <a:pt x="982" y="15708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3"/>
                  <a:pt x="3131" y="6294"/>
                  <a:pt x="3927" y="5656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27" name="Shape 2227"/>
          <p:cNvSpPr>
            <a:spLocks noGrp="1"/>
          </p:cNvSpPr>
          <p:nvPr>
            <p:ph type="body" sz="quarter" idx="140"/>
          </p:nvPr>
        </p:nvSpPr>
        <p:spPr>
          <a:xfrm>
            <a:off x="18780557" y="4147096"/>
            <a:ext cx="595256" cy="432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28" name="Shape 2228"/>
          <p:cNvSpPr>
            <a:spLocks noGrp="1"/>
          </p:cNvSpPr>
          <p:nvPr>
            <p:ph type="body" sz="quarter" idx="141"/>
          </p:nvPr>
        </p:nvSpPr>
        <p:spPr>
          <a:xfrm>
            <a:off x="19916951" y="4065925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8"/>
                  <a:pt x="2726" y="9327"/>
                  <a:pt x="2455" y="9327"/>
                </a:cubicBezTo>
                <a:cubicBezTo>
                  <a:pt x="2183" y="9327"/>
                  <a:pt x="1964" y="9548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0"/>
                  <a:pt x="2183" y="21600"/>
                  <a:pt x="2455" y="21600"/>
                </a:cubicBezTo>
                <a:cubicBezTo>
                  <a:pt x="2726" y="21600"/>
                  <a:pt x="2945" y="21380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1"/>
                  <a:pt x="12983" y="16691"/>
                  <a:pt x="13255" y="16691"/>
                </a:cubicBezTo>
                <a:cubicBezTo>
                  <a:pt x="13526" y="16691"/>
                  <a:pt x="13745" y="16471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8"/>
                  <a:pt x="4690" y="9327"/>
                  <a:pt x="4418" y="9327"/>
                </a:cubicBezTo>
                <a:cubicBezTo>
                  <a:pt x="4147" y="9327"/>
                  <a:pt x="3927" y="9548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8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8"/>
                  <a:pt x="12544" y="3927"/>
                  <a:pt x="12273" y="3927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29" name="Shape 2229"/>
          <p:cNvSpPr>
            <a:spLocks noGrp="1"/>
          </p:cNvSpPr>
          <p:nvPr>
            <p:ph type="body" sz="quarter" idx="142"/>
          </p:nvPr>
        </p:nvSpPr>
        <p:spPr>
          <a:xfrm>
            <a:off x="21080406" y="4065925"/>
            <a:ext cx="541143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2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60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8"/>
                </a:lnTo>
                <a:cubicBezTo>
                  <a:pt x="11057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79"/>
                </a:cubicBezTo>
                <a:cubicBezTo>
                  <a:pt x="11880" y="1479"/>
                  <a:pt x="11880" y="20122"/>
                  <a:pt x="11880" y="20122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8"/>
                </a:lnTo>
                <a:lnTo>
                  <a:pt x="4559" y="6406"/>
                </a:lnTo>
                <a:lnTo>
                  <a:pt x="9720" y="2148"/>
                </a:lnTo>
                <a:cubicBezTo>
                  <a:pt x="9720" y="2148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1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80" y="0"/>
                  <a:pt x="10467" y="175"/>
                  <a:pt x="10170" y="452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3"/>
                  <a:pt x="3585" y="15697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1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2"/>
                  <a:pt x="21600" y="8345"/>
                </a:cubicBezTo>
                <a:cubicBezTo>
                  <a:pt x="21600" y="8075"/>
                  <a:pt x="21358" y="7855"/>
                  <a:pt x="21060" y="7855"/>
                </a:cubicBezTo>
                <a:cubicBezTo>
                  <a:pt x="20911" y="7855"/>
                  <a:pt x="20776" y="7910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10"/>
                  <a:pt x="15809" y="7855"/>
                  <a:pt x="15660" y="7855"/>
                </a:cubicBezTo>
                <a:cubicBezTo>
                  <a:pt x="15362" y="7855"/>
                  <a:pt x="15120" y="8075"/>
                  <a:pt x="15120" y="8345"/>
                </a:cubicBezTo>
                <a:cubicBezTo>
                  <a:pt x="15120" y="8482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7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7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30" name="Shape 2230"/>
          <p:cNvSpPr>
            <a:spLocks noGrp="1"/>
          </p:cNvSpPr>
          <p:nvPr>
            <p:ph type="body" sz="quarter" idx="143"/>
          </p:nvPr>
        </p:nvSpPr>
        <p:spPr>
          <a:xfrm>
            <a:off x="22325031" y="4065925"/>
            <a:ext cx="324843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2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60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8"/>
                </a:lnTo>
                <a:cubicBezTo>
                  <a:pt x="18421" y="1042"/>
                  <a:pt x="18641" y="988"/>
                  <a:pt x="18886" y="988"/>
                </a:cubicBezTo>
                <a:cubicBezTo>
                  <a:pt x="19385" y="988"/>
                  <a:pt x="19790" y="1208"/>
                  <a:pt x="19790" y="1479"/>
                </a:cubicBezTo>
                <a:cubicBezTo>
                  <a:pt x="19790" y="1479"/>
                  <a:pt x="19790" y="20122"/>
                  <a:pt x="19790" y="20122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8"/>
                </a:lnTo>
                <a:lnTo>
                  <a:pt x="7595" y="6406"/>
                </a:lnTo>
                <a:lnTo>
                  <a:pt x="16192" y="2148"/>
                </a:lnTo>
                <a:cubicBezTo>
                  <a:pt x="16192" y="2148"/>
                  <a:pt x="16192" y="19448"/>
                  <a:pt x="16192" y="19448"/>
                </a:cubicBezTo>
                <a:close/>
                <a:moveTo>
                  <a:pt x="5397" y="14649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1"/>
                  <a:pt x="3344" y="7316"/>
                  <a:pt x="5397" y="6952"/>
                </a:cubicBezTo>
                <a:cubicBezTo>
                  <a:pt x="5397" y="6952"/>
                  <a:pt x="5397" y="14649"/>
                  <a:pt x="5397" y="14649"/>
                </a:cubicBezTo>
                <a:close/>
                <a:moveTo>
                  <a:pt x="21589" y="1527"/>
                </a:moveTo>
                <a:cubicBezTo>
                  <a:pt x="21591" y="1508"/>
                  <a:pt x="21600" y="1491"/>
                  <a:pt x="21600" y="1472"/>
                </a:cubicBezTo>
                <a:cubicBezTo>
                  <a:pt x="21600" y="659"/>
                  <a:pt x="20386" y="0"/>
                  <a:pt x="18889" y="0"/>
                </a:cubicBezTo>
                <a:cubicBezTo>
                  <a:pt x="18123" y="0"/>
                  <a:pt x="17435" y="175"/>
                  <a:pt x="16942" y="452"/>
                </a:cubicBezTo>
                <a:lnTo>
                  <a:pt x="5939" y="5905"/>
                </a:lnTo>
                <a:cubicBezTo>
                  <a:pt x="2628" y="6051"/>
                  <a:pt x="0" y="8183"/>
                  <a:pt x="0" y="10800"/>
                </a:cubicBezTo>
                <a:cubicBezTo>
                  <a:pt x="0" y="13426"/>
                  <a:pt x="2646" y="15563"/>
                  <a:pt x="5972" y="15697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3"/>
                  <a:pt x="21589" y="20074"/>
                </a:cubicBezTo>
                <a:cubicBezTo>
                  <a:pt x="21589" y="20074"/>
                  <a:pt x="21589" y="1527"/>
                  <a:pt x="21589" y="1527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31" name="Shape 2231"/>
          <p:cNvSpPr>
            <a:spLocks noGrp="1"/>
          </p:cNvSpPr>
          <p:nvPr>
            <p:ph type="body" sz="quarter" idx="144"/>
          </p:nvPr>
        </p:nvSpPr>
        <p:spPr>
          <a:xfrm>
            <a:off x="23407312" y="4065925"/>
            <a:ext cx="432914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2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60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8"/>
                </a:lnTo>
                <a:cubicBezTo>
                  <a:pt x="13822" y="1042"/>
                  <a:pt x="13988" y="988"/>
                  <a:pt x="14171" y="988"/>
                </a:cubicBezTo>
                <a:cubicBezTo>
                  <a:pt x="14546" y="988"/>
                  <a:pt x="14850" y="1208"/>
                  <a:pt x="14850" y="1479"/>
                </a:cubicBezTo>
                <a:cubicBezTo>
                  <a:pt x="14850" y="1479"/>
                  <a:pt x="14850" y="20122"/>
                  <a:pt x="14850" y="20122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8"/>
                </a:lnTo>
                <a:lnTo>
                  <a:pt x="5699" y="6406"/>
                </a:lnTo>
                <a:lnTo>
                  <a:pt x="12150" y="2148"/>
                </a:lnTo>
                <a:cubicBezTo>
                  <a:pt x="12150" y="2148"/>
                  <a:pt x="12150" y="19448"/>
                  <a:pt x="12150" y="19448"/>
                </a:cubicBezTo>
                <a:close/>
                <a:moveTo>
                  <a:pt x="4050" y="14649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1"/>
                  <a:pt x="2509" y="7316"/>
                  <a:pt x="4050" y="6952"/>
                </a:cubicBezTo>
                <a:cubicBezTo>
                  <a:pt x="4050" y="6952"/>
                  <a:pt x="4050" y="14649"/>
                  <a:pt x="4050" y="14649"/>
                </a:cubicBezTo>
                <a:close/>
                <a:moveTo>
                  <a:pt x="16208" y="1472"/>
                </a:moveTo>
                <a:cubicBezTo>
                  <a:pt x="16208" y="659"/>
                  <a:pt x="15297" y="0"/>
                  <a:pt x="14174" y="0"/>
                </a:cubicBezTo>
                <a:cubicBezTo>
                  <a:pt x="13599" y="0"/>
                  <a:pt x="13083" y="175"/>
                  <a:pt x="12713" y="452"/>
                </a:cubicBezTo>
                <a:lnTo>
                  <a:pt x="4456" y="5905"/>
                </a:lnTo>
                <a:cubicBezTo>
                  <a:pt x="1972" y="6051"/>
                  <a:pt x="0" y="8183"/>
                  <a:pt x="0" y="10800"/>
                </a:cubicBezTo>
                <a:cubicBezTo>
                  <a:pt x="0" y="13426"/>
                  <a:pt x="1985" y="15563"/>
                  <a:pt x="4481" y="15697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3"/>
                  <a:pt x="16200" y="20074"/>
                </a:cubicBezTo>
                <a:lnTo>
                  <a:pt x="16200" y="1527"/>
                </a:lnTo>
                <a:cubicBezTo>
                  <a:pt x="16201" y="1508"/>
                  <a:pt x="16208" y="1491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5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4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7"/>
                  <a:pt x="21600" y="10800"/>
                </a:cubicBezTo>
                <a:cubicBezTo>
                  <a:pt x="21600" y="9174"/>
                  <a:pt x="20089" y="7855"/>
                  <a:pt x="18225" y="785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32" name="Shape 2232"/>
          <p:cNvSpPr>
            <a:spLocks noGrp="1"/>
          </p:cNvSpPr>
          <p:nvPr>
            <p:ph type="body" sz="quarter" idx="145"/>
          </p:nvPr>
        </p:nvSpPr>
        <p:spPr>
          <a:xfrm>
            <a:off x="13125637" y="5202320"/>
            <a:ext cx="541143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1" y="5554"/>
                  <a:pt x="17660" y="5774"/>
                  <a:pt x="17660" y="6044"/>
                </a:cubicBezTo>
                <a:cubicBezTo>
                  <a:pt x="17660" y="6217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6"/>
                  <a:pt x="17915" y="15146"/>
                </a:cubicBezTo>
                <a:lnTo>
                  <a:pt x="17920" y="15152"/>
                </a:lnTo>
                <a:cubicBezTo>
                  <a:pt x="17771" y="15239"/>
                  <a:pt x="17668" y="15384"/>
                  <a:pt x="17668" y="15557"/>
                </a:cubicBezTo>
                <a:cubicBezTo>
                  <a:pt x="17668" y="15827"/>
                  <a:pt x="17910" y="16047"/>
                  <a:pt x="18208" y="16047"/>
                </a:cubicBezTo>
                <a:cubicBezTo>
                  <a:pt x="18307" y="16047"/>
                  <a:pt x="18393" y="16017"/>
                  <a:pt x="18473" y="15975"/>
                </a:cubicBezTo>
                <a:lnTo>
                  <a:pt x="18481" y="15985"/>
                </a:lnTo>
                <a:cubicBezTo>
                  <a:pt x="20338" y="14990"/>
                  <a:pt x="21600" y="13042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2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8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79"/>
                </a:cubicBezTo>
                <a:cubicBezTo>
                  <a:pt x="11880" y="1479"/>
                  <a:pt x="11880" y="20122"/>
                  <a:pt x="11880" y="20122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8"/>
                </a:lnTo>
                <a:lnTo>
                  <a:pt x="4560" y="6406"/>
                </a:lnTo>
                <a:lnTo>
                  <a:pt x="9720" y="2148"/>
                </a:lnTo>
                <a:cubicBezTo>
                  <a:pt x="9720" y="2148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1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80" y="0"/>
                  <a:pt x="10466" y="175"/>
                  <a:pt x="10170" y="452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4" y="15697"/>
                </a:cubicBezTo>
                <a:lnTo>
                  <a:pt x="10170" y="21148"/>
                </a:lnTo>
                <a:cubicBezTo>
                  <a:pt x="10466" y="21426"/>
                  <a:pt x="10880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1"/>
                  <a:pt x="12966" y="1472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33" name="Shape 2233"/>
          <p:cNvSpPr>
            <a:spLocks noGrp="1"/>
          </p:cNvSpPr>
          <p:nvPr>
            <p:ph type="body" sz="quarter" idx="146"/>
          </p:nvPr>
        </p:nvSpPr>
        <p:spPr>
          <a:xfrm>
            <a:off x="14234974" y="5202320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2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8"/>
                </a:lnTo>
                <a:cubicBezTo>
                  <a:pt x="10053" y="1042"/>
                  <a:pt x="10172" y="988"/>
                  <a:pt x="10306" y="988"/>
                </a:cubicBezTo>
                <a:cubicBezTo>
                  <a:pt x="10579" y="988"/>
                  <a:pt x="10800" y="1208"/>
                  <a:pt x="10800" y="1479"/>
                </a:cubicBezTo>
                <a:cubicBezTo>
                  <a:pt x="10800" y="1479"/>
                  <a:pt x="10800" y="20122"/>
                  <a:pt x="10800" y="20122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6" y="6408"/>
                </a:lnTo>
                <a:lnTo>
                  <a:pt x="4144" y="6406"/>
                </a:lnTo>
                <a:lnTo>
                  <a:pt x="8836" y="2148"/>
                </a:lnTo>
                <a:cubicBezTo>
                  <a:pt x="8836" y="2148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1"/>
                  <a:pt x="1825" y="7316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9"/>
                  <a:pt x="11126" y="0"/>
                  <a:pt x="10308" y="0"/>
                </a:cubicBezTo>
                <a:cubicBezTo>
                  <a:pt x="9891" y="0"/>
                  <a:pt x="9515" y="175"/>
                  <a:pt x="9246" y="452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6"/>
                  <a:pt x="1443" y="15563"/>
                  <a:pt x="3259" y="15697"/>
                </a:cubicBezTo>
                <a:lnTo>
                  <a:pt x="9245" y="21148"/>
                </a:lnTo>
                <a:cubicBezTo>
                  <a:pt x="9514" y="21426"/>
                  <a:pt x="9891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3"/>
                  <a:pt x="11782" y="20074"/>
                </a:cubicBezTo>
                <a:lnTo>
                  <a:pt x="11782" y="1527"/>
                </a:lnTo>
                <a:cubicBezTo>
                  <a:pt x="11782" y="1508"/>
                  <a:pt x="11787" y="1491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5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4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4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2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7" y="5712"/>
                  <a:pt x="20618" y="8096"/>
                  <a:pt x="20618" y="10800"/>
                </a:cubicBezTo>
                <a:cubicBezTo>
                  <a:pt x="20618" y="13505"/>
                  <a:pt x="19336" y="15889"/>
                  <a:pt x="17385" y="17303"/>
                </a:cubicBezTo>
                <a:lnTo>
                  <a:pt x="17389" y="17309"/>
                </a:lnTo>
                <a:cubicBezTo>
                  <a:pt x="17275" y="17399"/>
                  <a:pt x="17197" y="17532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7" y="18179"/>
                  <a:pt x="17875" y="18143"/>
                  <a:pt x="17952" y="18092"/>
                </a:cubicBezTo>
                <a:lnTo>
                  <a:pt x="17957" y="18098"/>
                </a:lnTo>
                <a:cubicBezTo>
                  <a:pt x="17982" y="18080"/>
                  <a:pt x="18004" y="18058"/>
                  <a:pt x="18029" y="18040"/>
                </a:cubicBezTo>
                <a:cubicBezTo>
                  <a:pt x="18031" y="18037"/>
                  <a:pt x="18034" y="18036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6"/>
                  <a:pt x="17948" y="3495"/>
                </a:cubicBezTo>
                <a:moveTo>
                  <a:pt x="15811" y="5611"/>
                </a:moveTo>
                <a:lnTo>
                  <a:pt x="15803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2" y="5553"/>
                  <a:pt x="15072" y="5774"/>
                  <a:pt x="15072" y="6044"/>
                </a:cubicBezTo>
                <a:cubicBezTo>
                  <a:pt x="15072" y="6217"/>
                  <a:pt x="15166" y="6361"/>
                  <a:pt x="15300" y="6449"/>
                </a:cubicBezTo>
                <a:lnTo>
                  <a:pt x="15299" y="6451"/>
                </a:lnTo>
                <a:cubicBezTo>
                  <a:pt x="16709" y="7271"/>
                  <a:pt x="17673" y="8909"/>
                  <a:pt x="17673" y="10800"/>
                </a:cubicBezTo>
                <a:cubicBezTo>
                  <a:pt x="17673" y="12689"/>
                  <a:pt x="16712" y="14326"/>
                  <a:pt x="15305" y="15146"/>
                </a:cubicBezTo>
                <a:lnTo>
                  <a:pt x="15309" y="15152"/>
                </a:lnTo>
                <a:cubicBezTo>
                  <a:pt x="15174" y="15239"/>
                  <a:pt x="15080" y="15384"/>
                  <a:pt x="15080" y="15556"/>
                </a:cubicBezTo>
                <a:cubicBezTo>
                  <a:pt x="15080" y="15827"/>
                  <a:pt x="15300" y="16047"/>
                  <a:pt x="15571" y="16047"/>
                </a:cubicBezTo>
                <a:cubicBezTo>
                  <a:pt x="15661" y="16047"/>
                  <a:pt x="15739" y="16017"/>
                  <a:pt x="15812" y="15975"/>
                </a:cubicBezTo>
                <a:lnTo>
                  <a:pt x="15819" y="15985"/>
                </a:lnTo>
                <a:cubicBezTo>
                  <a:pt x="17507" y="14990"/>
                  <a:pt x="18655" y="13042"/>
                  <a:pt x="18655" y="10800"/>
                </a:cubicBezTo>
                <a:cubicBezTo>
                  <a:pt x="18655" y="8556"/>
                  <a:pt x="17503" y="6606"/>
                  <a:pt x="15811" y="5611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34" name="Shape 2234"/>
          <p:cNvSpPr>
            <a:spLocks noGrp="1"/>
          </p:cNvSpPr>
          <p:nvPr>
            <p:ph type="body" sz="quarter" idx="147"/>
          </p:nvPr>
        </p:nvSpPr>
        <p:spPr>
          <a:xfrm>
            <a:off x="15371370" y="5229370"/>
            <a:ext cx="595256" cy="541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59" y="20448"/>
                  <a:pt x="982" y="18280"/>
                  <a:pt x="982" y="15605"/>
                </a:cubicBezTo>
                <a:cubicBezTo>
                  <a:pt x="982" y="12930"/>
                  <a:pt x="2959" y="10762"/>
                  <a:pt x="5400" y="10762"/>
                </a:cubicBezTo>
                <a:lnTo>
                  <a:pt x="16200" y="10762"/>
                </a:lnTo>
                <a:cubicBezTo>
                  <a:pt x="18641" y="10762"/>
                  <a:pt x="20618" y="12930"/>
                  <a:pt x="20618" y="15605"/>
                </a:cubicBezTo>
                <a:cubicBezTo>
                  <a:pt x="20618" y="18280"/>
                  <a:pt x="18641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7" y="6820"/>
                  <a:pt x="13255" y="6039"/>
                  <a:pt x="13255" y="4844"/>
                </a:cubicBezTo>
                <a:cubicBezTo>
                  <a:pt x="13255" y="1855"/>
                  <a:pt x="10169" y="129"/>
                  <a:pt x="10037" y="56"/>
                </a:cubicBezTo>
                <a:cubicBezTo>
                  <a:pt x="9796" y="-76"/>
                  <a:pt x="9501" y="32"/>
                  <a:pt x="9380" y="297"/>
                </a:cubicBezTo>
                <a:cubicBezTo>
                  <a:pt x="9258" y="563"/>
                  <a:pt x="9357" y="886"/>
                  <a:pt x="9598" y="1019"/>
                </a:cubicBezTo>
                <a:cubicBezTo>
                  <a:pt x="9625" y="1034"/>
                  <a:pt x="12273" y="2523"/>
                  <a:pt x="12273" y="4844"/>
                </a:cubicBezTo>
                <a:cubicBezTo>
                  <a:pt x="12273" y="5587"/>
                  <a:pt x="11779" y="6117"/>
                  <a:pt x="11255" y="6680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6" y="19372"/>
                </a:cubicBezTo>
                <a:lnTo>
                  <a:pt x="12034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2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2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35" name="Shape 2235"/>
          <p:cNvSpPr>
            <a:spLocks noGrp="1"/>
          </p:cNvSpPr>
          <p:nvPr>
            <p:ph type="body" sz="quarter" idx="148"/>
          </p:nvPr>
        </p:nvSpPr>
        <p:spPr>
          <a:xfrm>
            <a:off x="16507766" y="5202320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30"/>
                  <a:pt x="9818" y="16200"/>
                </a:cubicBezTo>
                <a:cubicBezTo>
                  <a:pt x="9818" y="16471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1"/>
                  <a:pt x="13745" y="16200"/>
                </a:cubicBezTo>
                <a:cubicBezTo>
                  <a:pt x="13745" y="15930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3"/>
                  <a:pt x="9736" y="11976"/>
                  <a:pt x="9617" y="11887"/>
                </a:cubicBezTo>
                <a:lnTo>
                  <a:pt x="9622" y="11881"/>
                </a:lnTo>
                <a:lnTo>
                  <a:pt x="5695" y="8935"/>
                </a:lnTo>
                <a:lnTo>
                  <a:pt x="5690" y="8942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7"/>
                  <a:pt x="4909" y="9327"/>
                </a:cubicBezTo>
                <a:cubicBezTo>
                  <a:pt x="4909" y="9488"/>
                  <a:pt x="4991" y="9624"/>
                  <a:pt x="5110" y="9714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3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5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4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36" name="Shape 2236"/>
          <p:cNvSpPr>
            <a:spLocks noGrp="1"/>
          </p:cNvSpPr>
          <p:nvPr>
            <p:ph type="body" sz="quarter" idx="149"/>
          </p:nvPr>
        </p:nvSpPr>
        <p:spPr>
          <a:xfrm>
            <a:off x="17644163" y="5202320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7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7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1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7"/>
                  <a:pt x="17944" y="3436"/>
                  <a:pt x="17673" y="3436"/>
                </a:cubicBezTo>
                <a:cubicBezTo>
                  <a:pt x="17402" y="3436"/>
                  <a:pt x="17182" y="3657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7"/>
                  <a:pt x="4198" y="3436"/>
                  <a:pt x="3927" y="3436"/>
                </a:cubicBezTo>
                <a:cubicBezTo>
                  <a:pt x="3656" y="3436"/>
                  <a:pt x="3436" y="3657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2" y="9947"/>
                  <a:pt x="2001" y="10128"/>
                </a:cubicBezTo>
                <a:lnTo>
                  <a:pt x="1999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1"/>
                  <a:pt x="0" y="18485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5"/>
                  <a:pt x="21575" y="18321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7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7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7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7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6"/>
                  <a:pt x="8843" y="2952"/>
                </a:cubicBezTo>
                <a:lnTo>
                  <a:pt x="9545" y="3655"/>
                </a:lnTo>
                <a:cubicBezTo>
                  <a:pt x="9804" y="3231"/>
                  <a:pt x="10267" y="2945"/>
                  <a:pt x="10800" y="2945"/>
                </a:cubicBezTo>
                <a:cubicBezTo>
                  <a:pt x="11298" y="2945"/>
                  <a:pt x="11736" y="3195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8"/>
                  <a:pt x="11071" y="3927"/>
                  <a:pt x="10800" y="3927"/>
                </a:cubicBezTo>
                <a:cubicBezTo>
                  <a:pt x="10529" y="3927"/>
                  <a:pt x="10309" y="4148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9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6"/>
                  <a:pt x="9726" y="982"/>
                  <a:pt x="10800" y="982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37" name="Shape 2237"/>
          <p:cNvSpPr>
            <a:spLocks noGrp="1"/>
          </p:cNvSpPr>
          <p:nvPr>
            <p:ph type="body" sz="quarter" idx="150"/>
          </p:nvPr>
        </p:nvSpPr>
        <p:spPr>
          <a:xfrm>
            <a:off x="18780557" y="5202320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1"/>
                  <a:pt x="12764" y="16200"/>
                </a:cubicBezTo>
                <a:cubicBezTo>
                  <a:pt x="12764" y="15930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30"/>
                  <a:pt x="6873" y="16200"/>
                </a:cubicBezTo>
                <a:cubicBezTo>
                  <a:pt x="6873" y="16471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38" name="Shape 2238"/>
          <p:cNvSpPr>
            <a:spLocks noGrp="1"/>
          </p:cNvSpPr>
          <p:nvPr>
            <p:ph type="body" sz="quarter" idx="151"/>
          </p:nvPr>
        </p:nvSpPr>
        <p:spPr>
          <a:xfrm>
            <a:off x="19998123" y="5202307"/>
            <a:ext cx="432914" cy="595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5"/>
                </a:lnTo>
                <a:lnTo>
                  <a:pt x="1344" y="9785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2"/>
                  <a:pt x="20232" y="267"/>
                </a:cubicBezTo>
                <a:cubicBezTo>
                  <a:pt x="18723" y="1944"/>
                  <a:pt x="16716" y="3504"/>
                  <a:pt x="13069" y="2007"/>
                </a:cubicBezTo>
                <a:cubicBezTo>
                  <a:pt x="10993" y="1153"/>
                  <a:pt x="9603" y="1430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9"/>
                  <a:pt x="3310" y="21528"/>
                  <a:pt x="7393" y="21528"/>
                </a:cubicBezTo>
                <a:cubicBezTo>
                  <a:pt x="11475" y="21528"/>
                  <a:pt x="14785" y="19119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1"/>
                </a:cubicBezTo>
                <a:cubicBezTo>
                  <a:pt x="15022" y="3811"/>
                  <a:pt x="16657" y="3571"/>
                  <a:pt x="17947" y="3205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39" name="Shape 2239"/>
          <p:cNvSpPr>
            <a:spLocks noGrp="1"/>
          </p:cNvSpPr>
          <p:nvPr>
            <p:ph type="body" sz="quarter" idx="152"/>
          </p:nvPr>
        </p:nvSpPr>
        <p:spPr>
          <a:xfrm>
            <a:off x="21053350" y="5202320"/>
            <a:ext cx="595257" cy="595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6"/>
                </a:moveTo>
                <a:lnTo>
                  <a:pt x="5400" y="19096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6"/>
                  <a:pt x="4418" y="19096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8"/>
                </a:lnTo>
                <a:lnTo>
                  <a:pt x="6382" y="17138"/>
                </a:lnTo>
                <a:cubicBezTo>
                  <a:pt x="6382" y="17138"/>
                  <a:pt x="6382" y="16160"/>
                  <a:pt x="6382" y="16160"/>
                </a:cubicBezTo>
                <a:close/>
                <a:moveTo>
                  <a:pt x="2455" y="19096"/>
                </a:moveTo>
                <a:lnTo>
                  <a:pt x="3436" y="19096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6"/>
                  <a:pt x="2455" y="19096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8"/>
                </a:lnTo>
                <a:lnTo>
                  <a:pt x="4418" y="17138"/>
                </a:lnTo>
                <a:cubicBezTo>
                  <a:pt x="4418" y="17138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6"/>
                </a:moveTo>
                <a:lnTo>
                  <a:pt x="13255" y="19096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6"/>
                  <a:pt x="6382" y="19096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8"/>
                </a:lnTo>
                <a:lnTo>
                  <a:pt x="14236" y="17138"/>
                </a:lnTo>
                <a:cubicBezTo>
                  <a:pt x="14236" y="17138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3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3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2"/>
                </a:moveTo>
                <a:lnTo>
                  <a:pt x="10965" y="9802"/>
                </a:lnTo>
                <a:cubicBezTo>
                  <a:pt x="10831" y="9457"/>
                  <a:pt x="10774" y="9056"/>
                  <a:pt x="10870" y="8651"/>
                </a:cubicBezTo>
                <a:cubicBezTo>
                  <a:pt x="11059" y="7853"/>
                  <a:pt x="11782" y="7223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4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1"/>
                  <a:pt x="15378" y="387"/>
                  <a:pt x="15464" y="643"/>
                </a:cubicBezTo>
                <a:cubicBezTo>
                  <a:pt x="16091" y="2518"/>
                  <a:pt x="15480" y="4964"/>
                  <a:pt x="12650" y="5904"/>
                </a:cubicBezTo>
                <a:cubicBezTo>
                  <a:pt x="10733" y="6541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2"/>
                </a:cubicBezTo>
                <a:lnTo>
                  <a:pt x="1964" y="9802"/>
                </a:lnTo>
                <a:cubicBezTo>
                  <a:pt x="879" y="9802"/>
                  <a:pt x="0" y="10678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8"/>
                  <a:pt x="20721" y="9802"/>
                  <a:pt x="19636" y="9802"/>
                </a:cubicBezTo>
                <a:moveTo>
                  <a:pt x="17182" y="17138"/>
                </a:moveTo>
                <a:lnTo>
                  <a:pt x="19145" y="17138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8"/>
                  <a:pt x="17182" y="17138"/>
                </a:cubicBezTo>
                <a:close/>
                <a:moveTo>
                  <a:pt x="14236" y="19096"/>
                </a:moveTo>
                <a:lnTo>
                  <a:pt x="15218" y="19096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6"/>
                  <a:pt x="14236" y="19096"/>
                </a:cubicBezTo>
                <a:close/>
                <a:moveTo>
                  <a:pt x="16200" y="19096"/>
                </a:moveTo>
                <a:lnTo>
                  <a:pt x="17182" y="19096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6"/>
                  <a:pt x="16200" y="19096"/>
                </a:cubicBezTo>
                <a:close/>
                <a:moveTo>
                  <a:pt x="18164" y="19096"/>
                </a:moveTo>
                <a:lnTo>
                  <a:pt x="19145" y="19096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6"/>
                  <a:pt x="18164" y="19096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8"/>
                </a:lnTo>
                <a:lnTo>
                  <a:pt x="16200" y="17138"/>
                </a:lnTo>
                <a:cubicBezTo>
                  <a:pt x="16200" y="17138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8"/>
                </a:moveTo>
                <a:lnTo>
                  <a:pt x="8345" y="17138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8"/>
                  <a:pt x="7364" y="17138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8"/>
                </a:moveTo>
                <a:lnTo>
                  <a:pt x="12273" y="17138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8"/>
                  <a:pt x="11291" y="17138"/>
                </a:cubicBezTo>
                <a:close/>
                <a:moveTo>
                  <a:pt x="9327" y="17138"/>
                </a:moveTo>
                <a:lnTo>
                  <a:pt x="10309" y="17138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8"/>
                  <a:pt x="9327" y="17138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0" name="Shape 2240"/>
          <p:cNvSpPr>
            <a:spLocks noGrp="1"/>
          </p:cNvSpPr>
          <p:nvPr>
            <p:ph type="body" sz="quarter" idx="153"/>
          </p:nvPr>
        </p:nvSpPr>
        <p:spPr>
          <a:xfrm>
            <a:off x="22189744" y="5202320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3"/>
                  <a:pt x="18332" y="12764"/>
                  <a:pt x="19145" y="12764"/>
                </a:cubicBezTo>
                <a:cubicBezTo>
                  <a:pt x="19959" y="12764"/>
                  <a:pt x="20618" y="13423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3"/>
                  <a:pt x="1641" y="12764"/>
                  <a:pt x="2455" y="12764"/>
                </a:cubicBezTo>
                <a:cubicBezTo>
                  <a:pt x="3268" y="12764"/>
                  <a:pt x="3927" y="13423"/>
                  <a:pt x="3927" y="14236"/>
                </a:cubicBezTo>
                <a:moveTo>
                  <a:pt x="19636" y="11832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2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2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2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2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1" name="Shape 2241"/>
          <p:cNvSpPr>
            <a:spLocks noGrp="1"/>
          </p:cNvSpPr>
          <p:nvPr>
            <p:ph type="body" sz="quarter" idx="154"/>
          </p:nvPr>
        </p:nvSpPr>
        <p:spPr>
          <a:xfrm>
            <a:off x="23326140" y="5202320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4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3"/>
                  <a:pt x="16368" y="12764"/>
                  <a:pt x="17182" y="12764"/>
                </a:cubicBezTo>
                <a:cubicBezTo>
                  <a:pt x="17995" y="12764"/>
                  <a:pt x="18655" y="13423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3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3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4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4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4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2" name="Shape 2242"/>
          <p:cNvSpPr>
            <a:spLocks noGrp="1"/>
          </p:cNvSpPr>
          <p:nvPr>
            <p:ph type="body" sz="quarter" idx="155"/>
          </p:nvPr>
        </p:nvSpPr>
        <p:spPr>
          <a:xfrm>
            <a:off x="13098578" y="6338718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8"/>
                  <a:pt x="15800" y="19636"/>
                </a:cubicBezTo>
                <a:lnTo>
                  <a:pt x="18564" y="19636"/>
                </a:lnTo>
                <a:cubicBezTo>
                  <a:pt x="18362" y="20208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2" y="13175"/>
                  <a:pt x="18564" y="13745"/>
                </a:cubicBezTo>
                <a:lnTo>
                  <a:pt x="15800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0" y="13745"/>
                </a:cubicBezTo>
                <a:lnTo>
                  <a:pt x="3036" y="13745"/>
                </a:lnTo>
                <a:cubicBezTo>
                  <a:pt x="3238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8" y="20208"/>
                  <a:pt x="3036" y="19636"/>
                </a:cubicBezTo>
                <a:lnTo>
                  <a:pt x="5800" y="19636"/>
                </a:lnTo>
                <a:cubicBezTo>
                  <a:pt x="5598" y="20208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2"/>
                  <a:pt x="2945" y="12281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1"/>
                </a:lnTo>
                <a:cubicBezTo>
                  <a:pt x="18244" y="11972"/>
                  <a:pt x="17736" y="11782"/>
                  <a:pt x="17182" y="11782"/>
                </a:cubicBezTo>
                <a:cubicBezTo>
                  <a:pt x="15827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7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3" name="Shape 2243"/>
          <p:cNvSpPr>
            <a:spLocks noGrp="1"/>
          </p:cNvSpPr>
          <p:nvPr>
            <p:ph type="body" sz="quarter" idx="156"/>
          </p:nvPr>
        </p:nvSpPr>
        <p:spPr>
          <a:xfrm>
            <a:off x="14234974" y="633871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4" name="Shape 2244"/>
          <p:cNvSpPr>
            <a:spLocks noGrp="1"/>
          </p:cNvSpPr>
          <p:nvPr>
            <p:ph type="body" sz="quarter" idx="157"/>
          </p:nvPr>
        </p:nvSpPr>
        <p:spPr>
          <a:xfrm>
            <a:off x="15371370" y="633871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9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5" y="14545"/>
                </a:lnTo>
                <a:lnTo>
                  <a:pt x="8359" y="14601"/>
                </a:lnTo>
                <a:lnTo>
                  <a:pt x="9261" y="18655"/>
                </a:lnTo>
                <a:cubicBezTo>
                  <a:pt x="9261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0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60"/>
                  <a:pt x="17995" y="0"/>
                  <a:pt x="17182" y="0"/>
                </a:cubicBezTo>
                <a:cubicBezTo>
                  <a:pt x="16368" y="0"/>
                  <a:pt x="15709" y="660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7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0"/>
                  <a:pt x="10800" y="21109"/>
                </a:cubicBezTo>
                <a:cubicBezTo>
                  <a:pt x="10800" y="21073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4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6"/>
                  <a:pt x="16368" y="18655"/>
                  <a:pt x="17182" y="18655"/>
                </a:cubicBezTo>
                <a:cubicBezTo>
                  <a:pt x="17995" y="18655"/>
                  <a:pt x="18655" y="17996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5" name="Shape 2245"/>
          <p:cNvSpPr>
            <a:spLocks noGrp="1"/>
          </p:cNvSpPr>
          <p:nvPr>
            <p:ph type="body" sz="quarter" idx="158"/>
          </p:nvPr>
        </p:nvSpPr>
        <p:spPr>
          <a:xfrm>
            <a:off x="16507766" y="6365773"/>
            <a:ext cx="595256" cy="541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9" y="12960"/>
                  <a:pt x="19636" y="12960"/>
                </a:cubicBezTo>
                <a:lnTo>
                  <a:pt x="19636" y="8640"/>
                </a:lnTo>
                <a:cubicBezTo>
                  <a:pt x="20179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8"/>
                  <a:pt x="18434" y="20520"/>
                  <a:pt x="18164" y="20520"/>
                </a:cubicBezTo>
                <a:cubicBezTo>
                  <a:pt x="17893" y="20520"/>
                  <a:pt x="17673" y="20278"/>
                  <a:pt x="17673" y="19980"/>
                </a:cubicBezTo>
                <a:lnTo>
                  <a:pt x="17673" y="1620"/>
                </a:lnTo>
                <a:cubicBezTo>
                  <a:pt x="17673" y="1323"/>
                  <a:pt x="17893" y="1080"/>
                  <a:pt x="18164" y="1080"/>
                </a:cubicBezTo>
                <a:cubicBezTo>
                  <a:pt x="18434" y="1080"/>
                  <a:pt x="18655" y="1323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7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7"/>
                  <a:pt x="2944" y="8093"/>
                  <a:pt x="2944" y="8088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6"/>
                </a:moveTo>
                <a:cubicBezTo>
                  <a:pt x="12316" y="19293"/>
                  <a:pt x="11764" y="19609"/>
                  <a:pt x="11247" y="19427"/>
                </a:cubicBezTo>
                <a:lnTo>
                  <a:pt x="6101" y="17625"/>
                </a:lnTo>
                <a:cubicBezTo>
                  <a:pt x="5585" y="17445"/>
                  <a:pt x="5299" y="16837"/>
                  <a:pt x="5464" y="16269"/>
                </a:cubicBezTo>
                <a:lnTo>
                  <a:pt x="5655" y="15610"/>
                </a:lnTo>
                <a:lnTo>
                  <a:pt x="12661" y="18104"/>
                </a:lnTo>
                <a:cubicBezTo>
                  <a:pt x="12661" y="18104"/>
                  <a:pt x="12480" y="18726"/>
                  <a:pt x="12480" y="18726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6"/>
                  <a:pt x="18977" y="0"/>
                  <a:pt x="18164" y="0"/>
                </a:cubicBezTo>
                <a:cubicBezTo>
                  <a:pt x="17350" y="0"/>
                  <a:pt x="16691" y="726"/>
                  <a:pt x="16691" y="1620"/>
                </a:cubicBezTo>
                <a:lnTo>
                  <a:pt x="16691" y="2062"/>
                </a:lnTo>
                <a:lnTo>
                  <a:pt x="2411" y="7143"/>
                </a:lnTo>
                <a:cubicBezTo>
                  <a:pt x="2277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7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7"/>
                </a:lnTo>
                <a:cubicBezTo>
                  <a:pt x="11983" y="20818"/>
                  <a:pt x="13087" y="20190"/>
                  <a:pt x="13416" y="19053"/>
                </a:cubicBezTo>
                <a:lnTo>
                  <a:pt x="13594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6" name="Shape 2246"/>
          <p:cNvSpPr>
            <a:spLocks noGrp="1"/>
          </p:cNvSpPr>
          <p:nvPr>
            <p:ph type="body" sz="quarter" idx="159"/>
          </p:nvPr>
        </p:nvSpPr>
        <p:spPr>
          <a:xfrm>
            <a:off x="17779446" y="6338718"/>
            <a:ext cx="32468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5"/>
                </a:lnTo>
                <a:cubicBezTo>
                  <a:pt x="12600" y="9125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4"/>
                  <a:pt x="21335" y="15853"/>
                  <a:pt x="21335" y="15852"/>
                </a:cubicBezTo>
                <a:lnTo>
                  <a:pt x="12600" y="11089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8"/>
                </a:lnTo>
                <a:lnTo>
                  <a:pt x="21349" y="5738"/>
                </a:lnTo>
                <a:cubicBezTo>
                  <a:pt x="21503" y="5649"/>
                  <a:pt x="21600" y="5531"/>
                  <a:pt x="21600" y="5400"/>
                </a:cubicBezTo>
                <a:cubicBezTo>
                  <a:pt x="21600" y="5265"/>
                  <a:pt x="21500" y="5142"/>
                  <a:pt x="21336" y="5053"/>
                </a:cubicBezTo>
                <a:lnTo>
                  <a:pt x="12336" y="144"/>
                </a:lnTo>
                <a:cubicBezTo>
                  <a:pt x="12174" y="56"/>
                  <a:pt x="11949" y="0"/>
                  <a:pt x="11700" y="0"/>
                </a:cubicBezTo>
                <a:cubicBezTo>
                  <a:pt x="11203" y="0"/>
                  <a:pt x="10800" y="221"/>
                  <a:pt x="10800" y="491"/>
                </a:cubicBezTo>
                <a:lnTo>
                  <a:pt x="10800" y="10106"/>
                </a:lnTo>
                <a:lnTo>
                  <a:pt x="1551" y="5062"/>
                </a:lnTo>
                <a:lnTo>
                  <a:pt x="1550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30"/>
                  <a:pt x="0" y="5400"/>
                </a:cubicBezTo>
                <a:cubicBezTo>
                  <a:pt x="0" y="5531"/>
                  <a:pt x="98" y="5649"/>
                  <a:pt x="250" y="5738"/>
                </a:cubicBezTo>
                <a:lnTo>
                  <a:pt x="249" y="5738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3"/>
                </a:lnTo>
                <a:cubicBezTo>
                  <a:pt x="265" y="15853"/>
                  <a:pt x="264" y="15854"/>
                  <a:pt x="263" y="15854"/>
                </a:cubicBezTo>
                <a:lnTo>
                  <a:pt x="249" y="15862"/>
                </a:lnTo>
                <a:lnTo>
                  <a:pt x="250" y="15863"/>
                </a:lnTo>
                <a:cubicBezTo>
                  <a:pt x="98" y="15952"/>
                  <a:pt x="0" y="16070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50" y="16537"/>
                </a:cubicBezTo>
                <a:lnTo>
                  <a:pt x="1551" y="16538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9" y="21600"/>
                  <a:pt x="12174" y="21545"/>
                  <a:pt x="12336" y="21456"/>
                </a:cubicBezTo>
                <a:lnTo>
                  <a:pt x="21336" y="16547"/>
                </a:lnTo>
                <a:cubicBezTo>
                  <a:pt x="21500" y="16459"/>
                  <a:pt x="21600" y="16336"/>
                  <a:pt x="21600" y="16200"/>
                </a:cubicBezTo>
                <a:cubicBezTo>
                  <a:pt x="21600" y="16070"/>
                  <a:pt x="21503" y="15952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7" name="Shape 2247"/>
          <p:cNvSpPr>
            <a:spLocks noGrp="1"/>
          </p:cNvSpPr>
          <p:nvPr>
            <p:ph type="body" sz="quarter" idx="160"/>
          </p:nvPr>
        </p:nvSpPr>
        <p:spPr>
          <a:xfrm>
            <a:off x="18834670" y="6338718"/>
            <a:ext cx="48702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8" name="Shape 2248"/>
          <p:cNvSpPr>
            <a:spLocks noGrp="1"/>
          </p:cNvSpPr>
          <p:nvPr>
            <p:ph type="body" sz="quarter" idx="161"/>
          </p:nvPr>
        </p:nvSpPr>
        <p:spPr>
          <a:xfrm>
            <a:off x="19916951" y="6338718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7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7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7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1"/>
                  <a:pt x="14082" y="15709"/>
                  <a:pt x="15709" y="15709"/>
                </a:cubicBezTo>
                <a:cubicBezTo>
                  <a:pt x="17167" y="15709"/>
                  <a:pt x="18370" y="14647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7"/>
                  <a:pt x="4433" y="15709"/>
                  <a:pt x="5891" y="15709"/>
                </a:cubicBezTo>
                <a:cubicBezTo>
                  <a:pt x="7517" y="15709"/>
                  <a:pt x="8836" y="14391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7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60"/>
                  <a:pt x="19959" y="0"/>
                  <a:pt x="19145" y="0"/>
                </a:cubicBezTo>
                <a:cubicBezTo>
                  <a:pt x="18332" y="0"/>
                  <a:pt x="17673" y="660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7"/>
                  <a:pt x="11071" y="8836"/>
                  <a:pt x="10800" y="8836"/>
                </a:cubicBezTo>
                <a:cubicBezTo>
                  <a:pt x="10529" y="8836"/>
                  <a:pt x="10309" y="9057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7"/>
                  <a:pt x="9108" y="8836"/>
                  <a:pt x="8836" y="8836"/>
                </a:cubicBezTo>
                <a:cubicBezTo>
                  <a:pt x="8565" y="8836"/>
                  <a:pt x="8345" y="9057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9" name="Shape 2249"/>
          <p:cNvSpPr>
            <a:spLocks noGrp="1"/>
          </p:cNvSpPr>
          <p:nvPr>
            <p:ph type="body" sz="quarter" idx="162"/>
          </p:nvPr>
        </p:nvSpPr>
        <p:spPr>
          <a:xfrm>
            <a:off x="21053350" y="6338718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4"/>
                  <a:pt x="13721" y="13745"/>
                </a:cubicBezTo>
                <a:lnTo>
                  <a:pt x="2970" y="13745"/>
                </a:lnTo>
                <a:cubicBezTo>
                  <a:pt x="3001" y="14084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60"/>
                  <a:pt x="5231" y="0"/>
                  <a:pt x="4418" y="0"/>
                </a:cubicBezTo>
                <a:cubicBezTo>
                  <a:pt x="3605" y="0"/>
                  <a:pt x="2945" y="660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8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8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50" name="Shape 2250"/>
          <p:cNvSpPr>
            <a:spLocks noGrp="1"/>
          </p:cNvSpPr>
          <p:nvPr>
            <p:ph type="body" sz="quarter" idx="163"/>
          </p:nvPr>
        </p:nvSpPr>
        <p:spPr>
          <a:xfrm>
            <a:off x="22189744" y="6338718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8"/>
                  <a:pt x="15490" y="14727"/>
                  <a:pt x="15218" y="14727"/>
                </a:cubicBezTo>
                <a:cubicBezTo>
                  <a:pt x="14947" y="14727"/>
                  <a:pt x="14727" y="14948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5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8"/>
                  <a:pt x="8023" y="14236"/>
                  <a:pt x="8836" y="14236"/>
                </a:cubicBezTo>
                <a:cubicBezTo>
                  <a:pt x="9072" y="14236"/>
                  <a:pt x="9293" y="14176"/>
                  <a:pt x="9491" y="14076"/>
                </a:cubicBezTo>
                <a:lnTo>
                  <a:pt x="8925" y="14938"/>
                </a:lnTo>
                <a:lnTo>
                  <a:pt x="8639" y="14742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0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7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9"/>
                  <a:pt x="14727" y="14275"/>
                  <a:pt x="14727" y="12764"/>
                </a:cubicBezTo>
                <a:cubicBezTo>
                  <a:pt x="14727" y="11536"/>
                  <a:pt x="14351" y="10397"/>
                  <a:pt x="13709" y="9454"/>
                </a:cubicBezTo>
                <a:lnTo>
                  <a:pt x="14764" y="7851"/>
                </a:lnTo>
                <a:cubicBezTo>
                  <a:pt x="15288" y="7832"/>
                  <a:pt x="15709" y="7403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51" name="Shape 2251"/>
          <p:cNvSpPr>
            <a:spLocks noGrp="1"/>
          </p:cNvSpPr>
          <p:nvPr>
            <p:ph type="body" sz="quarter" idx="164"/>
          </p:nvPr>
        </p:nvSpPr>
        <p:spPr>
          <a:xfrm>
            <a:off x="23326140" y="6338718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8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8"/>
                  <a:pt x="10529" y="14727"/>
                  <a:pt x="10800" y="14727"/>
                </a:cubicBezTo>
                <a:cubicBezTo>
                  <a:pt x="11071" y="14727"/>
                  <a:pt x="11291" y="14508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8"/>
                  <a:pt x="18384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8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52" name="Shape 2252"/>
          <p:cNvSpPr>
            <a:spLocks noGrp="1"/>
          </p:cNvSpPr>
          <p:nvPr>
            <p:ph type="body" sz="quarter" idx="165"/>
          </p:nvPr>
        </p:nvSpPr>
        <p:spPr>
          <a:xfrm>
            <a:off x="13125637" y="7475112"/>
            <a:ext cx="541143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53" name="Shape 2253"/>
          <p:cNvSpPr>
            <a:spLocks noGrp="1"/>
          </p:cNvSpPr>
          <p:nvPr>
            <p:ph type="body" sz="quarter" idx="166"/>
          </p:nvPr>
        </p:nvSpPr>
        <p:spPr>
          <a:xfrm>
            <a:off x="14262031" y="7475112"/>
            <a:ext cx="541143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5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5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54" name="Shape 2254"/>
          <p:cNvSpPr>
            <a:spLocks noGrp="1"/>
          </p:cNvSpPr>
          <p:nvPr>
            <p:ph type="body" sz="quarter" idx="167"/>
          </p:nvPr>
        </p:nvSpPr>
        <p:spPr>
          <a:xfrm>
            <a:off x="15371370" y="7529226"/>
            <a:ext cx="595256" cy="48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0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20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1" y="21600"/>
                  <a:pt x="17182" y="21332"/>
                  <a:pt x="17182" y="21000"/>
                </a:cubicBezTo>
                <a:cubicBezTo>
                  <a:pt x="17182" y="20851"/>
                  <a:pt x="17132" y="20720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70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0" y="16800"/>
                  <a:pt x="16691" y="17068"/>
                  <a:pt x="16691" y="17400"/>
                </a:cubicBezTo>
                <a:cubicBezTo>
                  <a:pt x="16691" y="17732"/>
                  <a:pt x="16910" y="18000"/>
                  <a:pt x="17182" y="18000"/>
                </a:cubicBezTo>
                <a:lnTo>
                  <a:pt x="21109" y="18000"/>
                </a:lnTo>
                <a:cubicBezTo>
                  <a:pt x="21379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70"/>
                  <a:pt x="21379" y="0"/>
                  <a:pt x="21109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55" name="Shape 2255"/>
          <p:cNvSpPr>
            <a:spLocks noGrp="1"/>
          </p:cNvSpPr>
          <p:nvPr>
            <p:ph type="body" sz="quarter" idx="168"/>
          </p:nvPr>
        </p:nvSpPr>
        <p:spPr>
          <a:xfrm>
            <a:off x="16507766" y="7475112"/>
            <a:ext cx="595256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56" name="Shape 2256"/>
          <p:cNvSpPr>
            <a:spLocks noGrp="1"/>
          </p:cNvSpPr>
          <p:nvPr>
            <p:ph type="body" sz="quarter" idx="169"/>
          </p:nvPr>
        </p:nvSpPr>
        <p:spPr>
          <a:xfrm>
            <a:off x="17644163" y="7623926"/>
            <a:ext cx="595256" cy="27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1"/>
                </a:moveTo>
                <a:lnTo>
                  <a:pt x="17582" y="15101"/>
                </a:lnTo>
                <a:lnTo>
                  <a:pt x="17582" y="8845"/>
                </a:lnTo>
                <a:lnTo>
                  <a:pt x="16724" y="8845"/>
                </a:lnTo>
                <a:cubicBezTo>
                  <a:pt x="16724" y="8845"/>
                  <a:pt x="16724" y="15101"/>
                  <a:pt x="16724" y="15101"/>
                </a:cubicBezTo>
                <a:close/>
                <a:moveTo>
                  <a:pt x="13336" y="15101"/>
                </a:moveTo>
                <a:lnTo>
                  <a:pt x="14199" y="15101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1"/>
                  <a:pt x="13336" y="15101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2"/>
                </a:moveTo>
                <a:lnTo>
                  <a:pt x="5673" y="15122"/>
                </a:lnTo>
                <a:lnTo>
                  <a:pt x="5350" y="11399"/>
                </a:lnTo>
                <a:cubicBezTo>
                  <a:pt x="5276" y="10528"/>
                  <a:pt x="5214" y="9718"/>
                  <a:pt x="5168" y="8731"/>
                </a:cubicBezTo>
                <a:lnTo>
                  <a:pt x="5157" y="8731"/>
                </a:lnTo>
                <a:cubicBezTo>
                  <a:pt x="5090" y="9705"/>
                  <a:pt x="5028" y="10528"/>
                  <a:pt x="4937" y="11399"/>
                </a:cubicBezTo>
                <a:lnTo>
                  <a:pt x="4574" y="15122"/>
                </a:lnTo>
                <a:lnTo>
                  <a:pt x="3630" y="15122"/>
                </a:lnTo>
                <a:lnTo>
                  <a:pt x="2723" y="6472"/>
                </a:lnTo>
                <a:lnTo>
                  <a:pt x="3646" y="6472"/>
                </a:lnTo>
                <a:lnTo>
                  <a:pt x="3934" y="10039"/>
                </a:lnTo>
                <a:cubicBezTo>
                  <a:pt x="4020" y="11066"/>
                  <a:pt x="4099" y="12182"/>
                  <a:pt x="4162" y="13055"/>
                </a:cubicBezTo>
                <a:lnTo>
                  <a:pt x="4172" y="13055"/>
                </a:lnTo>
                <a:cubicBezTo>
                  <a:pt x="4235" y="12118"/>
                  <a:pt x="4326" y="11078"/>
                  <a:pt x="4422" y="10013"/>
                </a:cubicBezTo>
                <a:lnTo>
                  <a:pt x="4744" y="6472"/>
                </a:lnTo>
                <a:lnTo>
                  <a:pt x="5662" y="6472"/>
                </a:lnTo>
                <a:lnTo>
                  <a:pt x="5967" y="10117"/>
                </a:lnTo>
                <a:cubicBezTo>
                  <a:pt x="6052" y="11131"/>
                  <a:pt x="6114" y="12055"/>
                  <a:pt x="6170" y="13017"/>
                </a:cubicBezTo>
                <a:lnTo>
                  <a:pt x="6182" y="13017"/>
                </a:lnTo>
                <a:cubicBezTo>
                  <a:pt x="6239" y="12055"/>
                  <a:pt x="6324" y="11040"/>
                  <a:pt x="6403" y="10013"/>
                </a:cubicBezTo>
                <a:lnTo>
                  <a:pt x="6715" y="6472"/>
                </a:lnTo>
                <a:lnTo>
                  <a:pt x="7592" y="6472"/>
                </a:lnTo>
                <a:cubicBezTo>
                  <a:pt x="7592" y="6472"/>
                  <a:pt x="6607" y="15122"/>
                  <a:pt x="6607" y="15122"/>
                </a:cubicBezTo>
                <a:close/>
                <a:moveTo>
                  <a:pt x="8940" y="15122"/>
                </a:moveTo>
                <a:lnTo>
                  <a:pt x="8080" y="15122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2"/>
                  <a:pt x="8940" y="15122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7"/>
                  <a:pt x="8505" y="8077"/>
                </a:cubicBezTo>
                <a:cubicBezTo>
                  <a:pt x="8233" y="8077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57" name="Shape 2257"/>
          <p:cNvSpPr>
            <a:spLocks noGrp="1"/>
          </p:cNvSpPr>
          <p:nvPr>
            <p:ph type="body" sz="quarter" idx="170"/>
          </p:nvPr>
        </p:nvSpPr>
        <p:spPr>
          <a:xfrm>
            <a:off x="18780557" y="7502169"/>
            <a:ext cx="595256" cy="541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10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4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5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90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4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2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58" name="Shape 2258"/>
          <p:cNvSpPr>
            <a:spLocks noGrp="1"/>
          </p:cNvSpPr>
          <p:nvPr>
            <p:ph type="body" sz="quarter" idx="171"/>
          </p:nvPr>
        </p:nvSpPr>
        <p:spPr>
          <a:xfrm>
            <a:off x="19944010" y="7475112"/>
            <a:ext cx="541143" cy="595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7"/>
                </a:cubicBezTo>
                <a:lnTo>
                  <a:pt x="16200" y="6386"/>
                </a:lnTo>
                <a:cubicBezTo>
                  <a:pt x="16200" y="6116"/>
                  <a:pt x="15958" y="5895"/>
                  <a:pt x="15660" y="5895"/>
                </a:cubicBezTo>
                <a:cubicBezTo>
                  <a:pt x="15362" y="5895"/>
                  <a:pt x="15120" y="6116"/>
                  <a:pt x="15120" y="6386"/>
                </a:cubicBezTo>
                <a:lnTo>
                  <a:pt x="15120" y="8347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7"/>
                </a:lnTo>
                <a:cubicBezTo>
                  <a:pt x="18059" y="13290"/>
                  <a:pt x="15906" y="14246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9"/>
                </a:moveTo>
                <a:cubicBezTo>
                  <a:pt x="11096" y="15679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0"/>
                  <a:pt x="8520" y="8576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2"/>
                  <a:pt x="11771" y="13665"/>
                  <a:pt x="11736" y="14669"/>
                </a:cubicBezTo>
                <a:cubicBezTo>
                  <a:pt x="11418" y="14685"/>
                  <a:pt x="11097" y="14698"/>
                  <a:pt x="10766" y="14698"/>
                </a:cubicBezTo>
                <a:cubicBezTo>
                  <a:pt x="6636" y="14698"/>
                  <a:pt x="3478" y="13292"/>
                  <a:pt x="3447" y="13277"/>
                </a:cubicBezTo>
                <a:lnTo>
                  <a:pt x="2965" y="14155"/>
                </a:lnTo>
                <a:cubicBezTo>
                  <a:pt x="3102" y="14218"/>
                  <a:pt x="6369" y="15679"/>
                  <a:pt x="10766" y="15679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89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0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4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7"/>
                </a:cubicBezTo>
                <a:lnTo>
                  <a:pt x="6480" y="6386"/>
                </a:lnTo>
                <a:cubicBezTo>
                  <a:pt x="6480" y="6116"/>
                  <a:pt x="6238" y="5895"/>
                  <a:pt x="5940" y="5895"/>
                </a:cubicBezTo>
                <a:cubicBezTo>
                  <a:pt x="5642" y="5895"/>
                  <a:pt x="5400" y="6116"/>
                  <a:pt x="5400" y="6386"/>
                </a:cubicBezTo>
                <a:lnTo>
                  <a:pt x="5400" y="8347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59" name="Shape 2259"/>
          <p:cNvSpPr>
            <a:spLocks noGrp="1"/>
          </p:cNvSpPr>
          <p:nvPr>
            <p:ph type="body" sz="quarter" idx="172"/>
          </p:nvPr>
        </p:nvSpPr>
        <p:spPr>
          <a:xfrm>
            <a:off x="21053350" y="7475112"/>
            <a:ext cx="595257" cy="59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628" y="4905"/>
                </a:moveTo>
                <a:lnTo>
                  <a:pt x="14334" y="4905"/>
                </a:lnTo>
                <a:lnTo>
                  <a:pt x="10776" y="9843"/>
                </a:lnTo>
                <a:lnTo>
                  <a:pt x="7337" y="4905"/>
                </a:lnTo>
                <a:lnTo>
                  <a:pt x="5975" y="4905"/>
                </a:lnTo>
                <a:lnTo>
                  <a:pt x="10094" y="10618"/>
                </a:lnTo>
                <a:lnTo>
                  <a:pt x="5736" y="16695"/>
                </a:lnTo>
                <a:lnTo>
                  <a:pt x="7030" y="16695"/>
                </a:lnTo>
                <a:lnTo>
                  <a:pt x="10776" y="11494"/>
                </a:lnTo>
                <a:lnTo>
                  <a:pt x="14470" y="16695"/>
                </a:lnTo>
                <a:lnTo>
                  <a:pt x="15866" y="16695"/>
                </a:lnTo>
                <a:lnTo>
                  <a:pt x="11474" y="10651"/>
                </a:lnTo>
                <a:cubicBezTo>
                  <a:pt x="11474" y="10651"/>
                  <a:pt x="15628" y="4905"/>
                  <a:pt x="15628" y="4905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60" name="Shape 2260"/>
          <p:cNvSpPr>
            <a:spLocks noGrp="1"/>
          </p:cNvSpPr>
          <p:nvPr>
            <p:ph type="body" sz="quarter" idx="173"/>
          </p:nvPr>
        </p:nvSpPr>
        <p:spPr>
          <a:xfrm>
            <a:off x="22189744" y="7475112"/>
            <a:ext cx="595113" cy="595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61" name="Shape 2261"/>
          <p:cNvSpPr>
            <a:spLocks noGrp="1"/>
          </p:cNvSpPr>
          <p:nvPr>
            <p:ph type="body" sz="quarter" idx="174"/>
          </p:nvPr>
        </p:nvSpPr>
        <p:spPr>
          <a:xfrm>
            <a:off x="23407312" y="7475112"/>
            <a:ext cx="432914" cy="59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7"/>
                  <a:pt x="19948" y="14236"/>
                  <a:pt x="19575" y="14236"/>
                </a:cubicBezTo>
                <a:cubicBezTo>
                  <a:pt x="19202" y="14236"/>
                  <a:pt x="18900" y="14017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7"/>
                  <a:pt x="2398" y="14236"/>
                  <a:pt x="2025" y="14236"/>
                </a:cubicBezTo>
                <a:cubicBezTo>
                  <a:pt x="1652" y="14236"/>
                  <a:pt x="1350" y="14017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3"/>
                  <a:pt x="16200" y="491"/>
                </a:cubicBezTo>
                <a:cubicBezTo>
                  <a:pt x="16200" y="221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20"/>
                  <a:pt x="11905" y="982"/>
                  <a:pt x="10800" y="982"/>
                </a:cubicBezTo>
                <a:cubicBezTo>
                  <a:pt x="9695" y="982"/>
                  <a:pt x="8644" y="1120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1"/>
                  <a:pt x="5400" y="491"/>
                </a:cubicBezTo>
                <a:cubicBezTo>
                  <a:pt x="5400" y="593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7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7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7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7"/>
                  <a:pt x="9148" y="3436"/>
                  <a:pt x="8775" y="3436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62" name="Shape 2262"/>
          <p:cNvSpPr>
            <a:spLocks noGrp="1"/>
          </p:cNvSpPr>
          <p:nvPr>
            <p:ph type="body" sz="quarter" idx="175"/>
          </p:nvPr>
        </p:nvSpPr>
        <p:spPr>
          <a:xfrm>
            <a:off x="13179750" y="10870772"/>
            <a:ext cx="432914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2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2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63" name="Shape 2263"/>
          <p:cNvSpPr>
            <a:spLocks noGrp="1"/>
          </p:cNvSpPr>
          <p:nvPr>
            <p:ph type="body" sz="quarter" idx="176"/>
          </p:nvPr>
        </p:nvSpPr>
        <p:spPr>
          <a:xfrm>
            <a:off x="14234974" y="10870772"/>
            <a:ext cx="594839" cy="594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0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6"/>
                </a:cubicBezTo>
                <a:cubicBezTo>
                  <a:pt x="2587" y="11273"/>
                  <a:pt x="979" y="8836"/>
                  <a:pt x="979" y="6431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1"/>
                </a:cubicBezTo>
                <a:cubicBezTo>
                  <a:pt x="11752" y="10209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1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1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3" y="20137"/>
                  <a:pt x="16184" y="20424"/>
                  <a:pt x="16287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8"/>
                  <a:pt x="16926" y="20943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7" y="20256"/>
                  <a:pt x="18192" y="19950"/>
                  <a:pt x="18039" y="19727"/>
                </a:cubicBezTo>
                <a:cubicBezTo>
                  <a:pt x="17884" y="19505"/>
                  <a:pt x="17578" y="19449"/>
                  <a:pt x="17357" y="19604"/>
                </a:cubicBezTo>
                <a:moveTo>
                  <a:pt x="16249" y="13042"/>
                </a:moveTo>
                <a:cubicBezTo>
                  <a:pt x="16108" y="12790"/>
                  <a:pt x="16023" y="12529"/>
                  <a:pt x="15995" y="12265"/>
                </a:cubicBezTo>
                <a:cubicBezTo>
                  <a:pt x="15966" y="11996"/>
                  <a:pt x="15731" y="11801"/>
                  <a:pt x="15456" y="11830"/>
                </a:cubicBezTo>
                <a:cubicBezTo>
                  <a:pt x="15187" y="11859"/>
                  <a:pt x="14992" y="12100"/>
                  <a:pt x="15021" y="12371"/>
                </a:cubicBezTo>
                <a:cubicBezTo>
                  <a:pt x="15064" y="12767"/>
                  <a:pt x="15189" y="13155"/>
                  <a:pt x="15395" y="13522"/>
                </a:cubicBezTo>
                <a:cubicBezTo>
                  <a:pt x="15484" y="13682"/>
                  <a:pt x="15651" y="13774"/>
                  <a:pt x="15822" y="13774"/>
                </a:cubicBezTo>
                <a:cubicBezTo>
                  <a:pt x="15904" y="13774"/>
                  <a:pt x="15985" y="13753"/>
                  <a:pt x="16061" y="13710"/>
                </a:cubicBezTo>
                <a:cubicBezTo>
                  <a:pt x="16297" y="13578"/>
                  <a:pt x="16381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2" y="14708"/>
                  <a:pt x="17538" y="14439"/>
                </a:cubicBezTo>
                <a:cubicBezTo>
                  <a:pt x="17349" y="14246"/>
                  <a:pt x="17038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9" y="15612"/>
                  <a:pt x="17471" y="15851"/>
                </a:cubicBezTo>
                <a:cubicBezTo>
                  <a:pt x="17567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3"/>
                </a:cubicBezTo>
                <a:cubicBezTo>
                  <a:pt x="18372" y="15777"/>
                  <a:pt x="18413" y="15469"/>
                  <a:pt x="18249" y="15254"/>
                </a:cubicBezTo>
                <a:moveTo>
                  <a:pt x="21476" y="5929"/>
                </a:moveTo>
                <a:cubicBezTo>
                  <a:pt x="21352" y="5687"/>
                  <a:pt x="21056" y="5592"/>
                  <a:pt x="20817" y="5717"/>
                </a:cubicBezTo>
                <a:cubicBezTo>
                  <a:pt x="20817" y="5717"/>
                  <a:pt x="20649" y="5803"/>
                  <a:pt x="20371" y="5962"/>
                </a:cubicBezTo>
                <a:cubicBezTo>
                  <a:pt x="20136" y="6097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6" y="6880"/>
                  <a:pt x="20779" y="6859"/>
                  <a:pt x="20856" y="6815"/>
                </a:cubicBezTo>
                <a:cubicBezTo>
                  <a:pt x="21107" y="6672"/>
                  <a:pt x="21260" y="6593"/>
                  <a:pt x="21265" y="6590"/>
                </a:cubicBezTo>
                <a:cubicBezTo>
                  <a:pt x="21505" y="6466"/>
                  <a:pt x="21600" y="6170"/>
                  <a:pt x="21476" y="5929"/>
                </a:cubicBezTo>
                <a:moveTo>
                  <a:pt x="18659" y="16886"/>
                </a:moveTo>
                <a:cubicBezTo>
                  <a:pt x="18395" y="16941"/>
                  <a:pt x="18224" y="17201"/>
                  <a:pt x="18279" y="17467"/>
                </a:cubicBezTo>
                <a:cubicBezTo>
                  <a:pt x="18312" y="17625"/>
                  <a:pt x="18329" y="17782"/>
                  <a:pt x="18329" y="17929"/>
                </a:cubicBezTo>
                <a:cubicBezTo>
                  <a:pt x="18329" y="18050"/>
                  <a:pt x="18318" y="18171"/>
                  <a:pt x="18296" y="18287"/>
                </a:cubicBezTo>
                <a:cubicBezTo>
                  <a:pt x="18244" y="18554"/>
                  <a:pt x="18417" y="18811"/>
                  <a:pt x="18683" y="18862"/>
                </a:cubicBezTo>
                <a:cubicBezTo>
                  <a:pt x="18715" y="18869"/>
                  <a:pt x="18746" y="18872"/>
                  <a:pt x="18777" y="18872"/>
                </a:cubicBezTo>
                <a:cubicBezTo>
                  <a:pt x="19007" y="18872"/>
                  <a:pt x="19212" y="18708"/>
                  <a:pt x="19257" y="18473"/>
                </a:cubicBezTo>
                <a:cubicBezTo>
                  <a:pt x="19291" y="18296"/>
                  <a:pt x="19308" y="18114"/>
                  <a:pt x="19308" y="17929"/>
                </a:cubicBezTo>
                <a:cubicBezTo>
                  <a:pt x="19308" y="17715"/>
                  <a:pt x="19285" y="17492"/>
                  <a:pt x="19239" y="17268"/>
                </a:cubicBezTo>
                <a:cubicBezTo>
                  <a:pt x="19183" y="17001"/>
                  <a:pt x="18922" y="16832"/>
                  <a:pt x="18659" y="16886"/>
                </a:cubicBezTo>
                <a:moveTo>
                  <a:pt x="18590" y="7107"/>
                </a:moveTo>
                <a:cubicBezTo>
                  <a:pt x="18317" y="7304"/>
                  <a:pt x="18035" y="7518"/>
                  <a:pt x="17756" y="7745"/>
                </a:cubicBezTo>
                <a:cubicBezTo>
                  <a:pt x="17546" y="7917"/>
                  <a:pt x="17515" y="8227"/>
                  <a:pt x="17685" y="8437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7"/>
                </a:cubicBezTo>
                <a:moveTo>
                  <a:pt x="14704" y="20512"/>
                </a:moveTo>
                <a:cubicBezTo>
                  <a:pt x="14393" y="20556"/>
                  <a:pt x="14064" y="20590"/>
                  <a:pt x="13729" y="20612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0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5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1" y="19998"/>
                  <a:pt x="8298" y="19866"/>
                  <a:pt x="8052" y="19722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9"/>
                </a:cubicBezTo>
                <a:cubicBezTo>
                  <a:pt x="7855" y="20744"/>
                  <a:pt x="8194" y="20901"/>
                  <a:pt x="8562" y="21034"/>
                </a:cubicBezTo>
                <a:cubicBezTo>
                  <a:pt x="8617" y="21053"/>
                  <a:pt x="8672" y="21063"/>
                  <a:pt x="8728" y="21063"/>
                </a:cubicBezTo>
                <a:cubicBezTo>
                  <a:pt x="8929" y="21063"/>
                  <a:pt x="9116" y="20938"/>
                  <a:pt x="9189" y="20738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0" y="20618"/>
                </a:moveTo>
                <a:cubicBezTo>
                  <a:pt x="11411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4" y="20959"/>
                </a:cubicBezTo>
                <a:cubicBezTo>
                  <a:pt x="10191" y="21229"/>
                  <a:pt x="10382" y="21474"/>
                  <a:pt x="10650" y="21508"/>
                </a:cubicBezTo>
                <a:cubicBezTo>
                  <a:pt x="10984" y="21549"/>
                  <a:pt x="11337" y="21581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3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0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5"/>
                  <a:pt x="5867" y="18484"/>
                  <a:pt x="5997" y="18834"/>
                </a:cubicBezTo>
                <a:cubicBezTo>
                  <a:pt x="6070" y="19033"/>
                  <a:pt x="6256" y="19156"/>
                  <a:pt x="6456" y="19156"/>
                </a:cubicBezTo>
                <a:cubicBezTo>
                  <a:pt x="6512" y="19156"/>
                  <a:pt x="6570" y="19145"/>
                  <a:pt x="6626" y="19124"/>
                </a:cubicBezTo>
                <a:cubicBezTo>
                  <a:pt x="6879" y="19030"/>
                  <a:pt x="7009" y="18748"/>
                  <a:pt x="6915" y="18493"/>
                </a:cubicBezTo>
                <a:cubicBezTo>
                  <a:pt x="6848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6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0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5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5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64" name="Shape 2264"/>
          <p:cNvSpPr>
            <a:spLocks noGrp="1"/>
          </p:cNvSpPr>
          <p:nvPr>
            <p:ph type="body" sz="quarter" idx="177"/>
          </p:nvPr>
        </p:nvSpPr>
        <p:spPr>
          <a:xfrm>
            <a:off x="15533712" y="10870772"/>
            <a:ext cx="270571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6" y="9818"/>
                  <a:pt x="10800" y="9818"/>
                </a:cubicBezTo>
                <a:cubicBezTo>
                  <a:pt x="11714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6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6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65" name="Shape 2265"/>
          <p:cNvSpPr>
            <a:spLocks noGrp="1"/>
          </p:cNvSpPr>
          <p:nvPr>
            <p:ph type="body" sz="quarter" idx="178"/>
          </p:nvPr>
        </p:nvSpPr>
        <p:spPr>
          <a:xfrm>
            <a:off x="16507766" y="1087077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6" y="16320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6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4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4" y="16320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6" y="6635"/>
                </a:moveTo>
                <a:lnTo>
                  <a:pt x="12189" y="12188"/>
                </a:lnTo>
                <a:lnTo>
                  <a:pt x="6634" y="14966"/>
                </a:lnTo>
                <a:lnTo>
                  <a:pt x="9411" y="9412"/>
                </a:lnTo>
                <a:cubicBezTo>
                  <a:pt x="9411" y="9412"/>
                  <a:pt x="14966" y="6635"/>
                  <a:pt x="14966" y="6635"/>
                </a:cubicBezTo>
                <a:close/>
                <a:moveTo>
                  <a:pt x="4552" y="17049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9"/>
                  <a:pt x="4552" y="17049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66" name="Shape 2266"/>
          <p:cNvSpPr>
            <a:spLocks noGrp="1"/>
          </p:cNvSpPr>
          <p:nvPr>
            <p:ph type="body" sz="quarter" idx="179"/>
          </p:nvPr>
        </p:nvSpPr>
        <p:spPr>
          <a:xfrm>
            <a:off x="17644163" y="1087077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4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2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8" y="21582"/>
                </a:lnTo>
                <a:lnTo>
                  <a:pt x="14236" y="19656"/>
                </a:lnTo>
                <a:lnTo>
                  <a:pt x="20975" y="21582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67" name="Shape 2267"/>
          <p:cNvSpPr>
            <a:spLocks noGrp="1"/>
          </p:cNvSpPr>
          <p:nvPr>
            <p:ph type="body" sz="quarter" idx="180"/>
          </p:nvPr>
        </p:nvSpPr>
        <p:spPr>
          <a:xfrm>
            <a:off x="18780557" y="10870772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6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5"/>
                </a:lnTo>
                <a:cubicBezTo>
                  <a:pt x="17606" y="11910"/>
                  <a:pt x="17591" y="12202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7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3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5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5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3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3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2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2"/>
                </a:lnTo>
                <a:lnTo>
                  <a:pt x="14236" y="19656"/>
                </a:lnTo>
                <a:lnTo>
                  <a:pt x="20975" y="21582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7"/>
                </a:lnTo>
                <a:cubicBezTo>
                  <a:pt x="5432" y="10394"/>
                  <a:pt x="5153" y="10605"/>
                  <a:pt x="4909" y="10826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50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9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9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6"/>
                  <a:pt x="4469" y="13745"/>
                  <a:pt x="3927" y="13745"/>
                </a:cubicBezTo>
                <a:cubicBezTo>
                  <a:pt x="3385" y="13745"/>
                  <a:pt x="2945" y="14186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68" name="Shape 2268"/>
          <p:cNvSpPr>
            <a:spLocks noGrp="1"/>
          </p:cNvSpPr>
          <p:nvPr>
            <p:ph type="body" sz="quarter" idx="181"/>
          </p:nvPr>
        </p:nvSpPr>
        <p:spPr>
          <a:xfrm>
            <a:off x="19916951" y="10870772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20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20"/>
                  <a:pt x="16320" y="20344"/>
                  <a:pt x="11291" y="20593"/>
                </a:cubicBezTo>
                <a:moveTo>
                  <a:pt x="10800" y="1"/>
                </a:moveTo>
                <a:cubicBezTo>
                  <a:pt x="10800" y="1"/>
                  <a:pt x="10800" y="0"/>
                  <a:pt x="10800" y="0"/>
                </a:cubicBezTo>
                <a:cubicBezTo>
                  <a:pt x="10800" y="0"/>
                  <a:pt x="10800" y="1"/>
                  <a:pt x="10800" y="1"/>
                </a:cubicBezTo>
                <a:cubicBezTo>
                  <a:pt x="4835" y="1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1"/>
                  <a:pt x="10800" y="1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69" name="Shape 2269"/>
          <p:cNvSpPr>
            <a:spLocks noGrp="1"/>
          </p:cNvSpPr>
          <p:nvPr>
            <p:ph type="body" sz="quarter" idx="182"/>
          </p:nvPr>
        </p:nvSpPr>
        <p:spPr>
          <a:xfrm>
            <a:off x="21053350" y="10870772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4"/>
                  <a:pt x="17649" y="11291"/>
                </a:cubicBezTo>
                <a:lnTo>
                  <a:pt x="20594" y="11291"/>
                </a:lnTo>
                <a:cubicBezTo>
                  <a:pt x="20345" y="16320"/>
                  <a:pt x="16320" y="20344"/>
                  <a:pt x="11291" y="20593"/>
                </a:cubicBezTo>
                <a:moveTo>
                  <a:pt x="11291" y="13206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7"/>
                </a:cubicBezTo>
                <a:cubicBezTo>
                  <a:pt x="11291" y="16667"/>
                  <a:pt x="11291" y="13206"/>
                  <a:pt x="11291" y="13206"/>
                </a:cubicBezTo>
                <a:close/>
                <a:moveTo>
                  <a:pt x="11291" y="4934"/>
                </a:moveTo>
                <a:cubicBezTo>
                  <a:pt x="12233" y="5012"/>
                  <a:pt x="13111" y="5316"/>
                  <a:pt x="13875" y="5784"/>
                </a:cubicBezTo>
                <a:cubicBezTo>
                  <a:pt x="13793" y="5968"/>
                  <a:pt x="13745" y="6169"/>
                  <a:pt x="13745" y="6382"/>
                </a:cubicBezTo>
                <a:cubicBezTo>
                  <a:pt x="13745" y="7196"/>
                  <a:pt x="14405" y="7855"/>
                  <a:pt x="15218" y="7855"/>
                </a:cubicBezTo>
                <a:cubicBezTo>
                  <a:pt x="15432" y="7855"/>
                  <a:pt x="15633" y="7808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6"/>
                  <a:pt x="16534" y="7032"/>
                </a:cubicBezTo>
                <a:cubicBezTo>
                  <a:pt x="16631" y="6835"/>
                  <a:pt x="16691" y="6617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9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7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6"/>
                </a:cubicBezTo>
                <a:cubicBezTo>
                  <a:pt x="10309" y="13206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20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2"/>
                </a:cubicBezTo>
                <a:cubicBezTo>
                  <a:pt x="10309" y="17652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70" name="Shape 2270"/>
          <p:cNvSpPr>
            <a:spLocks noGrp="1"/>
          </p:cNvSpPr>
          <p:nvPr>
            <p:ph type="body" sz="quarter" idx="183"/>
          </p:nvPr>
        </p:nvSpPr>
        <p:spPr>
          <a:xfrm>
            <a:off x="22243859" y="10870772"/>
            <a:ext cx="48702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90"/>
                  <a:pt x="10534" y="12361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9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9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1"/>
                  <a:pt x="4010" y="13230"/>
                </a:cubicBezTo>
                <a:cubicBezTo>
                  <a:pt x="4941" y="13484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71" name="Shape 2271"/>
          <p:cNvSpPr>
            <a:spLocks noGrp="1"/>
          </p:cNvSpPr>
          <p:nvPr>
            <p:ph type="body" sz="quarter" idx="184"/>
          </p:nvPr>
        </p:nvSpPr>
        <p:spPr>
          <a:xfrm>
            <a:off x="23380253" y="10870772"/>
            <a:ext cx="48702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7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1"/>
                </a:moveTo>
                <a:lnTo>
                  <a:pt x="18100" y="7364"/>
                </a:lnTo>
                <a:lnTo>
                  <a:pt x="21514" y="2708"/>
                </a:lnTo>
                <a:lnTo>
                  <a:pt x="21506" y="2703"/>
                </a:lnTo>
                <a:cubicBezTo>
                  <a:pt x="21560" y="2629"/>
                  <a:pt x="21600" y="2548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1"/>
                  <a:pt x="21514" y="12021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72" name="Shape 2272"/>
          <p:cNvSpPr/>
          <p:nvPr/>
        </p:nvSpPr>
        <p:spPr>
          <a:xfrm>
            <a:off x="13098578" y="12007167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73" name="Shape 2273"/>
          <p:cNvSpPr/>
          <p:nvPr/>
        </p:nvSpPr>
        <p:spPr>
          <a:xfrm>
            <a:off x="14234974" y="12007167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3"/>
                </a:moveTo>
                <a:cubicBezTo>
                  <a:pt x="17614" y="6915"/>
                  <a:pt x="17383" y="5576"/>
                  <a:pt x="17008" y="4408"/>
                </a:cubicBezTo>
                <a:cubicBezTo>
                  <a:pt x="17543" y="4130"/>
                  <a:pt x="18018" y="3798"/>
                  <a:pt x="18434" y="3427"/>
                </a:cubicBezTo>
                <a:cubicBezTo>
                  <a:pt x="19673" y="4722"/>
                  <a:pt x="20474" y="6437"/>
                  <a:pt x="20593" y="8343"/>
                </a:cubicBezTo>
                <a:cubicBezTo>
                  <a:pt x="20593" y="8343"/>
                  <a:pt x="17658" y="8343"/>
                  <a:pt x="17658" y="8343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7"/>
                  <a:pt x="17056" y="3275"/>
                  <a:pt x="16666" y="3486"/>
                </a:cubicBezTo>
                <a:cubicBezTo>
                  <a:pt x="16337" y="2708"/>
                  <a:pt x="15939" y="2027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6" y="3044"/>
                  <a:pt x="8086" y="2984"/>
                </a:cubicBezTo>
                <a:cubicBezTo>
                  <a:pt x="7991" y="2913"/>
                  <a:pt x="7892" y="2845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0" y="3040"/>
                </a:cubicBezTo>
                <a:cubicBezTo>
                  <a:pt x="10712" y="1983"/>
                  <a:pt x="11449" y="1263"/>
                  <a:pt x="12269" y="1057"/>
                </a:cubicBezTo>
                <a:lnTo>
                  <a:pt x="12269" y="3575"/>
                </a:lnTo>
                <a:cubicBezTo>
                  <a:pt x="12608" y="3702"/>
                  <a:pt x="12938" y="3845"/>
                  <a:pt x="13258" y="4006"/>
                </a:cubicBezTo>
                <a:lnTo>
                  <a:pt x="13258" y="1057"/>
                </a:lnTo>
                <a:cubicBezTo>
                  <a:pt x="14282" y="1315"/>
                  <a:pt x="15181" y="2363"/>
                  <a:pt x="15802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1" y="6009"/>
                  <a:pt x="16526" y="6670"/>
                </a:cubicBezTo>
                <a:cubicBezTo>
                  <a:pt x="17157" y="7466"/>
                  <a:pt x="17664" y="8363"/>
                  <a:pt x="18025" y="9331"/>
                </a:cubicBezTo>
                <a:lnTo>
                  <a:pt x="20593" y="9331"/>
                </a:lnTo>
                <a:cubicBezTo>
                  <a:pt x="20479" y="11173"/>
                  <a:pt x="19721" y="12835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5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70"/>
                </a:moveTo>
                <a:cubicBezTo>
                  <a:pt x="13686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70"/>
                </a:cubicBezTo>
                <a:cubicBezTo>
                  <a:pt x="16666" y="12270"/>
                  <a:pt x="13731" y="12270"/>
                  <a:pt x="13731" y="12270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5"/>
                  <a:pt x="13686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9"/>
                </a:moveTo>
                <a:cubicBezTo>
                  <a:pt x="12011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5"/>
                  <a:pt x="12379" y="19815"/>
                  <a:pt x="11558" y="20119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50" y="13258"/>
                </a:lnTo>
                <a:cubicBezTo>
                  <a:pt x="12709" y="14551"/>
                  <a:pt x="12510" y="15752"/>
                  <a:pt x="12195" y="16799"/>
                </a:cubicBezTo>
                <a:cubicBezTo>
                  <a:pt x="11327" y="16471"/>
                  <a:pt x="10358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8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50" y="12270"/>
                </a:cubicBezTo>
                <a:lnTo>
                  <a:pt x="9331" y="12270"/>
                </a:lnTo>
                <a:cubicBezTo>
                  <a:pt x="9331" y="12270"/>
                  <a:pt x="9331" y="9305"/>
                  <a:pt x="9331" y="9305"/>
                </a:cubicBezTo>
                <a:close/>
                <a:moveTo>
                  <a:pt x="9331" y="4984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4"/>
                  <a:pt x="9331" y="4984"/>
                </a:cubicBezTo>
                <a:close/>
                <a:moveTo>
                  <a:pt x="13796" y="6696"/>
                </a:moveTo>
                <a:cubicBezTo>
                  <a:pt x="13485" y="6964"/>
                  <a:pt x="13129" y="7204"/>
                  <a:pt x="12738" y="7413"/>
                </a:cubicBezTo>
                <a:cubicBezTo>
                  <a:pt x="12409" y="6635"/>
                  <a:pt x="12011" y="5954"/>
                  <a:pt x="11557" y="5410"/>
                </a:cubicBezTo>
                <a:cubicBezTo>
                  <a:pt x="12379" y="5714"/>
                  <a:pt x="13131" y="6154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8" y="7810"/>
                </a:cubicBezTo>
                <a:cubicBezTo>
                  <a:pt x="6419" y="6290"/>
                  <a:pt x="7318" y="5242"/>
                  <a:pt x="8342" y="4984"/>
                </a:cubicBezTo>
                <a:cubicBezTo>
                  <a:pt x="8342" y="4984"/>
                  <a:pt x="8342" y="8323"/>
                  <a:pt x="8342" y="8323"/>
                </a:cubicBezTo>
                <a:close/>
                <a:moveTo>
                  <a:pt x="8342" y="12270"/>
                </a:moveTo>
                <a:lnTo>
                  <a:pt x="4923" y="12270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70"/>
                  <a:pt x="8342" y="12270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1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8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3" y="18325"/>
                  <a:pt x="4934" y="18114"/>
                </a:cubicBezTo>
                <a:cubicBezTo>
                  <a:pt x="5263" y="18893"/>
                  <a:pt x="5661" y="19574"/>
                  <a:pt x="6115" y="20119"/>
                </a:cubicBezTo>
                <a:cubicBezTo>
                  <a:pt x="5295" y="19815"/>
                  <a:pt x="4541" y="19375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5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8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70"/>
                </a:cubicBezTo>
                <a:lnTo>
                  <a:pt x="1007" y="12270"/>
                </a:lnTo>
                <a:cubicBezTo>
                  <a:pt x="1126" y="10365"/>
                  <a:pt x="1928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3" y="6635"/>
                  <a:pt x="4934" y="7413"/>
                </a:cubicBezTo>
                <a:cubicBezTo>
                  <a:pt x="4543" y="7204"/>
                  <a:pt x="4188" y="6964"/>
                  <a:pt x="3877" y="6696"/>
                </a:cubicBezTo>
                <a:cubicBezTo>
                  <a:pt x="4542" y="6154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7" y="3927"/>
                  <a:pt x="0" y="7883"/>
                  <a:pt x="0" y="12764"/>
                </a:cubicBezTo>
                <a:cubicBezTo>
                  <a:pt x="0" y="17644"/>
                  <a:pt x="3957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74" name="Shape 2274"/>
          <p:cNvSpPr/>
          <p:nvPr/>
        </p:nvSpPr>
        <p:spPr>
          <a:xfrm>
            <a:off x="15371370" y="12007167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4" y="9980"/>
                </a:moveTo>
                <a:cubicBezTo>
                  <a:pt x="19587" y="9895"/>
                  <a:pt x="19575" y="9811"/>
                  <a:pt x="19564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2" y="9079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3" y="8195"/>
                  <a:pt x="19218" y="8116"/>
                </a:cubicBezTo>
                <a:cubicBezTo>
                  <a:pt x="19143" y="7879"/>
                  <a:pt x="19057" y="7646"/>
                  <a:pt x="18962" y="7418"/>
                </a:cubicBezTo>
                <a:cubicBezTo>
                  <a:pt x="18922" y="7321"/>
                  <a:pt x="18876" y="7229"/>
                  <a:pt x="18832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79" y="6618"/>
                  <a:pt x="18516" y="6505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50"/>
                  <a:pt x="18031" y="5732"/>
                </a:cubicBezTo>
                <a:cubicBezTo>
                  <a:pt x="17985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8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39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3" y="4970"/>
                  <a:pt x="13469" y="5860"/>
                </a:cubicBezTo>
                <a:cubicBezTo>
                  <a:pt x="13714" y="6750"/>
                  <a:pt x="14126" y="6944"/>
                  <a:pt x="15341" y="6443"/>
                </a:cubicBezTo>
                <a:cubicBezTo>
                  <a:pt x="15862" y="6228"/>
                  <a:pt x="16258" y="6341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0" y="13153"/>
                  <a:pt x="19380" y="12917"/>
                  <a:pt x="19432" y="12677"/>
                </a:cubicBezTo>
                <a:cubicBezTo>
                  <a:pt x="19451" y="12587"/>
                  <a:pt x="19467" y="12494"/>
                  <a:pt x="19483" y="12402"/>
                </a:cubicBezTo>
                <a:cubicBezTo>
                  <a:pt x="19517" y="12224"/>
                  <a:pt x="19544" y="12045"/>
                  <a:pt x="19566" y="11862"/>
                </a:cubicBezTo>
                <a:cubicBezTo>
                  <a:pt x="19576" y="11776"/>
                  <a:pt x="19587" y="11691"/>
                  <a:pt x="19595" y="11604"/>
                </a:cubicBezTo>
                <a:cubicBezTo>
                  <a:pt x="19619" y="11340"/>
                  <a:pt x="19636" y="11072"/>
                  <a:pt x="19636" y="10800"/>
                </a:cubicBezTo>
                <a:cubicBezTo>
                  <a:pt x="19636" y="10523"/>
                  <a:pt x="19619" y="10251"/>
                  <a:pt x="19594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2" y="982"/>
                  <a:pt x="20618" y="5378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7" y="5277"/>
                </a:cubicBezTo>
                <a:cubicBezTo>
                  <a:pt x="6373" y="5176"/>
                  <a:pt x="5613" y="4605"/>
                  <a:pt x="5109" y="4044"/>
                </a:cubicBezTo>
                <a:cubicBezTo>
                  <a:pt x="4094" y="4900"/>
                  <a:pt x="3276" y="5983"/>
                  <a:pt x="2729" y="7212"/>
                </a:cubicBezTo>
                <a:cubicBezTo>
                  <a:pt x="2875" y="8862"/>
                  <a:pt x="3773" y="9726"/>
                  <a:pt x="3773" y="9726"/>
                </a:cubicBezTo>
                <a:cubicBezTo>
                  <a:pt x="3773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89" y="10923"/>
                  <a:pt x="5614" y="10156"/>
                  <a:pt x="6382" y="9757"/>
                </a:cubicBezTo>
                <a:cubicBezTo>
                  <a:pt x="7148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5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8" y="12656"/>
                  <a:pt x="16245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39" y="11966"/>
                  <a:pt x="7977" y="13807"/>
                </a:cubicBezTo>
                <a:cubicBezTo>
                  <a:pt x="8314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4" y="18286"/>
                </a:cubicBezTo>
                <a:cubicBezTo>
                  <a:pt x="9880" y="18624"/>
                  <a:pt x="10523" y="19606"/>
                  <a:pt x="10769" y="18225"/>
                </a:cubicBezTo>
                <a:cubicBezTo>
                  <a:pt x="11014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75" name="Shape 2275"/>
          <p:cNvSpPr/>
          <p:nvPr/>
        </p:nvSpPr>
        <p:spPr>
          <a:xfrm>
            <a:off x="16507766" y="12007167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3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7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5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09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4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1" y="12824"/>
                  <a:pt x="11304" y="12785"/>
                </a:cubicBezTo>
                <a:moveTo>
                  <a:pt x="11304" y="15606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6"/>
                </a:cubicBezTo>
                <a:moveTo>
                  <a:pt x="11304" y="8815"/>
                </a:moveTo>
                <a:cubicBezTo>
                  <a:pt x="11891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9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6"/>
                  <a:pt x="13529" y="7227"/>
                </a:cubicBezTo>
                <a:cubicBezTo>
                  <a:pt x="13409" y="6960"/>
                  <a:pt x="13280" y="6708"/>
                  <a:pt x="13136" y="6481"/>
                </a:cubicBezTo>
                <a:cubicBezTo>
                  <a:pt x="13407" y="6627"/>
                  <a:pt x="13656" y="6806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5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9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6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6"/>
                  <a:pt x="10296" y="15606"/>
                </a:cubicBezTo>
                <a:close/>
                <a:moveTo>
                  <a:pt x="7707" y="14602"/>
                </a:moveTo>
                <a:cubicBezTo>
                  <a:pt x="7820" y="14521"/>
                  <a:pt x="7940" y="14445"/>
                  <a:pt x="8071" y="14374"/>
                </a:cubicBezTo>
                <a:cubicBezTo>
                  <a:pt x="8191" y="14641"/>
                  <a:pt x="8321" y="14892"/>
                  <a:pt x="8464" y="15120"/>
                </a:cubicBezTo>
                <a:cubicBezTo>
                  <a:pt x="8193" y="14974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7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1"/>
                </a:moveTo>
                <a:cubicBezTo>
                  <a:pt x="8321" y="6708"/>
                  <a:pt x="8191" y="6960"/>
                  <a:pt x="8071" y="7227"/>
                </a:cubicBezTo>
                <a:cubicBezTo>
                  <a:pt x="7940" y="7156"/>
                  <a:pt x="7820" y="7079"/>
                  <a:pt x="7707" y="6998"/>
                </a:cubicBezTo>
                <a:cubicBezTo>
                  <a:pt x="7944" y="6806"/>
                  <a:pt x="8193" y="6627"/>
                  <a:pt x="8464" y="6481"/>
                </a:cubicBezTo>
                <a:moveTo>
                  <a:pt x="10800" y="4909"/>
                </a:moveTo>
                <a:cubicBezTo>
                  <a:pt x="7546" y="4909"/>
                  <a:pt x="4909" y="7547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6"/>
                  <a:pt x="627" y="0"/>
                  <a:pt x="491" y="0"/>
                </a:cubicBezTo>
                <a:cubicBezTo>
                  <a:pt x="220" y="0"/>
                  <a:pt x="0" y="221"/>
                  <a:pt x="0" y="491"/>
                </a:cubicBezTo>
                <a:cubicBezTo>
                  <a:pt x="0" y="627"/>
                  <a:pt x="55" y="750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cubicBezTo>
                  <a:pt x="21600" y="221"/>
                  <a:pt x="21380" y="0"/>
                  <a:pt x="21109" y="0"/>
                </a:cubicBezTo>
                <a:cubicBezTo>
                  <a:pt x="20973" y="0"/>
                  <a:pt x="20851" y="56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76" name="Shape 2276"/>
          <p:cNvSpPr/>
          <p:nvPr/>
        </p:nvSpPr>
        <p:spPr>
          <a:xfrm>
            <a:off x="17725333" y="12007167"/>
            <a:ext cx="432914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4" y="7721"/>
                  <a:pt x="8900" y="7354"/>
                </a:cubicBezTo>
                <a:cubicBezTo>
                  <a:pt x="8384" y="6988"/>
                  <a:pt x="7819" y="6529"/>
                  <a:pt x="8462" y="6291"/>
                </a:cubicBezTo>
                <a:cubicBezTo>
                  <a:pt x="9104" y="6053"/>
                  <a:pt x="9285" y="6071"/>
                  <a:pt x="9439" y="6511"/>
                </a:cubicBezTo>
                <a:cubicBezTo>
                  <a:pt x="9594" y="6950"/>
                  <a:pt x="10109" y="6694"/>
                  <a:pt x="10159" y="6273"/>
                </a:cubicBezTo>
                <a:cubicBezTo>
                  <a:pt x="10211" y="5851"/>
                  <a:pt x="11163" y="5411"/>
                  <a:pt x="11805" y="5209"/>
                </a:cubicBezTo>
                <a:cubicBezTo>
                  <a:pt x="12449" y="5007"/>
                  <a:pt x="13041" y="4934"/>
                  <a:pt x="12963" y="4586"/>
                </a:cubicBezTo>
                <a:cubicBezTo>
                  <a:pt x="12886" y="4237"/>
                  <a:pt x="12706" y="3981"/>
                  <a:pt x="11703" y="3981"/>
                </a:cubicBezTo>
                <a:cubicBezTo>
                  <a:pt x="10699" y="3981"/>
                  <a:pt x="11137" y="4934"/>
                  <a:pt x="10314" y="4365"/>
                </a:cubicBezTo>
                <a:cubicBezTo>
                  <a:pt x="9490" y="3797"/>
                  <a:pt x="10493" y="3944"/>
                  <a:pt x="10905" y="3816"/>
                </a:cubicBezTo>
                <a:cubicBezTo>
                  <a:pt x="11317" y="3688"/>
                  <a:pt x="11729" y="3155"/>
                  <a:pt x="11009" y="3119"/>
                </a:cubicBezTo>
                <a:cubicBezTo>
                  <a:pt x="10288" y="3083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8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1"/>
                  <a:pt x="20125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6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6" y="405"/>
                </a:cubicBezTo>
                <a:lnTo>
                  <a:pt x="3895" y="403"/>
                </a:lnTo>
                <a:cubicBezTo>
                  <a:pt x="1505" y="2016"/>
                  <a:pt x="0" y="4315"/>
                  <a:pt x="0" y="6873"/>
                </a:cubicBezTo>
                <a:cubicBezTo>
                  <a:pt x="0" y="11587"/>
                  <a:pt x="5080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3" y="20618"/>
                  <a:pt x="6750" y="20838"/>
                  <a:pt x="6750" y="21109"/>
                </a:cubicBezTo>
                <a:cubicBezTo>
                  <a:pt x="6750" y="21380"/>
                  <a:pt x="7053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5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8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8"/>
                  <a:pt x="17369" y="0"/>
                  <a:pt x="12150" y="0"/>
                </a:cubicBezTo>
                <a:cubicBezTo>
                  <a:pt x="6931" y="0"/>
                  <a:pt x="2700" y="3078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3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3" y="11388"/>
                </a:cubicBezTo>
                <a:cubicBezTo>
                  <a:pt x="11315" y="11502"/>
                  <a:pt x="11532" y="11731"/>
                  <a:pt x="11738" y="11767"/>
                </a:cubicBezTo>
                <a:cubicBezTo>
                  <a:pt x="11768" y="11768"/>
                  <a:pt x="11799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5"/>
                </a:cubicBezTo>
                <a:cubicBezTo>
                  <a:pt x="13606" y="9261"/>
                  <a:pt x="14070" y="8729"/>
                  <a:pt x="13195" y="8198"/>
                </a:cubicBezTo>
                <a:cubicBezTo>
                  <a:pt x="12320" y="7666"/>
                  <a:pt x="12424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1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8"/>
                </a:cubicBezTo>
                <a:cubicBezTo>
                  <a:pt x="16591" y="5246"/>
                  <a:pt x="15857" y="5217"/>
                  <a:pt x="16411" y="6309"/>
                </a:cubicBezTo>
                <a:cubicBezTo>
                  <a:pt x="16746" y="6970"/>
                  <a:pt x="17568" y="7226"/>
                  <a:pt x="17877" y="7739"/>
                </a:cubicBezTo>
                <a:cubicBezTo>
                  <a:pt x="17984" y="7918"/>
                  <a:pt x="18288" y="8084"/>
                  <a:pt x="18634" y="8228"/>
                </a:cubicBezTo>
                <a:cubicBezTo>
                  <a:pt x="18804" y="7798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5"/>
                </a:cubicBezTo>
                <a:cubicBezTo>
                  <a:pt x="14327" y="2411"/>
                  <a:pt x="14193" y="2545"/>
                  <a:pt x="14044" y="2605"/>
                </a:cubicBezTo>
                <a:cubicBezTo>
                  <a:pt x="13684" y="2753"/>
                  <a:pt x="13710" y="3339"/>
                  <a:pt x="14404" y="328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77" name="Shape 2277"/>
          <p:cNvSpPr/>
          <p:nvPr/>
        </p:nvSpPr>
        <p:spPr>
          <a:xfrm>
            <a:off x="18834670" y="12007167"/>
            <a:ext cx="48702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7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9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3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78" name="Shape 2278"/>
          <p:cNvSpPr/>
          <p:nvPr/>
        </p:nvSpPr>
        <p:spPr>
          <a:xfrm>
            <a:off x="19971069" y="12007167"/>
            <a:ext cx="48702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79" name="Shape 2279"/>
          <p:cNvSpPr/>
          <p:nvPr/>
        </p:nvSpPr>
        <p:spPr>
          <a:xfrm>
            <a:off x="21053350" y="12061283"/>
            <a:ext cx="595257" cy="48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5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80" name="Shape 2280"/>
          <p:cNvSpPr/>
          <p:nvPr/>
        </p:nvSpPr>
        <p:spPr>
          <a:xfrm>
            <a:off x="22189744" y="12007167"/>
            <a:ext cx="595257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1"/>
                  <a:pt x="17453" y="0"/>
                  <a:pt x="17182" y="0"/>
                </a:cubicBezTo>
                <a:cubicBezTo>
                  <a:pt x="16910" y="0"/>
                  <a:pt x="16691" y="221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1"/>
                  <a:pt x="4690" y="0"/>
                  <a:pt x="4418" y="0"/>
                </a:cubicBezTo>
                <a:cubicBezTo>
                  <a:pt x="4147" y="0"/>
                  <a:pt x="3927" y="221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81" name="Shape 2281"/>
          <p:cNvSpPr/>
          <p:nvPr/>
        </p:nvSpPr>
        <p:spPr>
          <a:xfrm>
            <a:off x="23326140" y="12007167"/>
            <a:ext cx="595256" cy="59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1"/>
                  <a:pt x="17453" y="0"/>
                  <a:pt x="17182" y="0"/>
                </a:cubicBezTo>
                <a:cubicBezTo>
                  <a:pt x="16910" y="0"/>
                  <a:pt x="16691" y="221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1"/>
                  <a:pt x="4690" y="0"/>
                  <a:pt x="4418" y="0"/>
                </a:cubicBezTo>
                <a:cubicBezTo>
                  <a:pt x="4147" y="0"/>
                  <a:pt x="3927" y="221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3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2"/>
                  <a:pt x="15218" y="7009"/>
                  <a:pt x="15218" y="6873"/>
                </a:cubicBezTo>
                <a:cubicBezTo>
                  <a:pt x="15218" y="6738"/>
                  <a:pt x="15163" y="6615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82" name="Shape 2282"/>
          <p:cNvSpPr/>
          <p:nvPr/>
        </p:nvSpPr>
        <p:spPr>
          <a:xfrm>
            <a:off x="594015" y="11975431"/>
            <a:ext cx="436587" cy="57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200" b="1"/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2283" name="Shape 22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py 19"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Shape 2290"/>
          <p:cNvSpPr/>
          <p:nvPr/>
        </p:nvSpPr>
        <p:spPr>
          <a:xfrm>
            <a:off x="675760" y="886098"/>
            <a:ext cx="590265" cy="42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91" name="Shape 2291"/>
          <p:cNvSpPr/>
          <p:nvPr/>
        </p:nvSpPr>
        <p:spPr>
          <a:xfrm>
            <a:off x="1802629" y="859269"/>
            <a:ext cx="590265" cy="482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70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70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70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92" name="Shape 2292"/>
          <p:cNvSpPr/>
          <p:nvPr/>
        </p:nvSpPr>
        <p:spPr>
          <a:xfrm>
            <a:off x="2929497" y="805608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1949" y="13581"/>
                </a:moveTo>
                <a:cubicBezTo>
                  <a:pt x="11701" y="13785"/>
                  <a:pt x="11474" y="13902"/>
                  <a:pt x="11085" y="13931"/>
                </a:cubicBezTo>
                <a:lnTo>
                  <a:pt x="11085" y="11339"/>
                </a:lnTo>
                <a:cubicBezTo>
                  <a:pt x="11251" y="11384"/>
                  <a:pt x="11321" y="11436"/>
                  <a:pt x="11479" y="11494"/>
                </a:cubicBezTo>
                <a:cubicBezTo>
                  <a:pt x="11638" y="11555"/>
                  <a:pt x="11780" y="11632"/>
                  <a:pt x="11906" y="11728"/>
                </a:cubicBezTo>
                <a:cubicBezTo>
                  <a:pt x="12032" y="11825"/>
                  <a:pt x="12133" y="11944"/>
                  <a:pt x="12208" y="12085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1"/>
                </a:cubicBezTo>
                <a:moveTo>
                  <a:pt x="10437" y="9837"/>
                </a:moveTo>
                <a:cubicBezTo>
                  <a:pt x="10286" y="9800"/>
                  <a:pt x="10228" y="9754"/>
                  <a:pt x="10081" y="9698"/>
                </a:cubicBezTo>
                <a:cubicBezTo>
                  <a:pt x="9933" y="9643"/>
                  <a:pt x="9803" y="9570"/>
                  <a:pt x="9692" y="9482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3"/>
                  <a:pt x="9309" y="8880"/>
                  <a:pt x="9309" y="8702"/>
                </a:cubicBezTo>
                <a:cubicBezTo>
                  <a:pt x="9309" y="8310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8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8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60"/>
                  <a:pt x="9600" y="6756"/>
                </a:cubicBezTo>
                <a:cubicBezTo>
                  <a:pt x="9305" y="6853"/>
                  <a:pt x="9044" y="6992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200"/>
                  <a:pt x="8150" y="9541"/>
                  <a:pt x="8293" y="9815"/>
                </a:cubicBezTo>
                <a:cubicBezTo>
                  <a:pt x="8438" y="10090"/>
                  <a:pt x="8626" y="10318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8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2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6"/>
                  <a:pt x="9136" y="14625"/>
                  <a:pt x="9460" y="14743"/>
                </a:cubicBezTo>
                <a:cubicBezTo>
                  <a:pt x="9784" y="14862"/>
                  <a:pt x="10048" y="14925"/>
                  <a:pt x="10437" y="14932"/>
                </a:cubicBezTo>
                <a:lnTo>
                  <a:pt x="10437" y="15693"/>
                </a:lnTo>
                <a:lnTo>
                  <a:pt x="11085" y="15693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6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2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93" name="Shape 2293"/>
          <p:cNvSpPr/>
          <p:nvPr/>
        </p:nvSpPr>
        <p:spPr>
          <a:xfrm>
            <a:off x="4056366" y="805608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1"/>
                </a:moveTo>
                <a:cubicBezTo>
                  <a:pt x="9513" y="14863"/>
                  <a:pt x="9355" y="14946"/>
                  <a:pt x="9084" y="14966"/>
                </a:cubicBezTo>
                <a:lnTo>
                  <a:pt x="9084" y="13152"/>
                </a:lnTo>
                <a:cubicBezTo>
                  <a:pt x="9199" y="13183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4"/>
                </a:cubicBezTo>
                <a:cubicBezTo>
                  <a:pt x="9920" y="13772"/>
                  <a:pt x="9946" y="13894"/>
                  <a:pt x="9946" y="14040"/>
                </a:cubicBezTo>
                <a:cubicBezTo>
                  <a:pt x="9946" y="14350"/>
                  <a:pt x="9859" y="14578"/>
                  <a:pt x="9686" y="14721"/>
                </a:cubicBezTo>
                <a:moveTo>
                  <a:pt x="8631" y="12100"/>
                </a:moveTo>
                <a:cubicBezTo>
                  <a:pt x="8526" y="12074"/>
                  <a:pt x="8486" y="12042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6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9"/>
                </a:cubicBezTo>
                <a:cubicBezTo>
                  <a:pt x="8214" y="10602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4"/>
                  <a:pt x="9898" y="12487"/>
                  <a:pt x="9683" y="12404"/>
                </a:cubicBezTo>
                <a:cubicBezTo>
                  <a:pt x="9466" y="12322"/>
                  <a:pt x="9310" y="12249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4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7"/>
                  <a:pt x="10625" y="10883"/>
                  <a:pt x="10537" y="10691"/>
                </a:cubicBezTo>
                <a:cubicBezTo>
                  <a:pt x="10450" y="10499"/>
                  <a:pt x="10331" y="10341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4"/>
                  <a:pt x="9310" y="9842"/>
                  <a:pt x="9084" y="9842"/>
                </a:cubicBezTo>
                <a:lnTo>
                  <a:pt x="9084" y="9332"/>
                </a:lnTo>
                <a:lnTo>
                  <a:pt x="8631" y="9332"/>
                </a:lnTo>
                <a:lnTo>
                  <a:pt x="8631" y="9842"/>
                </a:lnTo>
                <a:cubicBezTo>
                  <a:pt x="8405" y="9842"/>
                  <a:pt x="8253" y="9877"/>
                  <a:pt x="8048" y="9944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1"/>
                </a:cubicBezTo>
                <a:cubicBezTo>
                  <a:pt x="7032" y="10900"/>
                  <a:pt x="6985" y="11119"/>
                  <a:pt x="6985" y="11369"/>
                </a:cubicBezTo>
                <a:cubicBezTo>
                  <a:pt x="6985" y="11654"/>
                  <a:pt x="7035" y="11893"/>
                  <a:pt x="7136" y="12085"/>
                </a:cubicBezTo>
                <a:cubicBezTo>
                  <a:pt x="7237" y="12278"/>
                  <a:pt x="7368" y="12437"/>
                  <a:pt x="7531" y="12564"/>
                </a:cubicBezTo>
                <a:cubicBezTo>
                  <a:pt x="7694" y="12691"/>
                  <a:pt x="7878" y="12794"/>
                  <a:pt x="8081" y="12876"/>
                </a:cubicBezTo>
                <a:cubicBezTo>
                  <a:pt x="8285" y="12956"/>
                  <a:pt x="8426" y="13024"/>
                  <a:pt x="8631" y="13082"/>
                </a:cubicBezTo>
                <a:lnTo>
                  <a:pt x="8631" y="14966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8"/>
                  <a:pt x="7726" y="14187"/>
                  <a:pt x="7731" y="13845"/>
                </a:cubicBezTo>
                <a:lnTo>
                  <a:pt x="6872" y="13845"/>
                </a:lnTo>
                <a:cubicBezTo>
                  <a:pt x="6867" y="14136"/>
                  <a:pt x="6908" y="14393"/>
                  <a:pt x="6996" y="14616"/>
                </a:cubicBezTo>
                <a:cubicBezTo>
                  <a:pt x="7085" y="14839"/>
                  <a:pt x="7209" y="15027"/>
                  <a:pt x="7369" y="15181"/>
                </a:cubicBezTo>
                <a:cubicBezTo>
                  <a:pt x="7530" y="15333"/>
                  <a:pt x="7723" y="15451"/>
                  <a:pt x="7950" y="15535"/>
                </a:cubicBezTo>
                <a:cubicBezTo>
                  <a:pt x="8176" y="15617"/>
                  <a:pt x="8360" y="15662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4"/>
                  <a:pt x="10124" y="15354"/>
                  <a:pt x="10285" y="15211"/>
                </a:cubicBezTo>
                <a:cubicBezTo>
                  <a:pt x="10445" y="15069"/>
                  <a:pt x="10573" y="14889"/>
                  <a:pt x="10666" y="14674"/>
                </a:cubicBezTo>
                <a:cubicBezTo>
                  <a:pt x="10758" y="14459"/>
                  <a:pt x="10805" y="14206"/>
                  <a:pt x="10805" y="13915"/>
                </a:cubicBezTo>
                <a:cubicBezTo>
                  <a:pt x="10805" y="13634"/>
                  <a:pt x="10755" y="13398"/>
                  <a:pt x="10654" y="13207"/>
                </a:cubicBezTo>
                <a:cubicBezTo>
                  <a:pt x="10554" y="13014"/>
                  <a:pt x="10421" y="12854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8"/>
                  <a:pt x="12764" y="988"/>
                </a:cubicBezTo>
                <a:cubicBezTo>
                  <a:pt x="17099" y="988"/>
                  <a:pt x="20613" y="4502"/>
                  <a:pt x="20613" y="8836"/>
                </a:cubicBezTo>
                <a:cubicBezTo>
                  <a:pt x="20613" y="10879"/>
                  <a:pt x="19827" y="12732"/>
                  <a:pt x="18549" y="14128"/>
                </a:cubicBezTo>
                <a:cubicBezTo>
                  <a:pt x="18468" y="14710"/>
                  <a:pt x="18341" y="15277"/>
                  <a:pt x="18163" y="15821"/>
                </a:cubicBezTo>
                <a:cubicBezTo>
                  <a:pt x="20250" y="14205"/>
                  <a:pt x="21600" y="11681"/>
                  <a:pt x="21600" y="8836"/>
                </a:cubicBezTo>
                <a:cubicBezTo>
                  <a:pt x="21600" y="3957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94" name="Shape 2294"/>
          <p:cNvSpPr/>
          <p:nvPr/>
        </p:nvSpPr>
        <p:spPr>
          <a:xfrm>
            <a:off x="5183236" y="805608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1"/>
                </a:cubicBezTo>
                <a:cubicBezTo>
                  <a:pt x="9019" y="8088"/>
                  <a:pt x="8691" y="8763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50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8"/>
                  <a:pt x="8419" y="10917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5"/>
                </a:lnTo>
                <a:lnTo>
                  <a:pt x="8489" y="11785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6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6"/>
                  <a:pt x="9839" y="12385"/>
                  <a:pt x="9753" y="11785"/>
                </a:cubicBezTo>
                <a:lnTo>
                  <a:pt x="11924" y="11785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1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1"/>
                  <a:pt x="11052" y="7724"/>
                  <a:pt x="11535" y="772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95" name="Shape 2295"/>
          <p:cNvSpPr/>
          <p:nvPr/>
        </p:nvSpPr>
        <p:spPr>
          <a:xfrm>
            <a:off x="6310103" y="805608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50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8"/>
                  <a:pt x="12764" y="988"/>
                </a:cubicBezTo>
                <a:cubicBezTo>
                  <a:pt x="17098" y="988"/>
                  <a:pt x="20612" y="4502"/>
                  <a:pt x="20612" y="8836"/>
                </a:cubicBezTo>
                <a:cubicBezTo>
                  <a:pt x="20612" y="10879"/>
                  <a:pt x="19827" y="12732"/>
                  <a:pt x="18549" y="14128"/>
                </a:cubicBezTo>
                <a:cubicBezTo>
                  <a:pt x="18468" y="14710"/>
                  <a:pt x="18341" y="15277"/>
                  <a:pt x="18163" y="15821"/>
                </a:cubicBezTo>
                <a:cubicBezTo>
                  <a:pt x="20250" y="14205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8"/>
                </a:cubicBezTo>
                <a:lnTo>
                  <a:pt x="10798" y="10321"/>
                </a:lnTo>
                <a:cubicBezTo>
                  <a:pt x="10307" y="9985"/>
                  <a:pt x="9826" y="9818"/>
                  <a:pt x="9356" y="9818"/>
                </a:cubicBezTo>
                <a:cubicBezTo>
                  <a:pt x="8708" y="9818"/>
                  <a:pt x="8176" y="10026"/>
                  <a:pt x="7761" y="10441"/>
                </a:cubicBezTo>
                <a:cubicBezTo>
                  <a:pt x="7404" y="10804"/>
                  <a:pt x="7158" y="11297"/>
                  <a:pt x="7023" y="11917"/>
                </a:cubicBezTo>
                <a:lnTo>
                  <a:pt x="6594" y="11917"/>
                </a:lnTo>
                <a:lnTo>
                  <a:pt x="6384" y="12436"/>
                </a:lnTo>
                <a:lnTo>
                  <a:pt x="6967" y="12436"/>
                </a:lnTo>
                <a:cubicBezTo>
                  <a:pt x="6961" y="12495"/>
                  <a:pt x="6957" y="12550"/>
                  <a:pt x="6955" y="12598"/>
                </a:cubicBezTo>
                <a:cubicBezTo>
                  <a:pt x="6952" y="12647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50"/>
                  <a:pt x="6967" y="12987"/>
                </a:cubicBezTo>
                <a:lnTo>
                  <a:pt x="6602" y="12987"/>
                </a:lnTo>
                <a:lnTo>
                  <a:pt x="6384" y="13498"/>
                </a:lnTo>
                <a:lnTo>
                  <a:pt x="7007" y="13498"/>
                </a:lnTo>
                <a:cubicBezTo>
                  <a:pt x="7093" y="14146"/>
                  <a:pt x="7313" y="14662"/>
                  <a:pt x="7663" y="15046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2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60"/>
                </a:cubicBezTo>
                <a:cubicBezTo>
                  <a:pt x="9850" y="14946"/>
                  <a:pt x="9626" y="14989"/>
                  <a:pt x="9356" y="14989"/>
                </a:cubicBezTo>
                <a:cubicBezTo>
                  <a:pt x="8940" y="14989"/>
                  <a:pt x="8611" y="14835"/>
                  <a:pt x="8368" y="14527"/>
                </a:cubicBezTo>
                <a:cubicBezTo>
                  <a:pt x="8158" y="14279"/>
                  <a:pt x="8020" y="13935"/>
                  <a:pt x="7955" y="13498"/>
                </a:cubicBezTo>
                <a:lnTo>
                  <a:pt x="9583" y="13498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6"/>
                </a:cubicBezTo>
                <a:lnTo>
                  <a:pt x="7906" y="12550"/>
                </a:lnTo>
                <a:cubicBezTo>
                  <a:pt x="7906" y="12501"/>
                  <a:pt x="7909" y="12463"/>
                  <a:pt x="7914" y="12436"/>
                </a:cubicBezTo>
                <a:lnTo>
                  <a:pt x="9899" y="12436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3"/>
                  <a:pt x="8384" y="10969"/>
                </a:cubicBezTo>
                <a:cubicBezTo>
                  <a:pt x="8627" y="10683"/>
                  <a:pt x="8929" y="10539"/>
                  <a:pt x="9292" y="1053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96" name="Shape 2296"/>
          <p:cNvSpPr/>
          <p:nvPr/>
        </p:nvSpPr>
        <p:spPr>
          <a:xfrm>
            <a:off x="7436972" y="805608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8"/>
                </a:moveTo>
                <a:cubicBezTo>
                  <a:pt x="12172" y="13338"/>
                  <a:pt x="10523" y="12824"/>
                  <a:pt x="9988" y="12696"/>
                </a:cubicBezTo>
                <a:lnTo>
                  <a:pt x="10421" y="11010"/>
                </a:lnTo>
                <a:cubicBezTo>
                  <a:pt x="10956" y="11139"/>
                  <a:pt x="12671" y="11395"/>
                  <a:pt x="12416" y="12388"/>
                </a:cubicBezTo>
                <a:moveTo>
                  <a:pt x="12637" y="8174"/>
                </a:moveTo>
                <a:lnTo>
                  <a:pt x="12960" y="6917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1"/>
                  <a:pt x="11436" y="7853"/>
                  <a:pt x="11224" y="7806"/>
                </a:cubicBezTo>
                <a:lnTo>
                  <a:pt x="11541" y="6574"/>
                </a:lnTo>
                <a:lnTo>
                  <a:pt x="10753" y="6383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5"/>
                  <a:pt x="9283" y="10116"/>
                </a:cubicBezTo>
                <a:cubicBezTo>
                  <a:pt x="9257" y="10111"/>
                  <a:pt x="9229" y="10104"/>
                  <a:pt x="9200" y="10097"/>
                </a:cubicBezTo>
                <a:lnTo>
                  <a:pt x="8684" y="12104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8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7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9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7"/>
                  <a:pt x="13210" y="11059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97" name="Shape 2297"/>
          <p:cNvSpPr/>
          <p:nvPr/>
        </p:nvSpPr>
        <p:spPr>
          <a:xfrm>
            <a:off x="8563840" y="805608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80"/>
                </a:moveTo>
                <a:cubicBezTo>
                  <a:pt x="9878" y="12753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80"/>
                </a:cubicBezTo>
                <a:moveTo>
                  <a:pt x="9860" y="13999"/>
                </a:moveTo>
                <a:cubicBezTo>
                  <a:pt x="9669" y="14738"/>
                  <a:pt x="8373" y="14338"/>
                  <a:pt x="7953" y="14238"/>
                </a:cubicBezTo>
                <a:lnTo>
                  <a:pt x="8293" y="12928"/>
                </a:lnTo>
                <a:cubicBezTo>
                  <a:pt x="8714" y="13027"/>
                  <a:pt x="10060" y="13227"/>
                  <a:pt x="9860" y="13999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9"/>
                  <a:pt x="9090" y="10471"/>
                  <a:pt x="8925" y="10435"/>
                </a:cubicBezTo>
                <a:lnTo>
                  <a:pt x="9173" y="9477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8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5"/>
                </a:lnTo>
                <a:cubicBezTo>
                  <a:pt x="6885" y="10645"/>
                  <a:pt x="7345" y="10745"/>
                  <a:pt x="7335" y="10752"/>
                </a:cubicBezTo>
                <a:cubicBezTo>
                  <a:pt x="7586" y="10812"/>
                  <a:pt x="7632" y="10972"/>
                  <a:pt x="7624" y="11098"/>
                </a:cubicBezTo>
                <a:lnTo>
                  <a:pt x="7335" y="12213"/>
                </a:lnTo>
                <a:cubicBezTo>
                  <a:pt x="7352" y="12217"/>
                  <a:pt x="7375" y="12223"/>
                  <a:pt x="7399" y="12232"/>
                </a:cubicBezTo>
                <a:cubicBezTo>
                  <a:pt x="7379" y="12228"/>
                  <a:pt x="7357" y="12222"/>
                  <a:pt x="7334" y="12217"/>
                </a:cubicBezTo>
                <a:lnTo>
                  <a:pt x="6928" y="13778"/>
                </a:lnTo>
                <a:cubicBezTo>
                  <a:pt x="6898" y="13851"/>
                  <a:pt x="6820" y="13961"/>
                  <a:pt x="6645" y="13919"/>
                </a:cubicBezTo>
                <a:cubicBezTo>
                  <a:pt x="6651" y="13928"/>
                  <a:pt x="6194" y="13812"/>
                  <a:pt x="6194" y="13812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2"/>
                  <a:pt x="6990" y="14760"/>
                  <a:pt x="7134" y="14795"/>
                </a:cubicBezTo>
                <a:lnTo>
                  <a:pt x="6878" y="15785"/>
                </a:lnTo>
                <a:lnTo>
                  <a:pt x="7497" y="15933"/>
                </a:lnTo>
                <a:lnTo>
                  <a:pt x="7751" y="14955"/>
                </a:lnTo>
                <a:cubicBezTo>
                  <a:pt x="7921" y="14999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9"/>
                </a:cubicBezTo>
                <a:cubicBezTo>
                  <a:pt x="11324" y="13670"/>
                  <a:pt x="11041" y="13243"/>
                  <a:pt x="10485" y="12965"/>
                </a:cubicBezTo>
                <a:cubicBezTo>
                  <a:pt x="10890" y="12875"/>
                  <a:pt x="11195" y="12619"/>
                  <a:pt x="11277" y="12091"/>
                </a:cubicBezTo>
                <a:cubicBezTo>
                  <a:pt x="11389" y="11369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8"/>
                  <a:pt x="12764" y="988"/>
                </a:cubicBezTo>
                <a:cubicBezTo>
                  <a:pt x="17098" y="988"/>
                  <a:pt x="20612" y="4502"/>
                  <a:pt x="20612" y="8836"/>
                </a:cubicBezTo>
                <a:cubicBezTo>
                  <a:pt x="20612" y="10879"/>
                  <a:pt x="19827" y="12732"/>
                  <a:pt x="18549" y="14128"/>
                </a:cubicBezTo>
                <a:cubicBezTo>
                  <a:pt x="18468" y="14710"/>
                  <a:pt x="18341" y="15277"/>
                  <a:pt x="18163" y="15821"/>
                </a:cubicBezTo>
                <a:cubicBezTo>
                  <a:pt x="20250" y="14205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98" name="Shape 2298"/>
          <p:cNvSpPr/>
          <p:nvPr/>
        </p:nvSpPr>
        <p:spPr>
          <a:xfrm>
            <a:off x="9690710" y="939760"/>
            <a:ext cx="590265" cy="321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9"/>
                </a:moveTo>
                <a:cubicBezTo>
                  <a:pt x="11425" y="11732"/>
                  <a:pt x="11338" y="11647"/>
                  <a:pt x="11242" y="11582"/>
                </a:cubicBezTo>
                <a:cubicBezTo>
                  <a:pt x="11144" y="11515"/>
                  <a:pt x="11102" y="11459"/>
                  <a:pt x="11001" y="11410"/>
                </a:cubicBezTo>
                <a:lnTo>
                  <a:pt x="11001" y="14261"/>
                </a:lnTo>
                <a:cubicBezTo>
                  <a:pt x="11238" y="14228"/>
                  <a:pt x="11377" y="14101"/>
                  <a:pt x="11528" y="13876"/>
                </a:cubicBezTo>
                <a:cubicBezTo>
                  <a:pt x="11680" y="13651"/>
                  <a:pt x="11756" y="13294"/>
                  <a:pt x="11756" y="12806"/>
                </a:cubicBezTo>
                <a:cubicBezTo>
                  <a:pt x="11756" y="12577"/>
                  <a:pt x="11733" y="12386"/>
                  <a:pt x="11686" y="12229"/>
                </a:cubicBezTo>
                <a:cubicBezTo>
                  <a:pt x="11640" y="12074"/>
                  <a:pt x="11579" y="11944"/>
                  <a:pt x="11502" y="11839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9917" y="8510"/>
                </a:moveTo>
                <a:cubicBezTo>
                  <a:pt x="9917" y="8706"/>
                  <a:pt x="9938" y="8873"/>
                  <a:pt x="9982" y="9012"/>
                </a:cubicBezTo>
                <a:cubicBezTo>
                  <a:pt x="10026" y="9151"/>
                  <a:pt x="10082" y="9269"/>
                  <a:pt x="10150" y="9367"/>
                </a:cubicBezTo>
                <a:cubicBezTo>
                  <a:pt x="10219" y="9464"/>
                  <a:pt x="10298" y="9545"/>
                  <a:pt x="10388" y="9605"/>
                </a:cubicBezTo>
                <a:cubicBezTo>
                  <a:pt x="10478" y="9666"/>
                  <a:pt x="10513" y="9717"/>
                  <a:pt x="10605" y="9758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7"/>
                </a:cubicBezTo>
                <a:cubicBezTo>
                  <a:pt x="9981" y="7770"/>
                  <a:pt x="9917" y="8077"/>
                  <a:pt x="9917" y="8510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4"/>
                  <a:pt x="19856" y="1800"/>
                  <a:pt x="20127" y="1800"/>
                </a:cubicBezTo>
                <a:cubicBezTo>
                  <a:pt x="20399" y="1800"/>
                  <a:pt x="20618" y="2204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9"/>
                  <a:pt x="18655" y="18900"/>
                </a:cubicBezTo>
                <a:cubicBezTo>
                  <a:pt x="18655" y="19218"/>
                  <a:pt x="18690" y="19519"/>
                  <a:pt x="18745" y="19800"/>
                </a:cubicBezTo>
                <a:lnTo>
                  <a:pt x="2855" y="19800"/>
                </a:lnTo>
                <a:cubicBezTo>
                  <a:pt x="2910" y="19519"/>
                  <a:pt x="2945" y="19218"/>
                  <a:pt x="2945" y="18900"/>
                </a:cubicBezTo>
                <a:cubicBezTo>
                  <a:pt x="2945" y="17409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7"/>
                  <a:pt x="1300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4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4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7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4"/>
                  <a:pt x="19856" y="18000"/>
                  <a:pt x="20127" y="18000"/>
                </a:cubicBezTo>
                <a:cubicBezTo>
                  <a:pt x="20399" y="18000"/>
                  <a:pt x="20618" y="18404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4"/>
                  <a:pt x="1201" y="18000"/>
                  <a:pt x="1473" y="18000"/>
                </a:cubicBezTo>
                <a:cubicBezTo>
                  <a:pt x="1744" y="18000"/>
                  <a:pt x="1964" y="18404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4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4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7"/>
                  <a:pt x="0" y="1800"/>
                </a:cubicBezTo>
                <a:lnTo>
                  <a:pt x="0" y="19800"/>
                </a:lnTo>
                <a:cubicBezTo>
                  <a:pt x="0" y="207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5"/>
                  <a:pt x="21600" y="19800"/>
                </a:cubicBezTo>
                <a:lnTo>
                  <a:pt x="21600" y="1800"/>
                </a:lnTo>
                <a:cubicBezTo>
                  <a:pt x="21600" y="807"/>
                  <a:pt x="21160" y="0"/>
                  <a:pt x="20618" y="0"/>
                </a:cubicBezTo>
                <a:moveTo>
                  <a:pt x="12385" y="13802"/>
                </a:moveTo>
                <a:cubicBezTo>
                  <a:pt x="12304" y="14142"/>
                  <a:pt x="12193" y="14423"/>
                  <a:pt x="12052" y="14646"/>
                </a:cubicBezTo>
                <a:cubicBezTo>
                  <a:pt x="11912" y="14871"/>
                  <a:pt x="11747" y="15042"/>
                  <a:pt x="11558" y="15161"/>
                </a:cubicBezTo>
                <a:cubicBezTo>
                  <a:pt x="11369" y="15279"/>
                  <a:pt x="11221" y="15346"/>
                  <a:pt x="11001" y="15363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3"/>
                </a:lnTo>
                <a:cubicBezTo>
                  <a:pt x="10368" y="15354"/>
                  <a:pt x="10206" y="15284"/>
                  <a:pt x="10009" y="15154"/>
                </a:cubicBezTo>
                <a:cubicBezTo>
                  <a:pt x="9811" y="15024"/>
                  <a:pt x="9642" y="14838"/>
                  <a:pt x="9501" y="14597"/>
                </a:cubicBezTo>
                <a:cubicBezTo>
                  <a:pt x="9361" y="14358"/>
                  <a:pt x="9252" y="14061"/>
                  <a:pt x="9175" y="13711"/>
                </a:cubicBezTo>
                <a:cubicBezTo>
                  <a:pt x="9098" y="13359"/>
                  <a:pt x="9062" y="12957"/>
                  <a:pt x="9066" y="12500"/>
                </a:cubicBezTo>
                <a:lnTo>
                  <a:pt x="9818" y="12500"/>
                </a:lnTo>
                <a:cubicBezTo>
                  <a:pt x="9813" y="13038"/>
                  <a:pt x="9877" y="13461"/>
                  <a:pt x="10009" y="13771"/>
                </a:cubicBezTo>
                <a:cubicBezTo>
                  <a:pt x="10140" y="14082"/>
                  <a:pt x="10302" y="14245"/>
                  <a:pt x="10605" y="14261"/>
                </a:cubicBezTo>
                <a:lnTo>
                  <a:pt x="10605" y="11299"/>
                </a:lnTo>
                <a:cubicBezTo>
                  <a:pt x="10425" y="11210"/>
                  <a:pt x="10302" y="11102"/>
                  <a:pt x="10124" y="10976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7"/>
                  <a:pt x="9385" y="10035"/>
                  <a:pt x="9297" y="9733"/>
                </a:cubicBezTo>
                <a:cubicBezTo>
                  <a:pt x="9209" y="9432"/>
                  <a:pt x="9165" y="9056"/>
                  <a:pt x="9165" y="8608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8"/>
                  <a:pt x="9617" y="6827"/>
                </a:cubicBezTo>
                <a:cubicBezTo>
                  <a:pt x="9755" y="6627"/>
                  <a:pt x="9914" y="6474"/>
                  <a:pt x="10094" y="6369"/>
                </a:cubicBezTo>
                <a:cubicBezTo>
                  <a:pt x="10275" y="6263"/>
                  <a:pt x="10408" y="6210"/>
                  <a:pt x="10605" y="6210"/>
                </a:cubicBezTo>
                <a:lnTo>
                  <a:pt x="10605" y="5407"/>
                </a:lnTo>
                <a:lnTo>
                  <a:pt x="11001" y="5407"/>
                </a:lnTo>
                <a:lnTo>
                  <a:pt x="11001" y="6210"/>
                </a:lnTo>
                <a:cubicBezTo>
                  <a:pt x="11199" y="6210"/>
                  <a:pt x="11329" y="6258"/>
                  <a:pt x="11505" y="6356"/>
                </a:cubicBezTo>
                <a:cubicBezTo>
                  <a:pt x="11681" y="6455"/>
                  <a:pt x="11834" y="6601"/>
                  <a:pt x="11963" y="6797"/>
                </a:cubicBezTo>
                <a:cubicBezTo>
                  <a:pt x="12093" y="6993"/>
                  <a:pt x="12196" y="7242"/>
                  <a:pt x="12273" y="7543"/>
                </a:cubicBezTo>
                <a:cubicBezTo>
                  <a:pt x="12350" y="7845"/>
                  <a:pt x="12389" y="8197"/>
                  <a:pt x="12389" y="8596"/>
                </a:cubicBezTo>
                <a:lnTo>
                  <a:pt x="11637" y="8596"/>
                </a:lnTo>
                <a:cubicBezTo>
                  <a:pt x="11628" y="8179"/>
                  <a:pt x="11570" y="7861"/>
                  <a:pt x="11463" y="7641"/>
                </a:cubicBezTo>
                <a:cubicBezTo>
                  <a:pt x="11355" y="7421"/>
                  <a:pt x="11238" y="7311"/>
                  <a:pt x="11001" y="7311"/>
                </a:cubicBezTo>
                <a:lnTo>
                  <a:pt x="11001" y="9893"/>
                </a:lnTo>
                <a:cubicBezTo>
                  <a:pt x="11199" y="9991"/>
                  <a:pt x="11336" y="10106"/>
                  <a:pt x="11525" y="10236"/>
                </a:cubicBezTo>
                <a:cubicBezTo>
                  <a:pt x="11714" y="10366"/>
                  <a:pt x="11881" y="10533"/>
                  <a:pt x="12026" y="10737"/>
                </a:cubicBezTo>
                <a:cubicBezTo>
                  <a:pt x="12171" y="10941"/>
                  <a:pt x="12287" y="11194"/>
                  <a:pt x="12375" y="11496"/>
                </a:cubicBezTo>
                <a:cubicBezTo>
                  <a:pt x="12463" y="11798"/>
                  <a:pt x="12507" y="12169"/>
                  <a:pt x="12507" y="12609"/>
                </a:cubicBezTo>
                <a:cubicBezTo>
                  <a:pt x="12507" y="13066"/>
                  <a:pt x="12466" y="13463"/>
                  <a:pt x="12385" y="1380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299" name="Shape 2299"/>
          <p:cNvSpPr/>
          <p:nvPr/>
        </p:nvSpPr>
        <p:spPr>
          <a:xfrm>
            <a:off x="10817580" y="886098"/>
            <a:ext cx="590265" cy="42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30"/>
                  <a:pt x="9939" y="12055"/>
                  <a:pt x="9982" y="12159"/>
                </a:cubicBezTo>
                <a:cubicBezTo>
                  <a:pt x="10026" y="12263"/>
                  <a:pt x="10082" y="12352"/>
                  <a:pt x="10151" y="12426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8"/>
                </a:cubicBezTo>
                <a:lnTo>
                  <a:pt x="10605" y="10883"/>
                </a:lnTo>
                <a:cubicBezTo>
                  <a:pt x="10368" y="10883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9"/>
                </a:moveTo>
                <a:cubicBezTo>
                  <a:pt x="11425" y="14199"/>
                  <a:pt x="11338" y="14135"/>
                  <a:pt x="11242" y="14087"/>
                </a:cubicBezTo>
                <a:cubicBezTo>
                  <a:pt x="11145" y="14037"/>
                  <a:pt x="11102" y="13994"/>
                  <a:pt x="11001" y="13957"/>
                </a:cubicBezTo>
                <a:lnTo>
                  <a:pt x="11001" y="16096"/>
                </a:lnTo>
                <a:cubicBezTo>
                  <a:pt x="11238" y="16071"/>
                  <a:pt x="11377" y="15976"/>
                  <a:pt x="11528" y="15807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9"/>
                </a:cubicBezTo>
                <a:moveTo>
                  <a:pt x="12385" y="15752"/>
                </a:moveTo>
                <a:cubicBezTo>
                  <a:pt x="12304" y="16006"/>
                  <a:pt x="12193" y="16217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09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8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8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4"/>
                  <a:pt x="10605" y="16096"/>
                </a:cubicBezTo>
                <a:lnTo>
                  <a:pt x="10605" y="13874"/>
                </a:lnTo>
                <a:cubicBezTo>
                  <a:pt x="10425" y="13807"/>
                  <a:pt x="10302" y="13727"/>
                  <a:pt x="10124" y="13632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6"/>
                </a:cubicBezTo>
                <a:cubicBezTo>
                  <a:pt x="9165" y="11562"/>
                  <a:pt x="9206" y="11304"/>
                  <a:pt x="9287" y="11081"/>
                </a:cubicBezTo>
                <a:cubicBezTo>
                  <a:pt x="9369" y="10857"/>
                  <a:pt x="9478" y="10671"/>
                  <a:pt x="9617" y="10521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8"/>
                  <a:pt x="10605" y="10058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8"/>
                </a:lnTo>
                <a:cubicBezTo>
                  <a:pt x="11199" y="10058"/>
                  <a:pt x="11329" y="10093"/>
                  <a:pt x="11505" y="10167"/>
                </a:cubicBezTo>
                <a:cubicBezTo>
                  <a:pt x="11681" y="10241"/>
                  <a:pt x="11834" y="10350"/>
                  <a:pt x="11963" y="10498"/>
                </a:cubicBezTo>
                <a:cubicBezTo>
                  <a:pt x="12093" y="10644"/>
                  <a:pt x="12196" y="10832"/>
                  <a:pt x="12273" y="11057"/>
                </a:cubicBezTo>
                <a:cubicBezTo>
                  <a:pt x="12350" y="11284"/>
                  <a:pt x="12388" y="11548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1"/>
                </a:cubicBezTo>
                <a:cubicBezTo>
                  <a:pt x="11355" y="10966"/>
                  <a:pt x="11238" y="10883"/>
                  <a:pt x="11001" y="10883"/>
                </a:cubicBezTo>
                <a:lnTo>
                  <a:pt x="11001" y="12820"/>
                </a:lnTo>
                <a:cubicBezTo>
                  <a:pt x="11199" y="12894"/>
                  <a:pt x="11336" y="12978"/>
                  <a:pt x="11525" y="13077"/>
                </a:cubicBezTo>
                <a:cubicBezTo>
                  <a:pt x="11714" y="13176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2"/>
                </a:cubicBezTo>
                <a:cubicBezTo>
                  <a:pt x="12463" y="14248"/>
                  <a:pt x="12507" y="14527"/>
                  <a:pt x="12507" y="14857"/>
                </a:cubicBezTo>
                <a:cubicBezTo>
                  <a:pt x="12507" y="15199"/>
                  <a:pt x="12466" y="15497"/>
                  <a:pt x="12385" y="15752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4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4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1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8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8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1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00" name="Shape 2300"/>
          <p:cNvSpPr/>
          <p:nvPr/>
        </p:nvSpPr>
        <p:spPr>
          <a:xfrm>
            <a:off x="675760" y="2039797"/>
            <a:ext cx="590265" cy="37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1"/>
                  <a:pt x="10044" y="15701"/>
                  <a:pt x="9923" y="15863"/>
                </a:cubicBezTo>
                <a:cubicBezTo>
                  <a:pt x="9802" y="16022"/>
                  <a:pt x="9660" y="16144"/>
                  <a:pt x="9499" y="16229"/>
                </a:cubicBezTo>
                <a:cubicBezTo>
                  <a:pt x="9362" y="16301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6"/>
                  <a:pt x="8316" y="16304"/>
                  <a:pt x="8171" y="16224"/>
                </a:cubicBezTo>
                <a:cubicBezTo>
                  <a:pt x="8001" y="16131"/>
                  <a:pt x="7856" y="15998"/>
                  <a:pt x="7736" y="15826"/>
                </a:cubicBezTo>
                <a:cubicBezTo>
                  <a:pt x="7615" y="15655"/>
                  <a:pt x="7522" y="15444"/>
                  <a:pt x="7456" y="15194"/>
                </a:cubicBezTo>
                <a:cubicBezTo>
                  <a:pt x="7390" y="14943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3"/>
                  <a:pt x="8058" y="15016"/>
                  <a:pt x="8171" y="15237"/>
                </a:cubicBezTo>
                <a:cubicBezTo>
                  <a:pt x="8270" y="15432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7"/>
                  <a:pt x="7636" y="12569"/>
                  <a:pt x="7561" y="12353"/>
                </a:cubicBezTo>
                <a:cubicBezTo>
                  <a:pt x="7485" y="12136"/>
                  <a:pt x="7448" y="11868"/>
                  <a:pt x="7448" y="11549"/>
                </a:cubicBezTo>
                <a:cubicBezTo>
                  <a:pt x="7448" y="11269"/>
                  <a:pt x="7483" y="11023"/>
                  <a:pt x="7553" y="10811"/>
                </a:cubicBezTo>
                <a:cubicBezTo>
                  <a:pt x="7622" y="10597"/>
                  <a:pt x="7716" y="10419"/>
                  <a:pt x="7835" y="10277"/>
                </a:cubicBezTo>
                <a:cubicBezTo>
                  <a:pt x="7954" y="10134"/>
                  <a:pt x="8090" y="10026"/>
                  <a:pt x="8244" y="9949"/>
                </a:cubicBezTo>
                <a:cubicBezTo>
                  <a:pt x="8373" y="9885"/>
                  <a:pt x="8479" y="9855"/>
                  <a:pt x="8606" y="9845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5"/>
                </a:lnTo>
                <a:cubicBezTo>
                  <a:pt x="9224" y="9854"/>
                  <a:pt x="9328" y="9882"/>
                  <a:pt x="9453" y="9940"/>
                </a:cubicBezTo>
                <a:cubicBezTo>
                  <a:pt x="9605" y="10010"/>
                  <a:pt x="9735" y="10114"/>
                  <a:pt x="9847" y="10255"/>
                </a:cubicBezTo>
                <a:cubicBezTo>
                  <a:pt x="9957" y="10395"/>
                  <a:pt x="10046" y="10572"/>
                  <a:pt x="10112" y="10788"/>
                </a:cubicBezTo>
                <a:cubicBezTo>
                  <a:pt x="10178" y="11003"/>
                  <a:pt x="10211" y="11255"/>
                  <a:pt x="10211" y="11540"/>
                </a:cubicBezTo>
                <a:lnTo>
                  <a:pt x="9567" y="11540"/>
                </a:lnTo>
                <a:cubicBezTo>
                  <a:pt x="9559" y="11243"/>
                  <a:pt x="9509" y="11015"/>
                  <a:pt x="9417" y="10857"/>
                </a:cubicBezTo>
                <a:cubicBezTo>
                  <a:pt x="9339" y="10726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6"/>
                  <a:pt x="9336" y="12634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6"/>
                  <a:pt x="10200" y="13611"/>
                </a:cubicBezTo>
                <a:cubicBezTo>
                  <a:pt x="10275" y="13827"/>
                  <a:pt x="10312" y="14092"/>
                  <a:pt x="10312" y="14407"/>
                </a:cubicBezTo>
                <a:cubicBezTo>
                  <a:pt x="10312" y="14732"/>
                  <a:pt x="10278" y="15017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8"/>
                  <a:pt x="6938" y="18514"/>
                  <a:pt x="8836" y="18514"/>
                </a:cubicBezTo>
                <a:cubicBezTo>
                  <a:pt x="10734" y="18514"/>
                  <a:pt x="12273" y="16098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2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5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2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2"/>
                </a:cubicBezTo>
                <a:cubicBezTo>
                  <a:pt x="9175" y="13643"/>
                  <a:pt x="9137" y="13616"/>
                  <a:pt x="9097" y="13590"/>
                </a:cubicBezTo>
                <a:lnTo>
                  <a:pt x="9097" y="15561"/>
                </a:lnTo>
                <a:cubicBezTo>
                  <a:pt x="9250" y="15523"/>
                  <a:pt x="9363" y="15448"/>
                  <a:pt x="9473" y="15311"/>
                </a:cubicBezTo>
                <a:cubicBezTo>
                  <a:pt x="9604" y="15151"/>
                  <a:pt x="9668" y="14897"/>
                  <a:pt x="9668" y="14546"/>
                </a:cubicBezTo>
                <a:cubicBezTo>
                  <a:pt x="9668" y="14383"/>
                  <a:pt x="9649" y="14247"/>
                  <a:pt x="9609" y="14136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2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6"/>
                </a:lnTo>
                <a:cubicBezTo>
                  <a:pt x="1136" y="9203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2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2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3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20"/>
                  <a:pt x="0" y="6171"/>
                </a:cubicBezTo>
                <a:lnTo>
                  <a:pt x="0" y="20057"/>
                </a:lnTo>
                <a:cubicBezTo>
                  <a:pt x="0" y="20910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10"/>
                  <a:pt x="17673" y="20057"/>
                </a:cubicBezTo>
                <a:lnTo>
                  <a:pt x="17673" y="6171"/>
                </a:lnTo>
                <a:cubicBezTo>
                  <a:pt x="17673" y="5320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9"/>
                  <a:pt x="8149" y="11837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1"/>
                  <a:pt x="8419" y="12218"/>
                  <a:pt x="8496" y="12261"/>
                </a:cubicBezTo>
                <a:cubicBezTo>
                  <a:pt x="8542" y="12287"/>
                  <a:pt x="8573" y="12310"/>
                  <a:pt x="8606" y="12331"/>
                </a:cubicBezTo>
                <a:lnTo>
                  <a:pt x="8606" y="10637"/>
                </a:lnTo>
                <a:cubicBezTo>
                  <a:pt x="8457" y="10654"/>
                  <a:pt x="8353" y="10708"/>
                  <a:pt x="8258" y="10818"/>
                </a:cubicBezTo>
                <a:cubicBezTo>
                  <a:pt x="8147" y="10949"/>
                  <a:pt x="8092" y="11171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1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1"/>
                  <a:pt x="4689" y="7714"/>
                  <a:pt x="4418" y="771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01" name="Shape 2301"/>
          <p:cNvSpPr/>
          <p:nvPr/>
        </p:nvSpPr>
        <p:spPr>
          <a:xfrm>
            <a:off x="1802629" y="2066627"/>
            <a:ext cx="590265" cy="32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5"/>
                </a:moveTo>
                <a:lnTo>
                  <a:pt x="11671" y="10298"/>
                </a:lnTo>
                <a:lnTo>
                  <a:pt x="9907" y="10298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1"/>
                  <a:pt x="9902" y="11100"/>
                  <a:pt x="9907" y="11140"/>
                </a:cubicBezTo>
                <a:lnTo>
                  <a:pt x="11570" y="11140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8"/>
                  <a:pt x="10123" y="13114"/>
                  <a:pt x="10311" y="13494"/>
                </a:cubicBezTo>
                <a:cubicBezTo>
                  <a:pt x="10527" y="13963"/>
                  <a:pt x="10819" y="14198"/>
                  <a:pt x="11189" y="14198"/>
                </a:cubicBezTo>
                <a:cubicBezTo>
                  <a:pt x="11429" y="14198"/>
                  <a:pt x="11628" y="14133"/>
                  <a:pt x="11786" y="14000"/>
                </a:cubicBezTo>
                <a:cubicBezTo>
                  <a:pt x="11930" y="13877"/>
                  <a:pt x="12093" y="13671"/>
                  <a:pt x="12276" y="13381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6"/>
                </a:cubicBezTo>
                <a:cubicBezTo>
                  <a:pt x="9372" y="13699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0"/>
                </a:lnTo>
                <a:lnTo>
                  <a:pt x="9065" y="11140"/>
                </a:lnTo>
                <a:cubicBezTo>
                  <a:pt x="9060" y="11082"/>
                  <a:pt x="9056" y="11021"/>
                  <a:pt x="9054" y="10956"/>
                </a:cubicBezTo>
                <a:cubicBezTo>
                  <a:pt x="9051" y="10889"/>
                  <a:pt x="9050" y="10818"/>
                  <a:pt x="9050" y="10745"/>
                </a:cubicBezTo>
                <a:cubicBezTo>
                  <a:pt x="9050" y="10687"/>
                  <a:pt x="9051" y="10620"/>
                  <a:pt x="9054" y="10546"/>
                </a:cubicBezTo>
                <a:cubicBezTo>
                  <a:pt x="9056" y="10472"/>
                  <a:pt x="9060" y="10390"/>
                  <a:pt x="9065" y="10298"/>
                </a:cubicBezTo>
                <a:lnTo>
                  <a:pt x="8546" y="10298"/>
                </a:lnTo>
                <a:lnTo>
                  <a:pt x="8734" y="9505"/>
                </a:lnTo>
                <a:lnTo>
                  <a:pt x="9115" y="9505"/>
                </a:lnTo>
                <a:cubicBezTo>
                  <a:pt x="9235" y="8556"/>
                  <a:pt x="9453" y="7806"/>
                  <a:pt x="9770" y="7252"/>
                </a:cubicBezTo>
                <a:cubicBezTo>
                  <a:pt x="10140" y="6618"/>
                  <a:pt x="10612" y="6298"/>
                  <a:pt x="11189" y="6298"/>
                </a:cubicBezTo>
                <a:cubicBezTo>
                  <a:pt x="11606" y="6298"/>
                  <a:pt x="12034" y="6554"/>
                  <a:pt x="12470" y="7066"/>
                </a:cubicBezTo>
                <a:lnTo>
                  <a:pt x="12139" y="8192"/>
                </a:lnTo>
                <a:cubicBezTo>
                  <a:pt x="11832" y="7665"/>
                  <a:pt x="11496" y="7402"/>
                  <a:pt x="11131" y="7402"/>
                </a:cubicBezTo>
                <a:cubicBezTo>
                  <a:pt x="10809" y="7402"/>
                  <a:pt x="10541" y="7619"/>
                  <a:pt x="10325" y="8057"/>
                </a:cubicBezTo>
                <a:cubicBezTo>
                  <a:pt x="10142" y="8446"/>
                  <a:pt x="10020" y="8929"/>
                  <a:pt x="9957" y="9505"/>
                </a:cubicBezTo>
                <a:cubicBezTo>
                  <a:pt x="9957" y="9505"/>
                  <a:pt x="11858" y="9505"/>
                  <a:pt x="11858" y="9505"/>
                </a:cubicBezTo>
                <a:close/>
                <a:moveTo>
                  <a:pt x="10800" y="3601"/>
                </a:moveTo>
                <a:cubicBezTo>
                  <a:pt x="8631" y="3601"/>
                  <a:pt x="6873" y="6823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3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2"/>
                  <a:pt x="3927" y="4501"/>
                </a:cubicBezTo>
                <a:cubicBezTo>
                  <a:pt x="3927" y="4997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7"/>
                  <a:pt x="5891" y="4501"/>
                </a:cubicBezTo>
                <a:cubicBezTo>
                  <a:pt x="5891" y="4002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6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6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7"/>
                  <a:pt x="19636" y="2702"/>
                </a:cubicBezTo>
                <a:cubicBezTo>
                  <a:pt x="19636" y="2202"/>
                  <a:pt x="19856" y="1800"/>
                  <a:pt x="20127" y="1800"/>
                </a:cubicBezTo>
                <a:cubicBezTo>
                  <a:pt x="20398" y="1800"/>
                  <a:pt x="20618" y="2202"/>
                  <a:pt x="20618" y="2702"/>
                </a:cubicBezTo>
                <a:cubicBezTo>
                  <a:pt x="20618" y="3197"/>
                  <a:pt x="20398" y="3601"/>
                  <a:pt x="20127" y="3601"/>
                </a:cubicBezTo>
                <a:moveTo>
                  <a:pt x="20618" y="16364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8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4"/>
                </a:cubicBezTo>
                <a:lnTo>
                  <a:pt x="982" y="5234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2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2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4"/>
                </a:cubicBezTo>
                <a:cubicBezTo>
                  <a:pt x="20618" y="5234"/>
                  <a:pt x="20618" y="16364"/>
                  <a:pt x="20618" y="16364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6"/>
                  <a:pt x="19636" y="18900"/>
                </a:cubicBezTo>
                <a:cubicBezTo>
                  <a:pt x="19636" y="18401"/>
                  <a:pt x="19856" y="18000"/>
                  <a:pt x="20127" y="18000"/>
                </a:cubicBezTo>
                <a:cubicBezTo>
                  <a:pt x="20398" y="18000"/>
                  <a:pt x="20618" y="18401"/>
                  <a:pt x="20618" y="18900"/>
                </a:cubicBezTo>
                <a:cubicBezTo>
                  <a:pt x="20618" y="19396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6"/>
                  <a:pt x="982" y="18900"/>
                </a:cubicBezTo>
                <a:cubicBezTo>
                  <a:pt x="982" y="18401"/>
                  <a:pt x="1202" y="18000"/>
                  <a:pt x="1473" y="18000"/>
                </a:cubicBezTo>
                <a:cubicBezTo>
                  <a:pt x="1744" y="18000"/>
                  <a:pt x="1964" y="18401"/>
                  <a:pt x="1964" y="18900"/>
                </a:cubicBezTo>
                <a:cubicBezTo>
                  <a:pt x="1964" y="19396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2"/>
                  <a:pt x="1964" y="2702"/>
                </a:cubicBezTo>
                <a:cubicBezTo>
                  <a:pt x="1964" y="3197"/>
                  <a:pt x="1744" y="3601"/>
                  <a:pt x="1473" y="3601"/>
                </a:cubicBezTo>
                <a:cubicBezTo>
                  <a:pt x="1202" y="3601"/>
                  <a:pt x="982" y="3197"/>
                  <a:pt x="982" y="2702"/>
                </a:cubicBezTo>
                <a:cubicBezTo>
                  <a:pt x="982" y="2202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7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7"/>
                  <a:pt x="21160" y="0"/>
                  <a:pt x="20618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02" name="Shape 2302"/>
          <p:cNvSpPr/>
          <p:nvPr/>
        </p:nvSpPr>
        <p:spPr>
          <a:xfrm>
            <a:off x="2929497" y="2012968"/>
            <a:ext cx="590265" cy="42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30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6"/>
                  <a:pt x="9900" y="13198"/>
                  <a:pt x="9900" y="13255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1"/>
                </a:lnTo>
                <a:lnTo>
                  <a:pt x="9943" y="14341"/>
                </a:lnTo>
                <a:cubicBezTo>
                  <a:pt x="10001" y="14842"/>
                  <a:pt x="10124" y="15236"/>
                  <a:pt x="10311" y="15521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1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5"/>
                  <a:pt x="9177" y="15085"/>
                  <a:pt x="9101" y="14341"/>
                </a:cubicBezTo>
                <a:lnTo>
                  <a:pt x="8547" y="14341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9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5"/>
                  <a:pt x="9060" y="13193"/>
                  <a:pt x="9065" y="13124"/>
                </a:cubicBezTo>
                <a:lnTo>
                  <a:pt x="8547" y="13124"/>
                </a:lnTo>
                <a:lnTo>
                  <a:pt x="8734" y="12530"/>
                </a:lnTo>
                <a:lnTo>
                  <a:pt x="9115" y="12530"/>
                </a:lnTo>
                <a:cubicBezTo>
                  <a:pt x="9235" y="11818"/>
                  <a:pt x="9453" y="11255"/>
                  <a:pt x="9770" y="10840"/>
                </a:cubicBezTo>
                <a:cubicBezTo>
                  <a:pt x="10140" y="10362"/>
                  <a:pt x="10613" y="10125"/>
                  <a:pt x="11189" y="10125"/>
                </a:cubicBezTo>
                <a:cubicBezTo>
                  <a:pt x="11607" y="10125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49"/>
                  <a:pt x="11496" y="10952"/>
                  <a:pt x="11131" y="10952"/>
                </a:cubicBezTo>
                <a:cubicBezTo>
                  <a:pt x="10809" y="10952"/>
                  <a:pt x="10541" y="11115"/>
                  <a:pt x="10325" y="11443"/>
                </a:cubicBezTo>
                <a:cubicBezTo>
                  <a:pt x="10143" y="11735"/>
                  <a:pt x="10020" y="12097"/>
                  <a:pt x="9958" y="12530"/>
                </a:cubicBezTo>
                <a:cubicBezTo>
                  <a:pt x="9958" y="12530"/>
                  <a:pt x="11858" y="12530"/>
                  <a:pt x="11858" y="12530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4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4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3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8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8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3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03" name="Shape 2303"/>
          <p:cNvSpPr/>
          <p:nvPr/>
        </p:nvSpPr>
        <p:spPr>
          <a:xfrm>
            <a:off x="4056366" y="2039797"/>
            <a:ext cx="590266" cy="37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6"/>
                </a:lnTo>
                <a:cubicBezTo>
                  <a:pt x="8165" y="13232"/>
                  <a:pt x="8167" y="13321"/>
                  <a:pt x="8171" y="13348"/>
                </a:cubicBezTo>
                <a:lnTo>
                  <a:pt x="9418" y="13348"/>
                </a:lnTo>
                <a:lnTo>
                  <a:pt x="9283" y="13884"/>
                </a:lnTo>
                <a:lnTo>
                  <a:pt x="8198" y="13884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69"/>
                  <a:pt x="8003" y="15505"/>
                </a:cubicBezTo>
                <a:cubicBezTo>
                  <a:pt x="7769" y="15103"/>
                  <a:pt x="7623" y="14562"/>
                  <a:pt x="7566" y="13884"/>
                </a:cubicBezTo>
                <a:lnTo>
                  <a:pt x="7150" y="13884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6"/>
                  <a:pt x="7530" y="13221"/>
                </a:cubicBezTo>
                <a:cubicBezTo>
                  <a:pt x="7529" y="13175"/>
                  <a:pt x="7528" y="13128"/>
                  <a:pt x="7528" y="13077"/>
                </a:cubicBezTo>
                <a:cubicBezTo>
                  <a:pt x="7528" y="13037"/>
                  <a:pt x="7529" y="12992"/>
                  <a:pt x="7530" y="12941"/>
                </a:cubicBezTo>
                <a:cubicBezTo>
                  <a:pt x="7532" y="12890"/>
                  <a:pt x="7536" y="12834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9"/>
                  <a:pt x="9132" y="10029"/>
                </a:cubicBezTo>
                <a:cubicBezTo>
                  <a:pt x="9445" y="10029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6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1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8"/>
                  <a:pt x="6938" y="18514"/>
                  <a:pt x="8836" y="18514"/>
                </a:cubicBezTo>
                <a:cubicBezTo>
                  <a:pt x="10734" y="18514"/>
                  <a:pt x="12273" y="16098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1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1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6"/>
                  <a:pt x="15929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6"/>
                </a:lnTo>
                <a:cubicBezTo>
                  <a:pt x="1136" y="9203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2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2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3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59"/>
                  <a:pt x="15929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59"/>
                  <a:pt x="1202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6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20"/>
                  <a:pt x="0" y="6171"/>
                </a:cubicBezTo>
                <a:lnTo>
                  <a:pt x="0" y="20057"/>
                </a:lnTo>
                <a:cubicBezTo>
                  <a:pt x="0" y="20910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10"/>
                  <a:pt x="17673" y="20057"/>
                </a:cubicBezTo>
                <a:lnTo>
                  <a:pt x="17673" y="6171"/>
                </a:lnTo>
                <a:cubicBezTo>
                  <a:pt x="17673" y="5320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2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2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6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04" name="Shape 2304"/>
          <p:cNvSpPr/>
          <p:nvPr/>
        </p:nvSpPr>
        <p:spPr>
          <a:xfrm>
            <a:off x="5183236" y="2066627"/>
            <a:ext cx="590259" cy="321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7"/>
                </a:lnTo>
                <a:cubicBezTo>
                  <a:pt x="10458" y="13273"/>
                  <a:pt x="11518" y="13903"/>
                  <a:pt x="11675" y="12741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3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4"/>
                  <a:pt x="11059" y="8378"/>
                  <a:pt x="10773" y="8246"/>
                </a:cubicBezTo>
                <a:moveTo>
                  <a:pt x="12834" y="9742"/>
                </a:moveTo>
                <a:cubicBezTo>
                  <a:pt x="12767" y="10573"/>
                  <a:pt x="12517" y="10974"/>
                  <a:pt x="12186" y="11116"/>
                </a:cubicBezTo>
                <a:cubicBezTo>
                  <a:pt x="12641" y="11552"/>
                  <a:pt x="12873" y="12224"/>
                  <a:pt x="12652" y="13386"/>
                </a:cubicBezTo>
                <a:cubicBezTo>
                  <a:pt x="12378" y="14829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7"/>
                  <a:pt x="10088" y="14312"/>
                  <a:pt x="9949" y="14242"/>
                </a:cubicBezTo>
                <a:lnTo>
                  <a:pt x="9742" y="15780"/>
                </a:lnTo>
                <a:lnTo>
                  <a:pt x="9235" y="15548"/>
                </a:lnTo>
                <a:lnTo>
                  <a:pt x="9445" y="13992"/>
                </a:lnTo>
                <a:cubicBezTo>
                  <a:pt x="9326" y="13936"/>
                  <a:pt x="9206" y="13878"/>
                  <a:pt x="9083" y="13820"/>
                </a:cubicBezTo>
                <a:lnTo>
                  <a:pt x="8423" y="13518"/>
                </a:lnTo>
                <a:lnTo>
                  <a:pt x="8675" y="12447"/>
                </a:lnTo>
                <a:cubicBezTo>
                  <a:pt x="8675" y="12447"/>
                  <a:pt x="9049" y="12630"/>
                  <a:pt x="9044" y="12616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8" y="9940"/>
                </a:lnTo>
                <a:cubicBezTo>
                  <a:pt x="9626" y="9949"/>
                  <a:pt x="9645" y="9958"/>
                  <a:pt x="9661" y="9965"/>
                </a:cubicBezTo>
                <a:cubicBezTo>
                  <a:pt x="9641" y="9949"/>
                  <a:pt x="9623" y="9940"/>
                  <a:pt x="9609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9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6" y="6471"/>
                </a:lnTo>
                <a:lnTo>
                  <a:pt x="10075" y="6792"/>
                </a:lnTo>
                <a:lnTo>
                  <a:pt x="10075" y="6797"/>
                </a:lnTo>
                <a:cubicBezTo>
                  <a:pt x="10180" y="6845"/>
                  <a:pt x="10288" y="6892"/>
                  <a:pt x="10398" y="6938"/>
                </a:cubicBezTo>
                <a:lnTo>
                  <a:pt x="10606" y="5402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8"/>
                  <a:pt x="11182" y="7256"/>
                  <a:pt x="11315" y="7318"/>
                </a:cubicBezTo>
                <a:lnTo>
                  <a:pt x="11517" y="5820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8"/>
                  <a:pt x="12834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8"/>
                  <a:pt x="8631" y="18000"/>
                  <a:pt x="10800" y="18000"/>
                </a:cubicBezTo>
                <a:cubicBezTo>
                  <a:pt x="12969" y="18000"/>
                  <a:pt x="14727" y="14778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9"/>
                  <a:pt x="18655" y="18900"/>
                </a:cubicBezTo>
                <a:cubicBezTo>
                  <a:pt x="18655" y="19218"/>
                  <a:pt x="18690" y="19519"/>
                  <a:pt x="18745" y="19800"/>
                </a:cubicBezTo>
                <a:lnTo>
                  <a:pt x="2855" y="19800"/>
                </a:lnTo>
                <a:cubicBezTo>
                  <a:pt x="2910" y="19519"/>
                  <a:pt x="2945" y="19218"/>
                  <a:pt x="2945" y="18900"/>
                </a:cubicBezTo>
                <a:cubicBezTo>
                  <a:pt x="2945" y="17409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7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4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4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7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4"/>
                  <a:pt x="19856" y="18000"/>
                  <a:pt x="20127" y="18000"/>
                </a:cubicBezTo>
                <a:cubicBezTo>
                  <a:pt x="20399" y="18000"/>
                  <a:pt x="20618" y="18404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4"/>
                  <a:pt x="1201" y="18000"/>
                  <a:pt x="1473" y="18000"/>
                </a:cubicBezTo>
                <a:cubicBezTo>
                  <a:pt x="1744" y="18000"/>
                  <a:pt x="1964" y="18404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7"/>
                  <a:pt x="0" y="1800"/>
                </a:cubicBezTo>
                <a:lnTo>
                  <a:pt x="0" y="19800"/>
                </a:lnTo>
                <a:cubicBezTo>
                  <a:pt x="0" y="207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5"/>
                  <a:pt x="21600" y="19800"/>
                </a:cubicBezTo>
                <a:lnTo>
                  <a:pt x="21600" y="1800"/>
                </a:lnTo>
                <a:cubicBezTo>
                  <a:pt x="21600" y="807"/>
                  <a:pt x="21160" y="0"/>
                  <a:pt x="20618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05" name="Shape 2305"/>
          <p:cNvSpPr/>
          <p:nvPr/>
        </p:nvSpPr>
        <p:spPr>
          <a:xfrm>
            <a:off x="6310103" y="2012968"/>
            <a:ext cx="590266" cy="42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8"/>
                </a:lnTo>
                <a:cubicBezTo>
                  <a:pt x="10458" y="15355"/>
                  <a:pt x="11518" y="15827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30"/>
                  <a:pt x="12517" y="13631"/>
                  <a:pt x="12186" y="13737"/>
                </a:cubicBezTo>
                <a:cubicBezTo>
                  <a:pt x="12641" y="14064"/>
                  <a:pt x="12873" y="14568"/>
                  <a:pt x="12652" y="15439"/>
                </a:cubicBezTo>
                <a:cubicBezTo>
                  <a:pt x="12378" y="16522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8"/>
                </a:lnTo>
                <a:cubicBezTo>
                  <a:pt x="10222" y="16183"/>
                  <a:pt x="10088" y="16134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6"/>
                </a:cubicBezTo>
                <a:lnTo>
                  <a:pt x="9608" y="12855"/>
                </a:lnTo>
                <a:cubicBezTo>
                  <a:pt x="9626" y="12862"/>
                  <a:pt x="9645" y="12869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199"/>
                  <a:pt x="9609" y="11130"/>
                </a:cubicBezTo>
                <a:cubicBezTo>
                  <a:pt x="9617" y="11122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4"/>
                </a:cubicBezTo>
                <a:lnTo>
                  <a:pt x="10606" y="9451"/>
                </a:lnTo>
                <a:lnTo>
                  <a:pt x="11113" y="9625"/>
                </a:lnTo>
                <a:lnTo>
                  <a:pt x="10909" y="10755"/>
                </a:lnTo>
                <a:cubicBezTo>
                  <a:pt x="11045" y="10799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9"/>
                  <a:pt x="12926" y="11856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4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4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3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8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8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3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6"/>
                </a:lnTo>
                <a:cubicBezTo>
                  <a:pt x="10807" y="13085"/>
                  <a:pt x="11689" y="13487"/>
                  <a:pt x="11832" y="12694"/>
                </a:cubicBezTo>
                <a:cubicBezTo>
                  <a:pt x="11981" y="11868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06" name="Shape 2306"/>
          <p:cNvSpPr/>
          <p:nvPr/>
        </p:nvSpPr>
        <p:spPr>
          <a:xfrm>
            <a:off x="7436972" y="2039797"/>
            <a:ext cx="590265" cy="37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39"/>
                  <a:pt x="9938" y="13340"/>
                </a:cubicBezTo>
                <a:cubicBezTo>
                  <a:pt x="10292" y="13652"/>
                  <a:pt x="10472" y="14131"/>
                  <a:pt x="10300" y="14961"/>
                </a:cubicBezTo>
                <a:cubicBezTo>
                  <a:pt x="10088" y="15992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4"/>
                </a:lnTo>
                <a:lnTo>
                  <a:pt x="8513" y="15712"/>
                </a:lnTo>
                <a:cubicBezTo>
                  <a:pt x="8411" y="15668"/>
                  <a:pt x="8306" y="15623"/>
                  <a:pt x="8199" y="15573"/>
                </a:cubicBezTo>
                <a:lnTo>
                  <a:pt x="8037" y="16672"/>
                </a:lnTo>
                <a:lnTo>
                  <a:pt x="7643" y="16506"/>
                </a:lnTo>
                <a:lnTo>
                  <a:pt x="7806" y="15395"/>
                </a:lnTo>
                <a:cubicBezTo>
                  <a:pt x="7714" y="15355"/>
                  <a:pt x="7621" y="15313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8"/>
                  <a:pt x="7656" y="14336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3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4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50"/>
                  <a:pt x="7647" y="10735"/>
                  <a:pt x="7647" y="10735"/>
                </a:cubicBezTo>
                <a:lnTo>
                  <a:pt x="7752" y="10023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9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3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3"/>
                </a:lnTo>
                <a:cubicBezTo>
                  <a:pt x="10149" y="11112"/>
                  <a:pt x="10513" y="11549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8"/>
                  <a:pt x="6938" y="18514"/>
                  <a:pt x="8836" y="18514"/>
                </a:cubicBezTo>
                <a:cubicBezTo>
                  <a:pt x="10734" y="18514"/>
                  <a:pt x="12273" y="16098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5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5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2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2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6"/>
                  <a:pt x="15929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7"/>
                  <a:pt x="982" y="17113"/>
                </a:cubicBezTo>
                <a:lnTo>
                  <a:pt x="982" y="9116"/>
                </a:lnTo>
                <a:cubicBezTo>
                  <a:pt x="1136" y="9203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2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2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3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1"/>
                  <a:pt x="15929" y="18514"/>
                  <a:pt x="16200" y="18514"/>
                </a:cubicBezTo>
                <a:cubicBezTo>
                  <a:pt x="16471" y="18514"/>
                  <a:pt x="16691" y="18861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1"/>
                  <a:pt x="1201" y="18514"/>
                  <a:pt x="1473" y="18514"/>
                </a:cubicBezTo>
                <a:cubicBezTo>
                  <a:pt x="1744" y="18514"/>
                  <a:pt x="1964" y="18861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20"/>
                  <a:pt x="0" y="6171"/>
                </a:cubicBezTo>
                <a:lnTo>
                  <a:pt x="0" y="20057"/>
                </a:lnTo>
                <a:cubicBezTo>
                  <a:pt x="0" y="20910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10"/>
                  <a:pt x="17673" y="20057"/>
                </a:cubicBezTo>
                <a:lnTo>
                  <a:pt x="17673" y="6171"/>
                </a:lnTo>
                <a:cubicBezTo>
                  <a:pt x="17673" y="5320"/>
                  <a:pt x="17233" y="4629"/>
                  <a:pt x="16691" y="4629"/>
                </a:cubicBezTo>
                <a:moveTo>
                  <a:pt x="8543" y="13298"/>
                </a:moveTo>
                <a:lnTo>
                  <a:pt x="8327" y="14769"/>
                </a:lnTo>
                <a:cubicBezTo>
                  <a:pt x="8595" y="14882"/>
                  <a:pt x="9419" y="15331"/>
                  <a:pt x="9541" y="14500"/>
                </a:cubicBezTo>
                <a:cubicBezTo>
                  <a:pt x="9669" y="13634"/>
                  <a:pt x="8811" y="13411"/>
                  <a:pt x="8543" y="13298"/>
                </a:cubicBezTo>
                <a:moveTo>
                  <a:pt x="4418" y="7714"/>
                </a:moveTo>
                <a:cubicBezTo>
                  <a:pt x="4147" y="7714"/>
                  <a:pt x="3927" y="8059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59"/>
                  <a:pt x="4690" y="7714"/>
                  <a:pt x="4418" y="771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07" name="Shape 2307"/>
          <p:cNvSpPr/>
          <p:nvPr/>
        </p:nvSpPr>
        <p:spPr>
          <a:xfrm>
            <a:off x="8563840" y="2012968"/>
            <a:ext cx="590266" cy="42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90"/>
                </a:lnTo>
                <a:lnTo>
                  <a:pt x="21577" y="4886"/>
                </a:lnTo>
                <a:cubicBezTo>
                  <a:pt x="21586" y="4833"/>
                  <a:pt x="21600" y="4783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60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08" name="Shape 2308"/>
          <p:cNvSpPr/>
          <p:nvPr/>
        </p:nvSpPr>
        <p:spPr>
          <a:xfrm>
            <a:off x="9690710" y="1932477"/>
            <a:ext cx="59026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3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4"/>
                  <a:pt x="7037" y="18556"/>
                  <a:pt x="7168" y="18613"/>
                </a:cubicBezTo>
                <a:cubicBezTo>
                  <a:pt x="6984" y="18912"/>
                  <a:pt x="6873" y="19261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1"/>
                  <a:pt x="19525" y="18912"/>
                  <a:pt x="19341" y="18613"/>
                </a:cubicBezTo>
                <a:cubicBezTo>
                  <a:pt x="19479" y="18553"/>
                  <a:pt x="19581" y="18430"/>
                  <a:pt x="19619" y="18283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9"/>
                  <a:pt x="15709" y="5536"/>
                  <a:pt x="15709" y="5400"/>
                </a:cubicBezTo>
                <a:cubicBezTo>
                  <a:pt x="15709" y="5130"/>
                  <a:pt x="15490" y="4910"/>
                  <a:pt x="15218" y="4910"/>
                </a:cubicBezTo>
                <a:cubicBezTo>
                  <a:pt x="15083" y="4910"/>
                  <a:pt x="14960" y="4965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cubicBezTo>
                  <a:pt x="13745" y="221"/>
                  <a:pt x="13526" y="0"/>
                  <a:pt x="13255" y="0"/>
                </a:cubicBezTo>
                <a:cubicBezTo>
                  <a:pt x="12983" y="0"/>
                  <a:pt x="12764" y="221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5"/>
                  <a:pt x="11427" y="4910"/>
                  <a:pt x="11291" y="4910"/>
                </a:cubicBezTo>
                <a:cubicBezTo>
                  <a:pt x="11020" y="4910"/>
                  <a:pt x="10800" y="5130"/>
                  <a:pt x="10800" y="5400"/>
                </a:cubicBezTo>
                <a:cubicBezTo>
                  <a:pt x="10800" y="5536"/>
                  <a:pt x="10855" y="5659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09" name="Shape 2309"/>
          <p:cNvSpPr/>
          <p:nvPr/>
        </p:nvSpPr>
        <p:spPr>
          <a:xfrm>
            <a:off x="10817580" y="1932477"/>
            <a:ext cx="59026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3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4"/>
                  <a:pt x="7037" y="18556"/>
                  <a:pt x="7168" y="18613"/>
                </a:cubicBezTo>
                <a:cubicBezTo>
                  <a:pt x="6984" y="18912"/>
                  <a:pt x="6873" y="19261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1"/>
                  <a:pt x="19525" y="18912"/>
                  <a:pt x="19342" y="18613"/>
                </a:cubicBezTo>
                <a:cubicBezTo>
                  <a:pt x="19479" y="18553"/>
                  <a:pt x="19581" y="18430"/>
                  <a:pt x="19619" y="18283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5"/>
                  <a:pt x="12983" y="7855"/>
                  <a:pt x="13255" y="7855"/>
                </a:cubicBezTo>
                <a:cubicBezTo>
                  <a:pt x="13526" y="7855"/>
                  <a:pt x="13745" y="7635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7"/>
                  <a:pt x="15565" y="2107"/>
                </a:cubicBezTo>
                <a:lnTo>
                  <a:pt x="13602" y="144"/>
                </a:lnTo>
                <a:cubicBezTo>
                  <a:pt x="13513" y="56"/>
                  <a:pt x="13390" y="0"/>
                  <a:pt x="13255" y="0"/>
                </a:cubicBezTo>
                <a:cubicBezTo>
                  <a:pt x="13118" y="0"/>
                  <a:pt x="12996" y="56"/>
                  <a:pt x="12907" y="144"/>
                </a:cubicBezTo>
                <a:lnTo>
                  <a:pt x="10944" y="2107"/>
                </a:lnTo>
                <a:cubicBezTo>
                  <a:pt x="10855" y="2197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10" name="Shape 2310"/>
          <p:cNvSpPr/>
          <p:nvPr/>
        </p:nvSpPr>
        <p:spPr>
          <a:xfrm>
            <a:off x="675760" y="3086176"/>
            <a:ext cx="590265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1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6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3"/>
                  <a:pt x="0" y="4860"/>
                </a:cubicBezTo>
                <a:cubicBezTo>
                  <a:pt x="0" y="5158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8"/>
                  <a:pt x="7037" y="18251"/>
                  <a:pt x="7168" y="18315"/>
                </a:cubicBezTo>
                <a:cubicBezTo>
                  <a:pt x="6984" y="18643"/>
                  <a:pt x="6873" y="19027"/>
                  <a:pt x="6873" y="19440"/>
                </a:cubicBezTo>
                <a:cubicBezTo>
                  <a:pt x="6873" y="20634"/>
                  <a:pt x="7752" y="21600"/>
                  <a:pt x="8836" y="21600"/>
                </a:cubicBezTo>
                <a:cubicBezTo>
                  <a:pt x="9921" y="21600"/>
                  <a:pt x="10800" y="20634"/>
                  <a:pt x="10800" y="19440"/>
                </a:cubicBezTo>
                <a:cubicBezTo>
                  <a:pt x="10800" y="19044"/>
                  <a:pt x="10696" y="18680"/>
                  <a:pt x="10528" y="18360"/>
                </a:cubicBezTo>
                <a:lnTo>
                  <a:pt x="15982" y="18360"/>
                </a:lnTo>
                <a:cubicBezTo>
                  <a:pt x="15813" y="18680"/>
                  <a:pt x="15709" y="19044"/>
                  <a:pt x="15709" y="19440"/>
                </a:cubicBezTo>
                <a:cubicBezTo>
                  <a:pt x="15709" y="20634"/>
                  <a:pt x="16588" y="21600"/>
                  <a:pt x="17673" y="21600"/>
                </a:cubicBezTo>
                <a:cubicBezTo>
                  <a:pt x="18757" y="21600"/>
                  <a:pt x="19636" y="20634"/>
                  <a:pt x="19636" y="19440"/>
                </a:cubicBezTo>
                <a:cubicBezTo>
                  <a:pt x="19636" y="19027"/>
                  <a:pt x="19526" y="18643"/>
                  <a:pt x="19342" y="18315"/>
                </a:cubicBezTo>
                <a:cubicBezTo>
                  <a:pt x="19479" y="18248"/>
                  <a:pt x="19581" y="18113"/>
                  <a:pt x="19619" y="17951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6"/>
                  <a:pt x="13745" y="4711"/>
                  <a:pt x="13745" y="4860"/>
                </a:cubicBezTo>
                <a:cubicBezTo>
                  <a:pt x="13745" y="5158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5"/>
                  <a:pt x="16691" y="2850"/>
                  <a:pt x="16691" y="2700"/>
                </a:cubicBezTo>
                <a:cubicBezTo>
                  <a:pt x="16691" y="2551"/>
                  <a:pt x="16636" y="2416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3"/>
                  <a:pt x="13745" y="540"/>
                </a:cubicBezTo>
                <a:cubicBezTo>
                  <a:pt x="13745" y="690"/>
                  <a:pt x="13801" y="825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3"/>
                  <a:pt x="8836" y="2700"/>
                </a:cubicBezTo>
                <a:cubicBezTo>
                  <a:pt x="8836" y="2998"/>
                  <a:pt x="9056" y="3240"/>
                  <a:pt x="9327" y="324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11" name="Shape 2311"/>
          <p:cNvSpPr/>
          <p:nvPr/>
        </p:nvSpPr>
        <p:spPr>
          <a:xfrm>
            <a:off x="1802629" y="3086176"/>
            <a:ext cx="590265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1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6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3"/>
                  <a:pt x="0" y="4860"/>
                </a:cubicBezTo>
                <a:cubicBezTo>
                  <a:pt x="0" y="5158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8"/>
                  <a:pt x="7037" y="18251"/>
                  <a:pt x="7168" y="18315"/>
                </a:cubicBezTo>
                <a:cubicBezTo>
                  <a:pt x="6984" y="18643"/>
                  <a:pt x="6873" y="19027"/>
                  <a:pt x="6873" y="19440"/>
                </a:cubicBezTo>
                <a:cubicBezTo>
                  <a:pt x="6873" y="20634"/>
                  <a:pt x="7752" y="21600"/>
                  <a:pt x="8836" y="21600"/>
                </a:cubicBezTo>
                <a:cubicBezTo>
                  <a:pt x="9921" y="21600"/>
                  <a:pt x="10800" y="20634"/>
                  <a:pt x="10800" y="19440"/>
                </a:cubicBezTo>
                <a:cubicBezTo>
                  <a:pt x="10800" y="19044"/>
                  <a:pt x="10696" y="18680"/>
                  <a:pt x="10528" y="18360"/>
                </a:cubicBezTo>
                <a:lnTo>
                  <a:pt x="15982" y="18360"/>
                </a:lnTo>
                <a:cubicBezTo>
                  <a:pt x="15813" y="18680"/>
                  <a:pt x="15709" y="19044"/>
                  <a:pt x="15709" y="19440"/>
                </a:cubicBezTo>
                <a:cubicBezTo>
                  <a:pt x="15709" y="20634"/>
                  <a:pt x="16588" y="21600"/>
                  <a:pt x="17673" y="21600"/>
                </a:cubicBezTo>
                <a:cubicBezTo>
                  <a:pt x="18757" y="21600"/>
                  <a:pt x="19636" y="20634"/>
                  <a:pt x="19636" y="19440"/>
                </a:cubicBezTo>
                <a:cubicBezTo>
                  <a:pt x="19636" y="19027"/>
                  <a:pt x="19526" y="18643"/>
                  <a:pt x="19342" y="18315"/>
                </a:cubicBezTo>
                <a:cubicBezTo>
                  <a:pt x="19479" y="18248"/>
                  <a:pt x="19581" y="18113"/>
                  <a:pt x="19619" y="17951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8"/>
                  <a:pt x="11782" y="4860"/>
                </a:cubicBezTo>
                <a:cubicBezTo>
                  <a:pt x="11782" y="4711"/>
                  <a:pt x="11727" y="4576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8"/>
                  <a:pt x="16691" y="2700"/>
                </a:cubicBezTo>
                <a:cubicBezTo>
                  <a:pt x="16691" y="2403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5"/>
                  <a:pt x="11782" y="690"/>
                  <a:pt x="11782" y="540"/>
                </a:cubicBezTo>
                <a:cubicBezTo>
                  <a:pt x="11782" y="243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6"/>
                  <a:pt x="8836" y="2551"/>
                  <a:pt x="8836" y="2700"/>
                </a:cubicBezTo>
                <a:cubicBezTo>
                  <a:pt x="8836" y="2850"/>
                  <a:pt x="8891" y="2985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12" name="Shape 2312"/>
          <p:cNvSpPr/>
          <p:nvPr/>
        </p:nvSpPr>
        <p:spPr>
          <a:xfrm>
            <a:off x="2929497" y="3086176"/>
            <a:ext cx="590265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1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6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3"/>
                  <a:pt x="0" y="4860"/>
                </a:cubicBezTo>
                <a:cubicBezTo>
                  <a:pt x="0" y="5158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8"/>
                  <a:pt x="7037" y="18251"/>
                  <a:pt x="7168" y="18315"/>
                </a:cubicBezTo>
                <a:cubicBezTo>
                  <a:pt x="6984" y="18643"/>
                  <a:pt x="6873" y="19027"/>
                  <a:pt x="6873" y="19440"/>
                </a:cubicBezTo>
                <a:cubicBezTo>
                  <a:pt x="6873" y="20634"/>
                  <a:pt x="7752" y="21600"/>
                  <a:pt x="8836" y="21600"/>
                </a:cubicBezTo>
                <a:cubicBezTo>
                  <a:pt x="9921" y="21600"/>
                  <a:pt x="10800" y="20634"/>
                  <a:pt x="10800" y="19440"/>
                </a:cubicBezTo>
                <a:cubicBezTo>
                  <a:pt x="10800" y="19044"/>
                  <a:pt x="10696" y="18680"/>
                  <a:pt x="10528" y="18360"/>
                </a:cubicBezTo>
                <a:lnTo>
                  <a:pt x="15982" y="18360"/>
                </a:lnTo>
                <a:cubicBezTo>
                  <a:pt x="15813" y="18680"/>
                  <a:pt x="15709" y="19044"/>
                  <a:pt x="15709" y="19440"/>
                </a:cubicBezTo>
                <a:cubicBezTo>
                  <a:pt x="15709" y="20634"/>
                  <a:pt x="16588" y="21600"/>
                  <a:pt x="17673" y="21600"/>
                </a:cubicBezTo>
                <a:cubicBezTo>
                  <a:pt x="18757" y="21600"/>
                  <a:pt x="19636" y="20634"/>
                  <a:pt x="19636" y="19440"/>
                </a:cubicBezTo>
                <a:cubicBezTo>
                  <a:pt x="19636" y="19027"/>
                  <a:pt x="19525" y="18643"/>
                  <a:pt x="19341" y="18315"/>
                </a:cubicBezTo>
                <a:cubicBezTo>
                  <a:pt x="19479" y="18248"/>
                  <a:pt x="19581" y="18113"/>
                  <a:pt x="19619" y="17951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8"/>
                  <a:pt x="12984" y="6480"/>
                  <a:pt x="13255" y="6480"/>
                </a:cubicBezTo>
                <a:cubicBezTo>
                  <a:pt x="13526" y="6480"/>
                  <a:pt x="13745" y="6238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8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3"/>
                  <a:pt x="13526" y="0"/>
                  <a:pt x="13255" y="0"/>
                </a:cubicBezTo>
                <a:cubicBezTo>
                  <a:pt x="12984" y="0"/>
                  <a:pt x="12764" y="243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8"/>
                  <a:pt x="10529" y="3780"/>
                  <a:pt x="10800" y="378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13" name="Shape 2313"/>
          <p:cNvSpPr/>
          <p:nvPr/>
        </p:nvSpPr>
        <p:spPr>
          <a:xfrm>
            <a:off x="4056366" y="3126422"/>
            <a:ext cx="590266" cy="4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2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2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2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2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2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1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2"/>
                  <a:pt x="7037" y="17773"/>
                  <a:pt x="7168" y="17845"/>
                </a:cubicBezTo>
                <a:cubicBezTo>
                  <a:pt x="6984" y="18220"/>
                  <a:pt x="6873" y="18659"/>
                  <a:pt x="6873" y="19131"/>
                </a:cubicBezTo>
                <a:cubicBezTo>
                  <a:pt x="6873" y="20496"/>
                  <a:pt x="7752" y="21600"/>
                  <a:pt x="8836" y="21600"/>
                </a:cubicBezTo>
                <a:cubicBezTo>
                  <a:pt x="9921" y="21600"/>
                  <a:pt x="10800" y="20496"/>
                  <a:pt x="10800" y="19131"/>
                </a:cubicBezTo>
                <a:cubicBezTo>
                  <a:pt x="10800" y="18679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79"/>
                  <a:pt x="15709" y="19131"/>
                </a:cubicBezTo>
                <a:cubicBezTo>
                  <a:pt x="15709" y="20496"/>
                  <a:pt x="16588" y="21600"/>
                  <a:pt x="17673" y="21600"/>
                </a:cubicBezTo>
                <a:cubicBezTo>
                  <a:pt x="18757" y="21600"/>
                  <a:pt x="19636" y="20496"/>
                  <a:pt x="19636" y="19131"/>
                </a:cubicBezTo>
                <a:cubicBezTo>
                  <a:pt x="19636" y="18659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8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8"/>
                  <a:pt x="10529" y="1234"/>
                  <a:pt x="10800" y="123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14" name="Shape 2314"/>
          <p:cNvSpPr/>
          <p:nvPr/>
        </p:nvSpPr>
        <p:spPr>
          <a:xfrm>
            <a:off x="5236895" y="3059345"/>
            <a:ext cx="48294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15" name="Shape 2315"/>
          <p:cNvSpPr/>
          <p:nvPr/>
        </p:nvSpPr>
        <p:spPr>
          <a:xfrm>
            <a:off x="6336933" y="3059345"/>
            <a:ext cx="536604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6"/>
                </a:moveTo>
                <a:lnTo>
                  <a:pt x="21595" y="21045"/>
                </a:lnTo>
                <a:lnTo>
                  <a:pt x="19435" y="6318"/>
                </a:lnTo>
                <a:lnTo>
                  <a:pt x="19426" y="6319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9"/>
                </a:cubicBezTo>
                <a:lnTo>
                  <a:pt x="2165" y="6318"/>
                </a:lnTo>
                <a:lnTo>
                  <a:pt x="5" y="21045"/>
                </a:lnTo>
                <a:lnTo>
                  <a:pt x="14" y="21046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0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0"/>
                  <a:pt x="21600" y="21109"/>
                </a:cubicBezTo>
                <a:cubicBezTo>
                  <a:pt x="21600" y="21087"/>
                  <a:pt x="21589" y="21067"/>
                  <a:pt x="21586" y="2104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16" name="Shape 2316"/>
          <p:cNvSpPr/>
          <p:nvPr/>
        </p:nvSpPr>
        <p:spPr>
          <a:xfrm>
            <a:off x="7423556" y="3059345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6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0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1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2"/>
                  <a:pt x="13581" y="5550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2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7"/>
                  <a:pt x="4418" y="11419"/>
                  <a:pt x="4418" y="11782"/>
                </a:cubicBezTo>
                <a:cubicBezTo>
                  <a:pt x="4418" y="12325"/>
                  <a:pt x="4858" y="12764"/>
                  <a:pt x="5400" y="12764"/>
                </a:cubicBezTo>
                <a:cubicBezTo>
                  <a:pt x="5942" y="12764"/>
                  <a:pt x="6382" y="12325"/>
                  <a:pt x="6382" y="11782"/>
                </a:cubicBezTo>
                <a:cubicBezTo>
                  <a:pt x="6382" y="11419"/>
                  <a:pt x="6183" y="11107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7"/>
                  <a:pt x="11291" y="11419"/>
                  <a:pt x="11291" y="11782"/>
                </a:cubicBezTo>
                <a:cubicBezTo>
                  <a:pt x="11291" y="12325"/>
                  <a:pt x="11731" y="12764"/>
                  <a:pt x="12273" y="12764"/>
                </a:cubicBezTo>
                <a:cubicBezTo>
                  <a:pt x="12815" y="12764"/>
                  <a:pt x="13255" y="12325"/>
                  <a:pt x="13255" y="11782"/>
                </a:cubicBezTo>
                <a:cubicBezTo>
                  <a:pt x="13255" y="11419"/>
                  <a:pt x="13056" y="11107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7"/>
                  <a:pt x="7210" y="3927"/>
                  <a:pt x="8836" y="3927"/>
                </a:cubicBezTo>
                <a:cubicBezTo>
                  <a:pt x="10463" y="3927"/>
                  <a:pt x="11782" y="5247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5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2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2"/>
                  <a:pt x="995" y="8282"/>
                </a:cubicBezTo>
                <a:lnTo>
                  <a:pt x="986" y="8281"/>
                </a:lnTo>
                <a:lnTo>
                  <a:pt x="4" y="21045"/>
                </a:lnTo>
                <a:lnTo>
                  <a:pt x="13" y="21046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1087"/>
                  <a:pt x="17663" y="21067"/>
                  <a:pt x="17660" y="21046"/>
                </a:cubicBezTo>
                <a:cubicBezTo>
                  <a:pt x="17660" y="21046"/>
                  <a:pt x="17668" y="21045"/>
                  <a:pt x="17668" y="2104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17" name="Shape 2317"/>
          <p:cNvSpPr/>
          <p:nvPr/>
        </p:nvSpPr>
        <p:spPr>
          <a:xfrm>
            <a:off x="8563840" y="3113006"/>
            <a:ext cx="590266" cy="482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1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1"/>
                  <a:pt x="10800" y="1321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5"/>
                  <a:pt x="10941" y="0"/>
                  <a:pt x="10800" y="0"/>
                </a:cubicBezTo>
                <a:cubicBezTo>
                  <a:pt x="10659" y="0"/>
                  <a:pt x="10534" y="75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18" name="Shape 2318"/>
          <p:cNvSpPr/>
          <p:nvPr/>
        </p:nvSpPr>
        <p:spPr>
          <a:xfrm>
            <a:off x="9690710" y="3086176"/>
            <a:ext cx="590265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2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2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3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3"/>
                </a:cubicBezTo>
                <a:lnTo>
                  <a:pt x="13111" y="5243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3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3"/>
                  <a:pt x="11071" y="0"/>
                  <a:pt x="10800" y="0"/>
                </a:cubicBezTo>
                <a:cubicBezTo>
                  <a:pt x="10529" y="0"/>
                  <a:pt x="10309" y="243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3"/>
                  <a:pt x="8345" y="4860"/>
                </a:cubicBezTo>
                <a:cubicBezTo>
                  <a:pt x="8345" y="5009"/>
                  <a:pt x="8400" y="5144"/>
                  <a:pt x="8489" y="5243"/>
                </a:cubicBezTo>
                <a:cubicBezTo>
                  <a:pt x="8489" y="5243"/>
                  <a:pt x="10453" y="7403"/>
                  <a:pt x="10453" y="740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19" name="Shape 2319"/>
          <p:cNvSpPr/>
          <p:nvPr/>
        </p:nvSpPr>
        <p:spPr>
          <a:xfrm>
            <a:off x="10817580" y="3086176"/>
            <a:ext cx="590265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2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2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80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80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20" name="Shape 2320"/>
          <p:cNvSpPr/>
          <p:nvPr/>
        </p:nvSpPr>
        <p:spPr>
          <a:xfrm>
            <a:off x="675760" y="4213044"/>
            <a:ext cx="590265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1"/>
                  <a:pt x="10254" y="4576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cubicBezTo>
                  <a:pt x="7419" y="2416"/>
                  <a:pt x="7364" y="2551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21" name="Shape 2321"/>
          <p:cNvSpPr/>
          <p:nvPr/>
        </p:nvSpPr>
        <p:spPr>
          <a:xfrm>
            <a:off x="1802629" y="4213044"/>
            <a:ext cx="590265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12560" y="3240"/>
                </a:lnTo>
                <a:lnTo>
                  <a:pt x="11435" y="4478"/>
                </a:lnTo>
                <a:cubicBezTo>
                  <a:pt x="11346" y="4576"/>
                  <a:pt x="11291" y="4711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1"/>
                  <a:pt x="14181" y="2416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22" name="Shape 2322"/>
          <p:cNvSpPr/>
          <p:nvPr/>
        </p:nvSpPr>
        <p:spPr>
          <a:xfrm>
            <a:off x="2929497" y="4213044"/>
            <a:ext cx="590265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23" name="Shape 2323"/>
          <p:cNvSpPr/>
          <p:nvPr/>
        </p:nvSpPr>
        <p:spPr>
          <a:xfrm>
            <a:off x="4056366" y="4253289"/>
            <a:ext cx="590266" cy="4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4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4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24" name="Shape 2324"/>
          <p:cNvSpPr/>
          <p:nvPr/>
        </p:nvSpPr>
        <p:spPr>
          <a:xfrm>
            <a:off x="5183236" y="4186220"/>
            <a:ext cx="590265" cy="59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9" extrusionOk="0">
                <a:moveTo>
                  <a:pt x="10309" y="9721"/>
                </a:moveTo>
                <a:lnTo>
                  <a:pt x="9327" y="9721"/>
                </a:lnTo>
                <a:cubicBezTo>
                  <a:pt x="9056" y="9721"/>
                  <a:pt x="8836" y="9938"/>
                  <a:pt x="8836" y="10207"/>
                </a:cubicBezTo>
                <a:cubicBezTo>
                  <a:pt x="8836" y="10476"/>
                  <a:pt x="9056" y="10693"/>
                  <a:pt x="9327" y="10693"/>
                </a:cubicBezTo>
                <a:lnTo>
                  <a:pt x="10309" y="10693"/>
                </a:lnTo>
                <a:cubicBezTo>
                  <a:pt x="10580" y="10693"/>
                  <a:pt x="10800" y="10476"/>
                  <a:pt x="10800" y="10207"/>
                </a:cubicBezTo>
                <a:cubicBezTo>
                  <a:pt x="10800" y="9938"/>
                  <a:pt x="10580" y="9721"/>
                  <a:pt x="10309" y="9721"/>
                </a:cubicBezTo>
                <a:moveTo>
                  <a:pt x="13255" y="18472"/>
                </a:moveTo>
                <a:lnTo>
                  <a:pt x="12273" y="18472"/>
                </a:lnTo>
                <a:cubicBezTo>
                  <a:pt x="12002" y="18472"/>
                  <a:pt x="11782" y="18690"/>
                  <a:pt x="11782" y="18958"/>
                </a:cubicBezTo>
                <a:cubicBezTo>
                  <a:pt x="11782" y="19227"/>
                  <a:pt x="12002" y="19444"/>
                  <a:pt x="12273" y="19444"/>
                </a:cubicBezTo>
                <a:lnTo>
                  <a:pt x="13255" y="19444"/>
                </a:lnTo>
                <a:cubicBezTo>
                  <a:pt x="13525" y="19444"/>
                  <a:pt x="13745" y="19227"/>
                  <a:pt x="13745" y="18958"/>
                </a:cubicBezTo>
                <a:cubicBezTo>
                  <a:pt x="13745" y="18690"/>
                  <a:pt x="13525" y="18472"/>
                  <a:pt x="13255" y="18472"/>
                </a:cubicBezTo>
                <a:moveTo>
                  <a:pt x="10309" y="18472"/>
                </a:moveTo>
                <a:lnTo>
                  <a:pt x="9327" y="18472"/>
                </a:lnTo>
                <a:cubicBezTo>
                  <a:pt x="9056" y="18472"/>
                  <a:pt x="8836" y="18690"/>
                  <a:pt x="8836" y="18958"/>
                </a:cubicBezTo>
                <a:cubicBezTo>
                  <a:pt x="8836" y="19227"/>
                  <a:pt x="9056" y="19444"/>
                  <a:pt x="9327" y="19444"/>
                </a:cubicBezTo>
                <a:lnTo>
                  <a:pt x="10309" y="19444"/>
                </a:lnTo>
                <a:cubicBezTo>
                  <a:pt x="10580" y="19444"/>
                  <a:pt x="10800" y="19227"/>
                  <a:pt x="10800" y="18958"/>
                </a:cubicBezTo>
                <a:cubicBezTo>
                  <a:pt x="10800" y="18690"/>
                  <a:pt x="10580" y="18472"/>
                  <a:pt x="10309" y="18472"/>
                </a:cubicBezTo>
                <a:moveTo>
                  <a:pt x="20618" y="15555"/>
                </a:moveTo>
                <a:cubicBezTo>
                  <a:pt x="20618" y="16091"/>
                  <a:pt x="20178" y="16527"/>
                  <a:pt x="19636" y="16527"/>
                </a:cubicBezTo>
                <a:lnTo>
                  <a:pt x="16691" y="16527"/>
                </a:lnTo>
                <a:cubicBezTo>
                  <a:pt x="16149" y="16527"/>
                  <a:pt x="15709" y="16091"/>
                  <a:pt x="15709" y="15555"/>
                </a:cubicBezTo>
                <a:lnTo>
                  <a:pt x="15709" y="13610"/>
                </a:lnTo>
                <a:cubicBezTo>
                  <a:pt x="15709" y="13074"/>
                  <a:pt x="16149" y="12638"/>
                  <a:pt x="16691" y="12638"/>
                </a:cubicBezTo>
                <a:lnTo>
                  <a:pt x="19636" y="12638"/>
                </a:lnTo>
                <a:cubicBezTo>
                  <a:pt x="20178" y="12638"/>
                  <a:pt x="20618" y="13074"/>
                  <a:pt x="20618" y="13610"/>
                </a:cubicBezTo>
                <a:cubicBezTo>
                  <a:pt x="20618" y="13610"/>
                  <a:pt x="20618" y="15555"/>
                  <a:pt x="20618" y="15555"/>
                </a:cubicBezTo>
                <a:close/>
                <a:moveTo>
                  <a:pt x="18655" y="19444"/>
                </a:moveTo>
                <a:cubicBezTo>
                  <a:pt x="18655" y="19981"/>
                  <a:pt x="18214" y="20417"/>
                  <a:pt x="17673" y="20417"/>
                </a:cubicBezTo>
                <a:lnTo>
                  <a:pt x="1964" y="20417"/>
                </a:lnTo>
                <a:cubicBezTo>
                  <a:pt x="1422" y="20417"/>
                  <a:pt x="982" y="19981"/>
                  <a:pt x="982" y="19444"/>
                </a:cubicBezTo>
                <a:lnTo>
                  <a:pt x="982" y="9721"/>
                </a:lnTo>
                <a:cubicBezTo>
                  <a:pt x="982" y="9184"/>
                  <a:pt x="1422" y="8748"/>
                  <a:pt x="1964" y="8748"/>
                </a:cubicBezTo>
                <a:lnTo>
                  <a:pt x="17673" y="8748"/>
                </a:lnTo>
                <a:cubicBezTo>
                  <a:pt x="18214" y="8748"/>
                  <a:pt x="18655" y="9184"/>
                  <a:pt x="18655" y="9721"/>
                </a:cubicBezTo>
                <a:lnTo>
                  <a:pt x="18655" y="11665"/>
                </a:lnTo>
                <a:lnTo>
                  <a:pt x="16691" y="11665"/>
                </a:lnTo>
                <a:cubicBezTo>
                  <a:pt x="15606" y="11665"/>
                  <a:pt x="14727" y="12536"/>
                  <a:pt x="14727" y="13610"/>
                </a:cubicBezTo>
                <a:lnTo>
                  <a:pt x="14727" y="15555"/>
                </a:lnTo>
                <a:cubicBezTo>
                  <a:pt x="14727" y="16629"/>
                  <a:pt x="15606" y="17500"/>
                  <a:pt x="16691" y="17500"/>
                </a:cubicBezTo>
                <a:lnTo>
                  <a:pt x="18655" y="17500"/>
                </a:lnTo>
                <a:cubicBezTo>
                  <a:pt x="18655" y="17500"/>
                  <a:pt x="18655" y="19444"/>
                  <a:pt x="18655" y="19444"/>
                </a:cubicBezTo>
                <a:close/>
                <a:moveTo>
                  <a:pt x="982" y="7776"/>
                </a:moveTo>
                <a:cubicBezTo>
                  <a:pt x="982" y="7239"/>
                  <a:pt x="1422" y="6804"/>
                  <a:pt x="1964" y="6804"/>
                </a:cubicBezTo>
                <a:lnTo>
                  <a:pt x="2555" y="6804"/>
                </a:lnTo>
                <a:lnTo>
                  <a:pt x="2817" y="7776"/>
                </a:lnTo>
                <a:lnTo>
                  <a:pt x="1964" y="7776"/>
                </a:lnTo>
                <a:cubicBezTo>
                  <a:pt x="1604" y="7776"/>
                  <a:pt x="1271" y="7879"/>
                  <a:pt x="982" y="8046"/>
                </a:cubicBezTo>
                <a:cubicBezTo>
                  <a:pt x="982" y="8046"/>
                  <a:pt x="982" y="7776"/>
                  <a:pt x="982" y="7776"/>
                </a:cubicBezTo>
                <a:close/>
                <a:moveTo>
                  <a:pt x="3721" y="3602"/>
                </a:moveTo>
                <a:lnTo>
                  <a:pt x="13629" y="1006"/>
                </a:lnTo>
                <a:cubicBezTo>
                  <a:pt x="14152" y="868"/>
                  <a:pt x="14690" y="1175"/>
                  <a:pt x="14831" y="1694"/>
                </a:cubicBezTo>
                <a:lnTo>
                  <a:pt x="15085" y="2632"/>
                </a:lnTo>
                <a:lnTo>
                  <a:pt x="3281" y="5732"/>
                </a:lnTo>
                <a:lnTo>
                  <a:pt x="3026" y="4792"/>
                </a:lnTo>
                <a:cubicBezTo>
                  <a:pt x="2886" y="4273"/>
                  <a:pt x="3197" y="3740"/>
                  <a:pt x="3721" y="3602"/>
                </a:cubicBezTo>
                <a:moveTo>
                  <a:pt x="15847" y="5449"/>
                </a:moveTo>
                <a:lnTo>
                  <a:pt x="16476" y="7776"/>
                </a:lnTo>
                <a:lnTo>
                  <a:pt x="6989" y="7776"/>
                </a:lnTo>
                <a:cubicBezTo>
                  <a:pt x="6989" y="7776"/>
                  <a:pt x="15847" y="5449"/>
                  <a:pt x="15847" y="5449"/>
                </a:cubicBezTo>
                <a:close/>
                <a:moveTo>
                  <a:pt x="17673" y="6804"/>
                </a:moveTo>
                <a:cubicBezTo>
                  <a:pt x="18214" y="6804"/>
                  <a:pt x="18655" y="7239"/>
                  <a:pt x="18655" y="7776"/>
                </a:cubicBezTo>
                <a:lnTo>
                  <a:pt x="18655" y="8046"/>
                </a:lnTo>
                <a:cubicBezTo>
                  <a:pt x="18365" y="7879"/>
                  <a:pt x="18032" y="7776"/>
                  <a:pt x="17673" y="7776"/>
                </a:cubicBezTo>
                <a:lnTo>
                  <a:pt x="17493" y="7776"/>
                </a:lnTo>
                <a:lnTo>
                  <a:pt x="17230" y="6804"/>
                </a:lnTo>
                <a:cubicBezTo>
                  <a:pt x="17230" y="6804"/>
                  <a:pt x="17673" y="6804"/>
                  <a:pt x="17673" y="6804"/>
                </a:cubicBezTo>
                <a:close/>
                <a:moveTo>
                  <a:pt x="19636" y="11665"/>
                </a:moveTo>
                <a:lnTo>
                  <a:pt x="19636" y="7776"/>
                </a:lnTo>
                <a:cubicBezTo>
                  <a:pt x="19636" y="6702"/>
                  <a:pt x="18757" y="5831"/>
                  <a:pt x="17673" y="5831"/>
                </a:cubicBezTo>
                <a:lnTo>
                  <a:pt x="16967" y="5831"/>
                </a:lnTo>
                <a:lnTo>
                  <a:pt x="15779" y="1442"/>
                </a:lnTo>
                <a:cubicBezTo>
                  <a:pt x="15498" y="405"/>
                  <a:pt x="14422" y="-211"/>
                  <a:pt x="13374" y="67"/>
                </a:cubicBezTo>
                <a:lnTo>
                  <a:pt x="3467" y="2661"/>
                </a:lnTo>
                <a:cubicBezTo>
                  <a:pt x="2419" y="2940"/>
                  <a:pt x="1798" y="4006"/>
                  <a:pt x="2078" y="5044"/>
                </a:cubicBezTo>
                <a:lnTo>
                  <a:pt x="2291" y="5831"/>
                </a:lnTo>
                <a:lnTo>
                  <a:pt x="1964" y="5831"/>
                </a:lnTo>
                <a:cubicBezTo>
                  <a:pt x="879" y="5831"/>
                  <a:pt x="0" y="6702"/>
                  <a:pt x="0" y="7776"/>
                </a:cubicBezTo>
                <a:lnTo>
                  <a:pt x="0" y="19444"/>
                </a:lnTo>
                <a:cubicBezTo>
                  <a:pt x="0" y="20518"/>
                  <a:pt x="879" y="21389"/>
                  <a:pt x="1964" y="21389"/>
                </a:cubicBezTo>
                <a:lnTo>
                  <a:pt x="17673" y="21389"/>
                </a:lnTo>
                <a:cubicBezTo>
                  <a:pt x="18757" y="21389"/>
                  <a:pt x="19636" y="20518"/>
                  <a:pt x="19636" y="19444"/>
                </a:cubicBezTo>
                <a:lnTo>
                  <a:pt x="19636" y="17500"/>
                </a:lnTo>
                <a:cubicBezTo>
                  <a:pt x="20721" y="17500"/>
                  <a:pt x="21600" y="16629"/>
                  <a:pt x="21600" y="15555"/>
                </a:cubicBezTo>
                <a:lnTo>
                  <a:pt x="21600" y="13610"/>
                </a:lnTo>
                <a:cubicBezTo>
                  <a:pt x="21600" y="12536"/>
                  <a:pt x="20721" y="11665"/>
                  <a:pt x="19636" y="11665"/>
                </a:cubicBezTo>
                <a:moveTo>
                  <a:pt x="13255" y="9721"/>
                </a:moveTo>
                <a:lnTo>
                  <a:pt x="12273" y="9721"/>
                </a:lnTo>
                <a:cubicBezTo>
                  <a:pt x="12002" y="9721"/>
                  <a:pt x="11782" y="9938"/>
                  <a:pt x="11782" y="10207"/>
                </a:cubicBezTo>
                <a:cubicBezTo>
                  <a:pt x="11782" y="10476"/>
                  <a:pt x="12002" y="10693"/>
                  <a:pt x="12273" y="10693"/>
                </a:cubicBezTo>
                <a:lnTo>
                  <a:pt x="13255" y="10693"/>
                </a:lnTo>
                <a:cubicBezTo>
                  <a:pt x="13525" y="10693"/>
                  <a:pt x="13745" y="10476"/>
                  <a:pt x="13745" y="10207"/>
                </a:cubicBezTo>
                <a:cubicBezTo>
                  <a:pt x="13745" y="9938"/>
                  <a:pt x="13525" y="9721"/>
                  <a:pt x="13255" y="9721"/>
                </a:cubicBezTo>
                <a:moveTo>
                  <a:pt x="7364" y="9721"/>
                </a:moveTo>
                <a:lnTo>
                  <a:pt x="6382" y="9721"/>
                </a:lnTo>
                <a:cubicBezTo>
                  <a:pt x="6111" y="9721"/>
                  <a:pt x="5891" y="9938"/>
                  <a:pt x="5891" y="10207"/>
                </a:cubicBezTo>
                <a:cubicBezTo>
                  <a:pt x="5891" y="10476"/>
                  <a:pt x="6111" y="10693"/>
                  <a:pt x="6382" y="10693"/>
                </a:cubicBezTo>
                <a:lnTo>
                  <a:pt x="7364" y="10693"/>
                </a:lnTo>
                <a:cubicBezTo>
                  <a:pt x="7634" y="10693"/>
                  <a:pt x="7855" y="10476"/>
                  <a:pt x="7855" y="10207"/>
                </a:cubicBezTo>
                <a:cubicBezTo>
                  <a:pt x="7855" y="9938"/>
                  <a:pt x="7634" y="9721"/>
                  <a:pt x="7364" y="9721"/>
                </a:cubicBezTo>
                <a:moveTo>
                  <a:pt x="17182" y="14096"/>
                </a:moveTo>
                <a:cubicBezTo>
                  <a:pt x="16911" y="14096"/>
                  <a:pt x="16691" y="14315"/>
                  <a:pt x="16691" y="14582"/>
                </a:cubicBezTo>
                <a:cubicBezTo>
                  <a:pt x="16691" y="14851"/>
                  <a:pt x="16911" y="15069"/>
                  <a:pt x="17182" y="15069"/>
                </a:cubicBezTo>
                <a:cubicBezTo>
                  <a:pt x="17453" y="15069"/>
                  <a:pt x="17673" y="14851"/>
                  <a:pt x="17673" y="14582"/>
                </a:cubicBezTo>
                <a:cubicBezTo>
                  <a:pt x="17673" y="14315"/>
                  <a:pt x="17453" y="14096"/>
                  <a:pt x="17182" y="14096"/>
                </a:cubicBezTo>
                <a:moveTo>
                  <a:pt x="16200" y="18472"/>
                </a:moveTo>
                <a:lnTo>
                  <a:pt x="15218" y="18472"/>
                </a:lnTo>
                <a:cubicBezTo>
                  <a:pt x="14947" y="18472"/>
                  <a:pt x="14727" y="18690"/>
                  <a:pt x="14727" y="18958"/>
                </a:cubicBezTo>
                <a:cubicBezTo>
                  <a:pt x="14727" y="19227"/>
                  <a:pt x="14947" y="19444"/>
                  <a:pt x="15218" y="19444"/>
                </a:cubicBezTo>
                <a:lnTo>
                  <a:pt x="16200" y="19444"/>
                </a:lnTo>
                <a:cubicBezTo>
                  <a:pt x="16471" y="19444"/>
                  <a:pt x="16691" y="19227"/>
                  <a:pt x="16691" y="18958"/>
                </a:cubicBezTo>
                <a:cubicBezTo>
                  <a:pt x="16691" y="18690"/>
                  <a:pt x="16471" y="18472"/>
                  <a:pt x="16200" y="18472"/>
                </a:cubicBezTo>
                <a:moveTo>
                  <a:pt x="15218" y="10693"/>
                </a:moveTo>
                <a:lnTo>
                  <a:pt x="16200" y="10693"/>
                </a:lnTo>
                <a:cubicBezTo>
                  <a:pt x="16471" y="10693"/>
                  <a:pt x="16691" y="10476"/>
                  <a:pt x="16691" y="10207"/>
                </a:cubicBezTo>
                <a:cubicBezTo>
                  <a:pt x="16691" y="9938"/>
                  <a:pt x="16471" y="9721"/>
                  <a:pt x="16200" y="9721"/>
                </a:cubicBezTo>
                <a:lnTo>
                  <a:pt x="15218" y="9721"/>
                </a:lnTo>
                <a:cubicBezTo>
                  <a:pt x="14947" y="9721"/>
                  <a:pt x="14727" y="9938"/>
                  <a:pt x="14727" y="10207"/>
                </a:cubicBezTo>
                <a:cubicBezTo>
                  <a:pt x="14727" y="10476"/>
                  <a:pt x="14947" y="10693"/>
                  <a:pt x="15218" y="10693"/>
                </a:cubicBezTo>
                <a:moveTo>
                  <a:pt x="4418" y="18472"/>
                </a:moveTo>
                <a:lnTo>
                  <a:pt x="3436" y="18472"/>
                </a:lnTo>
                <a:cubicBezTo>
                  <a:pt x="3166" y="18472"/>
                  <a:pt x="2945" y="18690"/>
                  <a:pt x="2945" y="18958"/>
                </a:cubicBezTo>
                <a:cubicBezTo>
                  <a:pt x="2945" y="19227"/>
                  <a:pt x="3166" y="19444"/>
                  <a:pt x="3436" y="19444"/>
                </a:cubicBezTo>
                <a:lnTo>
                  <a:pt x="4418" y="19444"/>
                </a:lnTo>
                <a:cubicBezTo>
                  <a:pt x="4689" y="19444"/>
                  <a:pt x="4909" y="19227"/>
                  <a:pt x="4909" y="18958"/>
                </a:cubicBezTo>
                <a:cubicBezTo>
                  <a:pt x="4909" y="18690"/>
                  <a:pt x="4689" y="18472"/>
                  <a:pt x="4418" y="18472"/>
                </a:cubicBezTo>
                <a:moveTo>
                  <a:pt x="7364" y="18472"/>
                </a:moveTo>
                <a:lnTo>
                  <a:pt x="6382" y="18472"/>
                </a:lnTo>
                <a:cubicBezTo>
                  <a:pt x="6111" y="18472"/>
                  <a:pt x="5891" y="18690"/>
                  <a:pt x="5891" y="18958"/>
                </a:cubicBezTo>
                <a:cubicBezTo>
                  <a:pt x="5891" y="19227"/>
                  <a:pt x="6111" y="19444"/>
                  <a:pt x="6382" y="19444"/>
                </a:cubicBezTo>
                <a:lnTo>
                  <a:pt x="7364" y="19444"/>
                </a:lnTo>
                <a:cubicBezTo>
                  <a:pt x="7634" y="19444"/>
                  <a:pt x="7855" y="19227"/>
                  <a:pt x="7855" y="18958"/>
                </a:cubicBezTo>
                <a:cubicBezTo>
                  <a:pt x="7855" y="18690"/>
                  <a:pt x="7634" y="18472"/>
                  <a:pt x="7364" y="18472"/>
                </a:cubicBezTo>
                <a:moveTo>
                  <a:pt x="4418" y="9721"/>
                </a:moveTo>
                <a:lnTo>
                  <a:pt x="3436" y="9721"/>
                </a:lnTo>
                <a:cubicBezTo>
                  <a:pt x="3166" y="9721"/>
                  <a:pt x="2945" y="9938"/>
                  <a:pt x="2945" y="10207"/>
                </a:cubicBezTo>
                <a:cubicBezTo>
                  <a:pt x="2945" y="10476"/>
                  <a:pt x="3166" y="10693"/>
                  <a:pt x="3436" y="10693"/>
                </a:cubicBezTo>
                <a:lnTo>
                  <a:pt x="4418" y="10693"/>
                </a:lnTo>
                <a:cubicBezTo>
                  <a:pt x="4689" y="10693"/>
                  <a:pt x="4909" y="10476"/>
                  <a:pt x="4909" y="10207"/>
                </a:cubicBezTo>
                <a:cubicBezTo>
                  <a:pt x="4909" y="9938"/>
                  <a:pt x="4689" y="9721"/>
                  <a:pt x="4418" y="972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25" name="Shape 2325"/>
          <p:cNvSpPr/>
          <p:nvPr/>
        </p:nvSpPr>
        <p:spPr>
          <a:xfrm>
            <a:off x="6310103" y="4266705"/>
            <a:ext cx="590266" cy="429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4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4"/>
                </a:cubicBezTo>
                <a:cubicBezTo>
                  <a:pt x="982" y="3074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26" name="Shape 2326"/>
          <p:cNvSpPr/>
          <p:nvPr/>
        </p:nvSpPr>
        <p:spPr>
          <a:xfrm>
            <a:off x="7436972" y="4239875"/>
            <a:ext cx="590265" cy="483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3"/>
                  <a:pt x="8836" y="18603"/>
                </a:cubicBezTo>
                <a:cubicBezTo>
                  <a:pt x="8836" y="18934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4"/>
                  <a:pt x="10800" y="18603"/>
                </a:cubicBezTo>
                <a:cubicBezTo>
                  <a:pt x="10800" y="18273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3"/>
                  <a:pt x="11782" y="18603"/>
                </a:cubicBezTo>
                <a:cubicBezTo>
                  <a:pt x="11782" y="18934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4"/>
                  <a:pt x="13745" y="18603"/>
                </a:cubicBezTo>
                <a:cubicBezTo>
                  <a:pt x="13745" y="18273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8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8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9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7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3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3"/>
                  <a:pt x="16776" y="2583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6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5"/>
                  <a:pt x="18655" y="4238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80"/>
                  <a:pt x="17750" y="2428"/>
                </a:cubicBezTo>
                <a:lnTo>
                  <a:pt x="17633" y="1248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3"/>
                  <a:pt x="14727" y="18603"/>
                </a:cubicBezTo>
                <a:cubicBezTo>
                  <a:pt x="14727" y="18934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4"/>
                  <a:pt x="16691" y="18603"/>
                </a:cubicBezTo>
                <a:cubicBezTo>
                  <a:pt x="16691" y="18273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3"/>
                  <a:pt x="5891" y="18603"/>
                </a:cubicBezTo>
                <a:cubicBezTo>
                  <a:pt x="5891" y="18934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4"/>
                  <a:pt x="7855" y="18603"/>
                </a:cubicBezTo>
                <a:cubicBezTo>
                  <a:pt x="7855" y="18273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3"/>
                  <a:pt x="2945" y="18603"/>
                </a:cubicBezTo>
                <a:cubicBezTo>
                  <a:pt x="2945" y="18934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4"/>
                  <a:pt x="4909" y="18603"/>
                </a:cubicBezTo>
                <a:cubicBezTo>
                  <a:pt x="4909" y="18273"/>
                  <a:pt x="4690" y="18004"/>
                  <a:pt x="4418" y="1800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27" name="Shape 2327"/>
          <p:cNvSpPr/>
          <p:nvPr/>
        </p:nvSpPr>
        <p:spPr>
          <a:xfrm>
            <a:off x="8644331" y="4186214"/>
            <a:ext cx="429284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1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2"/>
                </a:lnTo>
                <a:lnTo>
                  <a:pt x="10260" y="21403"/>
                </a:lnTo>
                <a:lnTo>
                  <a:pt x="10269" y="21399"/>
                </a:lnTo>
                <a:cubicBezTo>
                  <a:pt x="10393" y="21519"/>
                  <a:pt x="10579" y="21600"/>
                  <a:pt x="10800" y="21600"/>
                </a:cubicBezTo>
                <a:cubicBezTo>
                  <a:pt x="11021" y="21600"/>
                  <a:pt x="11207" y="21519"/>
                  <a:pt x="11331" y="21399"/>
                </a:cubicBezTo>
                <a:lnTo>
                  <a:pt x="11340" y="21403"/>
                </a:lnTo>
                <a:lnTo>
                  <a:pt x="12898" y="19892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1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28" name="Shape 2328"/>
          <p:cNvSpPr/>
          <p:nvPr/>
        </p:nvSpPr>
        <p:spPr>
          <a:xfrm>
            <a:off x="9744371" y="4186214"/>
            <a:ext cx="48294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1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600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1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29" name="Shape 2329"/>
          <p:cNvSpPr/>
          <p:nvPr/>
        </p:nvSpPr>
        <p:spPr>
          <a:xfrm>
            <a:off x="10817580" y="4186214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7"/>
                  <a:pt x="9987" y="13745"/>
                  <a:pt x="10800" y="13745"/>
                </a:cubicBezTo>
                <a:cubicBezTo>
                  <a:pt x="11613" y="13745"/>
                  <a:pt x="12273" y="13087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7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1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1"/>
                  <a:pt x="3960" y="19861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7"/>
                  <a:pt x="19304" y="14981"/>
                </a:cubicBezTo>
                <a:cubicBezTo>
                  <a:pt x="19304" y="14981"/>
                  <a:pt x="17640" y="19861"/>
                  <a:pt x="17640" y="19861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5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30" name="Shape 2330"/>
          <p:cNvSpPr/>
          <p:nvPr/>
        </p:nvSpPr>
        <p:spPr>
          <a:xfrm>
            <a:off x="13057900" y="765363"/>
            <a:ext cx="429284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0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0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1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1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1"/>
                  <a:pt x="11172" y="0"/>
                  <a:pt x="10800" y="0"/>
                </a:cubicBezTo>
                <a:cubicBezTo>
                  <a:pt x="10428" y="0"/>
                  <a:pt x="10125" y="221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31" name="Shape 2331"/>
          <p:cNvSpPr/>
          <p:nvPr/>
        </p:nvSpPr>
        <p:spPr>
          <a:xfrm>
            <a:off x="14184769" y="765363"/>
            <a:ext cx="429284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4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4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6"/>
                  <a:pt x="10986" y="0"/>
                  <a:pt x="10800" y="0"/>
                </a:cubicBezTo>
                <a:cubicBezTo>
                  <a:pt x="10614" y="0"/>
                  <a:pt x="10445" y="56"/>
                  <a:pt x="10323" y="144"/>
                </a:cubicBezTo>
                <a:lnTo>
                  <a:pt x="4923" y="4071"/>
                </a:lnTo>
                <a:cubicBezTo>
                  <a:pt x="4800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0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0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32" name="Shape 2332"/>
          <p:cNvSpPr/>
          <p:nvPr/>
        </p:nvSpPr>
        <p:spPr>
          <a:xfrm>
            <a:off x="15231149" y="765363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5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8" y="7855"/>
                  <a:pt x="5891" y="10053"/>
                  <a:pt x="5891" y="12764"/>
                </a:cubicBezTo>
                <a:cubicBezTo>
                  <a:pt x="5891" y="13644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2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8"/>
                  <a:pt x="11339" y="12919"/>
                  <a:pt x="11147" y="13111"/>
                </a:cubicBezTo>
                <a:cubicBezTo>
                  <a:pt x="10955" y="13302"/>
                  <a:pt x="10645" y="13302"/>
                  <a:pt x="10453" y="13111"/>
                </a:cubicBezTo>
                <a:cubicBezTo>
                  <a:pt x="10261" y="12919"/>
                  <a:pt x="10261" y="12608"/>
                  <a:pt x="10453" y="12417"/>
                </a:cubicBezTo>
                <a:moveTo>
                  <a:pt x="6144" y="17421"/>
                </a:moveTo>
                <a:lnTo>
                  <a:pt x="11842" y="13806"/>
                </a:lnTo>
                <a:lnTo>
                  <a:pt x="15456" y="8108"/>
                </a:lnTo>
                <a:lnTo>
                  <a:pt x="9759" y="11722"/>
                </a:lnTo>
                <a:cubicBezTo>
                  <a:pt x="9759" y="11722"/>
                  <a:pt x="6144" y="17421"/>
                  <a:pt x="6144" y="1742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33" name="Shape 2333"/>
          <p:cNvSpPr/>
          <p:nvPr/>
        </p:nvSpPr>
        <p:spPr>
          <a:xfrm>
            <a:off x="16358017" y="765363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34" name="Shape 2334"/>
          <p:cNvSpPr/>
          <p:nvPr/>
        </p:nvSpPr>
        <p:spPr>
          <a:xfrm>
            <a:off x="17484886" y="765363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35" name="Shape 2335"/>
          <p:cNvSpPr/>
          <p:nvPr/>
        </p:nvSpPr>
        <p:spPr>
          <a:xfrm>
            <a:off x="18611753" y="845853"/>
            <a:ext cx="590266" cy="42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3"/>
                  <a:pt x="19964" y="1433"/>
                </a:cubicBezTo>
                <a:lnTo>
                  <a:pt x="11465" y="13118"/>
                </a:lnTo>
                <a:cubicBezTo>
                  <a:pt x="11288" y="13363"/>
                  <a:pt x="11051" y="13497"/>
                  <a:pt x="10800" y="13497"/>
                </a:cubicBezTo>
                <a:cubicBezTo>
                  <a:pt x="10549" y="13497"/>
                  <a:pt x="10312" y="13363"/>
                  <a:pt x="10134" y="13118"/>
                </a:cubicBezTo>
                <a:lnTo>
                  <a:pt x="1637" y="1433"/>
                </a:lnTo>
                <a:cubicBezTo>
                  <a:pt x="1739" y="1383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36" name="Shape 2336"/>
          <p:cNvSpPr/>
          <p:nvPr/>
        </p:nvSpPr>
        <p:spPr>
          <a:xfrm>
            <a:off x="19738623" y="832437"/>
            <a:ext cx="590265" cy="456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7"/>
                </a:lnTo>
                <a:cubicBezTo>
                  <a:pt x="16691" y="8017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3"/>
                  <a:pt x="16347" y="6666"/>
                </a:cubicBezTo>
                <a:lnTo>
                  <a:pt x="9502" y="15524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4"/>
                </a:cubicBezTo>
                <a:lnTo>
                  <a:pt x="1326" y="6664"/>
                </a:lnTo>
                <a:cubicBezTo>
                  <a:pt x="1498" y="6473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9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37" name="Shape 2337"/>
          <p:cNvSpPr/>
          <p:nvPr/>
        </p:nvSpPr>
        <p:spPr>
          <a:xfrm>
            <a:off x="20865493" y="819024"/>
            <a:ext cx="590266" cy="482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70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70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6"/>
                  <a:pt x="0" y="12504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4"/>
                  <a:pt x="21577" y="12416"/>
                  <a:pt x="21543" y="1233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38" name="Shape 2338"/>
          <p:cNvSpPr/>
          <p:nvPr/>
        </p:nvSpPr>
        <p:spPr>
          <a:xfrm>
            <a:off x="21992359" y="792192"/>
            <a:ext cx="590266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2"/>
                </a:moveTo>
                <a:lnTo>
                  <a:pt x="21548" y="13258"/>
                </a:lnTo>
                <a:lnTo>
                  <a:pt x="16639" y="2458"/>
                </a:lnTo>
                <a:lnTo>
                  <a:pt x="16634" y="2462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3"/>
                  <a:pt x="12273" y="2700"/>
                </a:cubicBezTo>
                <a:cubicBezTo>
                  <a:pt x="12273" y="2998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8"/>
                  <a:pt x="9327" y="2700"/>
                </a:cubicBezTo>
                <a:cubicBezTo>
                  <a:pt x="9327" y="2403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2"/>
                </a:cubicBezTo>
                <a:lnTo>
                  <a:pt x="4961" y="2458"/>
                </a:lnTo>
                <a:lnTo>
                  <a:pt x="52" y="13258"/>
                </a:lnTo>
                <a:lnTo>
                  <a:pt x="57" y="13262"/>
                </a:lnTo>
                <a:cubicBezTo>
                  <a:pt x="23" y="13334"/>
                  <a:pt x="0" y="13414"/>
                  <a:pt x="0" y="13500"/>
                </a:cubicBezTo>
                <a:lnTo>
                  <a:pt x="0" y="21060"/>
                </a:lnTo>
                <a:cubicBezTo>
                  <a:pt x="0" y="2135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8"/>
                  <a:pt x="21600" y="21060"/>
                </a:cubicBezTo>
                <a:lnTo>
                  <a:pt x="21600" y="13500"/>
                </a:lnTo>
                <a:cubicBezTo>
                  <a:pt x="21600" y="13414"/>
                  <a:pt x="21577" y="13334"/>
                  <a:pt x="21543" y="13262"/>
                </a:cubicBezTo>
                <a:moveTo>
                  <a:pt x="7855" y="8640"/>
                </a:moveTo>
                <a:cubicBezTo>
                  <a:pt x="7583" y="8640"/>
                  <a:pt x="7364" y="8883"/>
                  <a:pt x="7364" y="9180"/>
                </a:cubicBezTo>
                <a:cubicBezTo>
                  <a:pt x="7364" y="9330"/>
                  <a:pt x="7418" y="9465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5"/>
                  <a:pt x="14236" y="9330"/>
                  <a:pt x="14236" y="9180"/>
                </a:cubicBezTo>
                <a:cubicBezTo>
                  <a:pt x="14236" y="8883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39" name="Shape 2339"/>
          <p:cNvSpPr/>
          <p:nvPr/>
        </p:nvSpPr>
        <p:spPr>
          <a:xfrm>
            <a:off x="23119229" y="792192"/>
            <a:ext cx="590265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2"/>
                </a:moveTo>
                <a:lnTo>
                  <a:pt x="21548" y="13258"/>
                </a:lnTo>
                <a:lnTo>
                  <a:pt x="16639" y="2458"/>
                </a:lnTo>
                <a:lnTo>
                  <a:pt x="16635" y="2462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3"/>
                  <a:pt x="15218" y="2700"/>
                </a:cubicBezTo>
                <a:cubicBezTo>
                  <a:pt x="15218" y="2998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8"/>
                  <a:pt x="6382" y="2700"/>
                </a:cubicBezTo>
                <a:cubicBezTo>
                  <a:pt x="6382" y="2403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2"/>
                </a:cubicBezTo>
                <a:lnTo>
                  <a:pt x="4961" y="2458"/>
                </a:lnTo>
                <a:lnTo>
                  <a:pt x="52" y="13258"/>
                </a:lnTo>
                <a:lnTo>
                  <a:pt x="57" y="13262"/>
                </a:lnTo>
                <a:cubicBezTo>
                  <a:pt x="23" y="13334"/>
                  <a:pt x="0" y="13414"/>
                  <a:pt x="0" y="13500"/>
                </a:cubicBezTo>
                <a:lnTo>
                  <a:pt x="0" y="21060"/>
                </a:lnTo>
                <a:cubicBezTo>
                  <a:pt x="0" y="2135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8"/>
                  <a:pt x="21600" y="21060"/>
                </a:cubicBezTo>
                <a:lnTo>
                  <a:pt x="21600" y="13500"/>
                </a:lnTo>
                <a:cubicBezTo>
                  <a:pt x="21600" y="13414"/>
                  <a:pt x="21577" y="13334"/>
                  <a:pt x="21544" y="13262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8"/>
                  <a:pt x="10529" y="12960"/>
                  <a:pt x="10800" y="12960"/>
                </a:cubicBezTo>
                <a:cubicBezTo>
                  <a:pt x="11071" y="12960"/>
                  <a:pt x="11291" y="12718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8"/>
                  <a:pt x="14236" y="3780"/>
                </a:cubicBezTo>
                <a:cubicBezTo>
                  <a:pt x="14236" y="3631"/>
                  <a:pt x="14181" y="3496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6"/>
                  <a:pt x="7364" y="3631"/>
                  <a:pt x="7364" y="3780"/>
                </a:cubicBezTo>
                <a:cubicBezTo>
                  <a:pt x="7364" y="4078"/>
                  <a:pt x="7583" y="4320"/>
                  <a:pt x="7855" y="432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40" name="Shape 2340"/>
          <p:cNvSpPr/>
          <p:nvPr/>
        </p:nvSpPr>
        <p:spPr>
          <a:xfrm>
            <a:off x="12977410" y="1945891"/>
            <a:ext cx="590265" cy="482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6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70"/>
                  <a:pt x="13745" y="12600"/>
                </a:cubicBezTo>
                <a:cubicBezTo>
                  <a:pt x="13745" y="14589"/>
                  <a:pt x="12427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70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4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4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70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70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70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70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70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70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41" name="Shape 2341"/>
          <p:cNvSpPr/>
          <p:nvPr/>
        </p:nvSpPr>
        <p:spPr>
          <a:xfrm>
            <a:off x="14104280" y="1892232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6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4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8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8"/>
                  <a:pt x="7634" y="14727"/>
                  <a:pt x="7364" y="14727"/>
                </a:cubicBezTo>
                <a:lnTo>
                  <a:pt x="1337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6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4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7" y="5891"/>
                </a:lnTo>
                <a:cubicBezTo>
                  <a:pt x="1337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1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1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8"/>
                  <a:pt x="0" y="15140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40"/>
                  <a:pt x="21577" y="15068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42" name="Shape 2342"/>
          <p:cNvSpPr/>
          <p:nvPr/>
        </p:nvSpPr>
        <p:spPr>
          <a:xfrm>
            <a:off x="15231149" y="1892232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3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5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30"/>
                  <a:pt x="14236" y="5400"/>
                </a:cubicBezTo>
                <a:cubicBezTo>
                  <a:pt x="14236" y="5671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1"/>
                  <a:pt x="20127" y="5400"/>
                </a:cubicBezTo>
                <a:lnTo>
                  <a:pt x="20127" y="491"/>
                </a:lnTo>
                <a:cubicBezTo>
                  <a:pt x="20127" y="221"/>
                  <a:pt x="19907" y="0"/>
                  <a:pt x="19636" y="0"/>
                </a:cubicBezTo>
                <a:cubicBezTo>
                  <a:pt x="19366" y="0"/>
                  <a:pt x="19145" y="221"/>
                  <a:pt x="19145" y="491"/>
                </a:cubicBezTo>
                <a:lnTo>
                  <a:pt x="19145" y="3962"/>
                </a:lnTo>
                <a:cubicBezTo>
                  <a:pt x="17166" y="1547"/>
                  <a:pt x="14166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10530"/>
                  <a:pt x="21380" y="10309"/>
                  <a:pt x="21109" y="1030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43" name="Shape 2343"/>
          <p:cNvSpPr/>
          <p:nvPr/>
        </p:nvSpPr>
        <p:spPr>
          <a:xfrm>
            <a:off x="16358017" y="1892232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5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30"/>
                  <a:pt x="14236" y="5400"/>
                </a:cubicBezTo>
                <a:cubicBezTo>
                  <a:pt x="14236" y="5671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1"/>
                  <a:pt x="20127" y="5400"/>
                </a:cubicBezTo>
                <a:lnTo>
                  <a:pt x="20127" y="491"/>
                </a:lnTo>
                <a:cubicBezTo>
                  <a:pt x="20127" y="221"/>
                  <a:pt x="19907" y="0"/>
                  <a:pt x="19636" y="0"/>
                </a:cubicBezTo>
                <a:cubicBezTo>
                  <a:pt x="19366" y="0"/>
                  <a:pt x="19145" y="221"/>
                  <a:pt x="19145" y="491"/>
                </a:cubicBezTo>
                <a:lnTo>
                  <a:pt x="19145" y="3962"/>
                </a:lnTo>
                <a:cubicBezTo>
                  <a:pt x="17166" y="1547"/>
                  <a:pt x="14166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3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39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30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30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4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10530"/>
                  <a:pt x="21380" y="10309"/>
                  <a:pt x="21109" y="1030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44" name="Shape 2344"/>
          <p:cNvSpPr/>
          <p:nvPr/>
        </p:nvSpPr>
        <p:spPr>
          <a:xfrm>
            <a:off x="17538544" y="1892232"/>
            <a:ext cx="48294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20"/>
                </a:lnTo>
                <a:cubicBezTo>
                  <a:pt x="19088" y="4732"/>
                  <a:pt x="19200" y="4589"/>
                  <a:pt x="19200" y="4418"/>
                </a:cubicBezTo>
                <a:cubicBezTo>
                  <a:pt x="19200" y="4248"/>
                  <a:pt x="19088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1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45" name="Shape 2345"/>
          <p:cNvSpPr/>
          <p:nvPr/>
        </p:nvSpPr>
        <p:spPr>
          <a:xfrm>
            <a:off x="18665414" y="1892232"/>
            <a:ext cx="48294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6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9"/>
                  <a:pt x="11727" y="8747"/>
                </a:cubicBezTo>
                <a:lnTo>
                  <a:pt x="11733" y="8754"/>
                </a:lnTo>
                <a:lnTo>
                  <a:pt x="11774" y="8720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20"/>
                </a:lnTo>
                <a:cubicBezTo>
                  <a:pt x="16688" y="4732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7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1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46" name="Shape 2346"/>
          <p:cNvSpPr/>
          <p:nvPr/>
        </p:nvSpPr>
        <p:spPr>
          <a:xfrm>
            <a:off x="19738623" y="1892232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3"/>
                </a:moveTo>
                <a:cubicBezTo>
                  <a:pt x="18643" y="6159"/>
                  <a:pt x="18655" y="6027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80"/>
                  <a:pt x="7550" y="3154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70"/>
                  <a:pt x="3022" y="7102"/>
                </a:cubicBezTo>
                <a:cubicBezTo>
                  <a:pt x="1267" y="7687"/>
                  <a:pt x="0" y="9340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90"/>
                  <a:pt x="9327" y="15218"/>
                </a:cubicBezTo>
                <a:cubicBezTo>
                  <a:pt x="9327" y="14948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6"/>
                  <a:pt x="982" y="11291"/>
                </a:cubicBezTo>
                <a:cubicBezTo>
                  <a:pt x="982" y="9811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8"/>
                </a:lnTo>
                <a:cubicBezTo>
                  <a:pt x="3946" y="6725"/>
                  <a:pt x="3927" y="6552"/>
                  <a:pt x="3927" y="6382"/>
                </a:cubicBezTo>
                <a:cubicBezTo>
                  <a:pt x="3927" y="5029"/>
                  <a:pt x="5028" y="3927"/>
                  <a:pt x="6382" y="3927"/>
                </a:cubicBezTo>
                <a:cubicBezTo>
                  <a:pt x="6662" y="3927"/>
                  <a:pt x="6942" y="3978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90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1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6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8"/>
                  <a:pt x="12273" y="15218"/>
                </a:cubicBezTo>
                <a:cubicBezTo>
                  <a:pt x="12273" y="15490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2"/>
                  <a:pt x="21600" y="10800"/>
                </a:cubicBezTo>
                <a:cubicBezTo>
                  <a:pt x="21600" y="8780"/>
                  <a:pt x="20378" y="7045"/>
                  <a:pt x="18634" y="6293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5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5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3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3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47" name="Shape 2347"/>
          <p:cNvSpPr/>
          <p:nvPr/>
        </p:nvSpPr>
        <p:spPr>
          <a:xfrm>
            <a:off x="20865493" y="1892232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3"/>
                </a:moveTo>
                <a:cubicBezTo>
                  <a:pt x="18643" y="6159"/>
                  <a:pt x="18655" y="6027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80"/>
                  <a:pt x="7550" y="3154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70"/>
                  <a:pt x="3022" y="7102"/>
                </a:cubicBezTo>
                <a:cubicBezTo>
                  <a:pt x="1267" y="7687"/>
                  <a:pt x="0" y="9340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90"/>
                  <a:pt x="9327" y="15218"/>
                </a:cubicBezTo>
                <a:cubicBezTo>
                  <a:pt x="9327" y="14948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6"/>
                  <a:pt x="982" y="11291"/>
                </a:cubicBezTo>
                <a:cubicBezTo>
                  <a:pt x="982" y="9811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8"/>
                </a:lnTo>
                <a:cubicBezTo>
                  <a:pt x="3946" y="6725"/>
                  <a:pt x="3927" y="6552"/>
                  <a:pt x="3927" y="6382"/>
                </a:cubicBezTo>
                <a:cubicBezTo>
                  <a:pt x="3927" y="5029"/>
                  <a:pt x="5028" y="3927"/>
                  <a:pt x="6382" y="3927"/>
                </a:cubicBezTo>
                <a:cubicBezTo>
                  <a:pt x="6662" y="3927"/>
                  <a:pt x="6942" y="3978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90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1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6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8"/>
                  <a:pt x="12273" y="15218"/>
                </a:cubicBezTo>
                <a:cubicBezTo>
                  <a:pt x="12273" y="15490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2"/>
                  <a:pt x="21600" y="10800"/>
                </a:cubicBezTo>
                <a:cubicBezTo>
                  <a:pt x="21600" y="8780"/>
                  <a:pt x="20378" y="7045"/>
                  <a:pt x="18634" y="6293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48" name="Shape 2348"/>
          <p:cNvSpPr/>
          <p:nvPr/>
        </p:nvSpPr>
        <p:spPr>
          <a:xfrm>
            <a:off x="21992359" y="1932477"/>
            <a:ext cx="590266" cy="510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90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9"/>
                  <a:pt x="12246" y="17782"/>
                </a:cubicBezTo>
                <a:cubicBezTo>
                  <a:pt x="12111" y="17511"/>
                  <a:pt x="11811" y="17418"/>
                  <a:pt x="11576" y="17575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5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4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5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5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3"/>
                  <a:pt x="5028" y="4539"/>
                  <a:pt x="6382" y="4539"/>
                </a:cubicBezTo>
                <a:cubicBezTo>
                  <a:pt x="6661" y="4539"/>
                  <a:pt x="6942" y="4598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300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7"/>
                  <a:pt x="17666" y="7005"/>
                  <a:pt x="17660" y="7102"/>
                </a:cubicBezTo>
                <a:lnTo>
                  <a:pt x="17655" y="7200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8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7"/>
                  <a:pt x="10504" y="14274"/>
                </a:cubicBezTo>
                <a:lnTo>
                  <a:pt x="10517" y="14218"/>
                </a:lnTo>
                <a:cubicBezTo>
                  <a:pt x="10484" y="14222"/>
                  <a:pt x="10451" y="14232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3"/>
                  <a:pt x="8088" y="14694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3"/>
                  <a:pt x="8836" y="17589"/>
                </a:cubicBezTo>
                <a:cubicBezTo>
                  <a:pt x="8836" y="16857"/>
                  <a:pt x="9142" y="16215"/>
                  <a:pt x="9609" y="15803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9"/>
                  <a:pt x="10283" y="17278"/>
                </a:cubicBezTo>
                <a:lnTo>
                  <a:pt x="10823" y="14953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49" name="Shape 2349"/>
          <p:cNvSpPr/>
          <p:nvPr/>
        </p:nvSpPr>
        <p:spPr>
          <a:xfrm>
            <a:off x="23119229" y="1892232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1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4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9"/>
                  <a:pt x="0" y="10309"/>
                </a:cubicBezTo>
                <a:cubicBezTo>
                  <a:pt x="0" y="10580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4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30"/>
                  <a:pt x="0" y="5400"/>
                </a:cubicBezTo>
                <a:cubicBezTo>
                  <a:pt x="0" y="5671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2"/>
                  <a:pt x="1319" y="21600"/>
                  <a:pt x="2945" y="21600"/>
                </a:cubicBezTo>
                <a:cubicBezTo>
                  <a:pt x="4573" y="21600"/>
                  <a:pt x="5891" y="20282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50" name="Shape 2350"/>
          <p:cNvSpPr/>
          <p:nvPr/>
        </p:nvSpPr>
        <p:spPr>
          <a:xfrm>
            <a:off x="12977410" y="3019100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30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3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9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4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51" name="Shape 2351"/>
          <p:cNvSpPr/>
          <p:nvPr/>
        </p:nvSpPr>
        <p:spPr>
          <a:xfrm>
            <a:off x="14131109" y="3019100"/>
            <a:ext cx="536604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8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7" y="3927"/>
                  <a:pt x="10800" y="3927"/>
                </a:cubicBezTo>
                <a:cubicBezTo>
                  <a:pt x="13783" y="3927"/>
                  <a:pt x="16200" y="6125"/>
                  <a:pt x="16200" y="8836"/>
                </a:cubicBezTo>
                <a:cubicBezTo>
                  <a:pt x="16200" y="10358"/>
                  <a:pt x="15439" y="11718"/>
                  <a:pt x="14244" y="12618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4"/>
                  <a:pt x="14660" y="18980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1" y="11291"/>
                  <a:pt x="13500" y="10192"/>
                  <a:pt x="13500" y="8836"/>
                </a:cubicBezTo>
                <a:cubicBezTo>
                  <a:pt x="13500" y="7481"/>
                  <a:pt x="12291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8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52" name="Shape 2352"/>
          <p:cNvSpPr/>
          <p:nvPr/>
        </p:nvSpPr>
        <p:spPr>
          <a:xfrm>
            <a:off x="15284808" y="3019100"/>
            <a:ext cx="48294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2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8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6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4" y="16810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53" name="Shape 2353"/>
          <p:cNvSpPr/>
          <p:nvPr/>
        </p:nvSpPr>
        <p:spPr>
          <a:xfrm>
            <a:off x="16358017" y="3019100"/>
            <a:ext cx="590123" cy="590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5" y="12269"/>
                </a:moveTo>
                <a:cubicBezTo>
                  <a:pt x="9991" y="12269"/>
                  <a:pt x="9331" y="11609"/>
                  <a:pt x="9331" y="10796"/>
                </a:cubicBezTo>
                <a:cubicBezTo>
                  <a:pt x="9331" y="9981"/>
                  <a:pt x="9991" y="9323"/>
                  <a:pt x="10805" y="9323"/>
                </a:cubicBezTo>
                <a:cubicBezTo>
                  <a:pt x="11618" y="9323"/>
                  <a:pt x="12278" y="9981"/>
                  <a:pt x="12278" y="10796"/>
                </a:cubicBezTo>
                <a:cubicBezTo>
                  <a:pt x="12278" y="11609"/>
                  <a:pt x="11618" y="12269"/>
                  <a:pt x="10805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70"/>
                  <a:pt x="2457" y="17670"/>
                </a:cubicBezTo>
                <a:cubicBezTo>
                  <a:pt x="3271" y="17670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6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7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8"/>
                </a:lnTo>
                <a:lnTo>
                  <a:pt x="8397" y="11288"/>
                </a:lnTo>
                <a:cubicBezTo>
                  <a:pt x="8623" y="12409"/>
                  <a:pt x="9613" y="13253"/>
                  <a:pt x="10800" y="13253"/>
                </a:cubicBezTo>
                <a:cubicBezTo>
                  <a:pt x="11988" y="13253"/>
                  <a:pt x="12978" y="12409"/>
                  <a:pt x="13204" y="11288"/>
                </a:cubicBezTo>
                <a:lnTo>
                  <a:pt x="19151" y="11288"/>
                </a:lnTo>
                <a:cubicBezTo>
                  <a:pt x="19422" y="11288"/>
                  <a:pt x="19642" y="11068"/>
                  <a:pt x="19642" y="10797"/>
                </a:cubicBezTo>
                <a:lnTo>
                  <a:pt x="19642" y="4856"/>
                </a:lnTo>
                <a:cubicBezTo>
                  <a:pt x="20760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54" name="Shape 2354"/>
          <p:cNvSpPr/>
          <p:nvPr/>
        </p:nvSpPr>
        <p:spPr>
          <a:xfrm>
            <a:off x="17511715" y="3019100"/>
            <a:ext cx="536463" cy="590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70"/>
                  <a:pt x="18907" y="17670"/>
                </a:cubicBezTo>
                <a:cubicBezTo>
                  <a:pt x="19802" y="17670"/>
                  <a:pt x="20528" y="18329"/>
                  <a:pt x="20528" y="19143"/>
                </a:cubicBezTo>
                <a:cubicBezTo>
                  <a:pt x="20528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6"/>
                </a:cubicBezTo>
                <a:cubicBezTo>
                  <a:pt x="1082" y="9981"/>
                  <a:pt x="1808" y="9323"/>
                  <a:pt x="2703" y="9323"/>
                </a:cubicBezTo>
                <a:cubicBezTo>
                  <a:pt x="3598" y="9323"/>
                  <a:pt x="4323" y="9981"/>
                  <a:pt x="4323" y="10796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8" y="1634"/>
                  <a:pt x="20528" y="2448"/>
                </a:cubicBezTo>
                <a:cubicBezTo>
                  <a:pt x="20528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60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3" y="4905"/>
                  <a:pt x="21600" y="3807"/>
                  <a:pt x="21600" y="2452"/>
                </a:cubicBezTo>
                <a:cubicBezTo>
                  <a:pt x="21600" y="1098"/>
                  <a:pt x="20393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7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7" y="8347"/>
                  <a:pt x="0" y="9445"/>
                  <a:pt x="0" y="10800"/>
                </a:cubicBezTo>
                <a:cubicBezTo>
                  <a:pt x="0" y="12155"/>
                  <a:pt x="1207" y="13253"/>
                  <a:pt x="2698" y="13253"/>
                </a:cubicBezTo>
                <a:cubicBezTo>
                  <a:pt x="3509" y="13253"/>
                  <a:pt x="4227" y="12921"/>
                  <a:pt x="4722" y="12407"/>
                </a:cubicBezTo>
                <a:lnTo>
                  <a:pt x="16347" y="18395"/>
                </a:lnTo>
                <a:cubicBezTo>
                  <a:pt x="16262" y="18634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3" y="21600"/>
                  <a:pt x="21600" y="20502"/>
                  <a:pt x="21600" y="19147"/>
                </a:cubicBezTo>
                <a:cubicBezTo>
                  <a:pt x="21600" y="17793"/>
                  <a:pt x="20393" y="16695"/>
                  <a:pt x="18902" y="1669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55" name="Shape 2355"/>
          <p:cNvSpPr/>
          <p:nvPr/>
        </p:nvSpPr>
        <p:spPr>
          <a:xfrm>
            <a:off x="18611753" y="3019100"/>
            <a:ext cx="590555" cy="590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6"/>
                  <a:pt x="10421" y="16209"/>
                  <a:pt x="10002" y="16302"/>
                </a:cubicBezTo>
                <a:cubicBezTo>
                  <a:pt x="9027" y="16518"/>
                  <a:pt x="8105" y="16493"/>
                  <a:pt x="7342" y="16179"/>
                </a:cubicBezTo>
                <a:cubicBezTo>
                  <a:pt x="6912" y="16003"/>
                  <a:pt x="6537" y="15756"/>
                  <a:pt x="6227" y="15442"/>
                </a:cubicBezTo>
                <a:cubicBezTo>
                  <a:pt x="5915" y="15129"/>
                  <a:pt x="5669" y="14758"/>
                  <a:pt x="5493" y="14341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4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9"/>
                  <a:pt x="15389" y="7238"/>
                  <a:pt x="15526" y="7693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1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8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4"/>
                  <a:pt x="6002" y="2230"/>
                  <a:pt x="7264" y="1723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2"/>
                  <a:pt x="5132" y="9032"/>
                  <a:pt x="4777" y="10034"/>
                </a:cubicBezTo>
                <a:cubicBezTo>
                  <a:pt x="4420" y="11038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90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6"/>
                  <a:pt x="6354" y="16816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4"/>
                </a:cubicBezTo>
                <a:cubicBezTo>
                  <a:pt x="17934" y="16294"/>
                  <a:pt x="18680" y="15688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5"/>
                  <a:pt x="21600" y="10179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9"/>
                  <a:pt x="19518" y="3199"/>
                  <a:pt x="18594" y="2423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8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56" name="Shape 2356"/>
          <p:cNvSpPr/>
          <p:nvPr/>
        </p:nvSpPr>
        <p:spPr>
          <a:xfrm>
            <a:off x="19738623" y="3019100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57" name="Shape 2357"/>
          <p:cNvSpPr/>
          <p:nvPr/>
        </p:nvSpPr>
        <p:spPr>
          <a:xfrm>
            <a:off x="20919152" y="3019100"/>
            <a:ext cx="48294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2"/>
                </a:lnTo>
                <a:cubicBezTo>
                  <a:pt x="2993" y="5241"/>
                  <a:pt x="6615" y="5891"/>
                  <a:pt x="10800" y="5891"/>
                </a:cubicBezTo>
                <a:cubicBezTo>
                  <a:pt x="14986" y="5891"/>
                  <a:pt x="18607" y="5241"/>
                  <a:pt x="20400" y="4292"/>
                </a:cubicBezTo>
                <a:cubicBezTo>
                  <a:pt x="20400" y="4292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3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3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3"/>
                </a:lnTo>
                <a:cubicBezTo>
                  <a:pt x="2993" y="11132"/>
                  <a:pt x="6615" y="11782"/>
                  <a:pt x="10800" y="11782"/>
                </a:cubicBezTo>
                <a:cubicBezTo>
                  <a:pt x="14986" y="11782"/>
                  <a:pt x="18607" y="11132"/>
                  <a:pt x="20400" y="10183"/>
                </a:cubicBezTo>
                <a:cubicBezTo>
                  <a:pt x="20400" y="10183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4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4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3"/>
                  <a:pt x="6615" y="17673"/>
                  <a:pt x="10800" y="17673"/>
                </a:cubicBezTo>
                <a:cubicBezTo>
                  <a:pt x="14986" y="17673"/>
                  <a:pt x="18607" y="17023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8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9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2"/>
                  <a:pt x="4835" y="21600"/>
                  <a:pt x="10800" y="21600"/>
                </a:cubicBezTo>
                <a:cubicBezTo>
                  <a:pt x="16765" y="21600"/>
                  <a:pt x="21600" y="20282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9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8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58" name="Shape 2358"/>
          <p:cNvSpPr/>
          <p:nvPr/>
        </p:nvSpPr>
        <p:spPr>
          <a:xfrm>
            <a:off x="21992359" y="3019100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2"/>
                  <a:pt x="11183" y="9162"/>
                  <a:pt x="11217" y="9308"/>
                </a:cubicBezTo>
                <a:cubicBezTo>
                  <a:pt x="9543" y="9226"/>
                  <a:pt x="8059" y="8436"/>
                  <a:pt x="7065" y="7236"/>
                </a:cubicBezTo>
                <a:cubicBezTo>
                  <a:pt x="6892" y="7530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59" name="Shape 2359"/>
          <p:cNvSpPr/>
          <p:nvPr/>
        </p:nvSpPr>
        <p:spPr>
          <a:xfrm>
            <a:off x="23119229" y="3019100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60" name="Shape 2360"/>
          <p:cNvSpPr/>
          <p:nvPr/>
        </p:nvSpPr>
        <p:spPr>
          <a:xfrm>
            <a:off x="12977410" y="414596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1"/>
                </a:moveTo>
                <a:cubicBezTo>
                  <a:pt x="14020" y="12091"/>
                  <a:pt x="14020" y="12428"/>
                  <a:pt x="14020" y="12428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8"/>
                </a:lnTo>
                <a:cubicBezTo>
                  <a:pt x="14629" y="12428"/>
                  <a:pt x="14629" y="12091"/>
                  <a:pt x="14324" y="12091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3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2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9" y="11782"/>
                  <a:pt x="12036" y="11558"/>
                  <a:pt x="12347" y="11558"/>
                </a:cubicBezTo>
                <a:cubicBezTo>
                  <a:pt x="12752" y="11558"/>
                  <a:pt x="12904" y="11897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7"/>
                  <a:pt x="8696" y="14557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3"/>
                </a:lnTo>
                <a:cubicBezTo>
                  <a:pt x="9304" y="14363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1"/>
                </a:moveTo>
                <a:cubicBezTo>
                  <a:pt x="14527" y="9431"/>
                  <a:pt x="12667" y="9334"/>
                  <a:pt x="10800" y="9334"/>
                </a:cubicBezTo>
                <a:cubicBezTo>
                  <a:pt x="8940" y="9334"/>
                  <a:pt x="7074" y="9431"/>
                  <a:pt x="7074" y="9431"/>
                </a:cubicBezTo>
                <a:cubicBezTo>
                  <a:pt x="6233" y="9431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4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1"/>
                  <a:pt x="14527" y="943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1"/>
                </a:moveTo>
                <a:cubicBezTo>
                  <a:pt x="11860" y="12091"/>
                  <a:pt x="11757" y="12168"/>
                  <a:pt x="11687" y="12243"/>
                </a:cubicBezTo>
                <a:lnTo>
                  <a:pt x="11687" y="14277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1"/>
                  <a:pt x="11992" y="12091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2"/>
                </a:moveTo>
                <a:cubicBezTo>
                  <a:pt x="12802" y="8802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4" y="8348"/>
                  <a:pt x="12752" y="8348"/>
                </a:cubicBezTo>
                <a:cubicBezTo>
                  <a:pt x="12549" y="8348"/>
                  <a:pt x="12549" y="8197"/>
                  <a:pt x="12549" y="8197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2"/>
                  <a:pt x="12397" y="8802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2"/>
                </a:moveTo>
                <a:lnTo>
                  <a:pt x="10572" y="8802"/>
                </a:lnTo>
                <a:cubicBezTo>
                  <a:pt x="11020" y="8802"/>
                  <a:pt x="11383" y="8440"/>
                  <a:pt x="11383" y="7995"/>
                </a:cubicBezTo>
                <a:lnTo>
                  <a:pt x="11383" y="6685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5"/>
                </a:cubicBezTo>
                <a:lnTo>
                  <a:pt x="9558" y="7995"/>
                </a:lnTo>
                <a:cubicBezTo>
                  <a:pt x="9558" y="8440"/>
                  <a:pt x="9921" y="8802"/>
                  <a:pt x="10369" y="880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61" name="Shape 2361"/>
          <p:cNvSpPr/>
          <p:nvPr/>
        </p:nvSpPr>
        <p:spPr>
          <a:xfrm>
            <a:off x="14104280" y="414596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0672" y="6383"/>
                </a:moveTo>
                <a:cubicBezTo>
                  <a:pt x="10463" y="6409"/>
                  <a:pt x="10254" y="6435"/>
                  <a:pt x="10045" y="6460"/>
                </a:cubicBezTo>
                <a:cubicBezTo>
                  <a:pt x="9652" y="6558"/>
                  <a:pt x="9223" y="6650"/>
                  <a:pt x="8904" y="6836"/>
                </a:cubicBezTo>
                <a:cubicBezTo>
                  <a:pt x="8055" y="7334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3" y="12166"/>
                  <a:pt x="8358" y="11988"/>
                </a:cubicBezTo>
                <a:cubicBezTo>
                  <a:pt x="8416" y="11889"/>
                  <a:pt x="8403" y="11758"/>
                  <a:pt x="8438" y="11644"/>
                </a:cubicBezTo>
                <a:cubicBezTo>
                  <a:pt x="8461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1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3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9"/>
                  <a:pt x="13131" y="8637"/>
                </a:cubicBezTo>
                <a:cubicBezTo>
                  <a:pt x="13292" y="9010"/>
                  <a:pt x="13339" y="9724"/>
                  <a:pt x="13228" y="10203"/>
                </a:cubicBezTo>
                <a:cubicBezTo>
                  <a:pt x="13174" y="10430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9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2"/>
                  <a:pt x="10865" y="10349"/>
                  <a:pt x="11026" y="9733"/>
                </a:cubicBezTo>
                <a:cubicBezTo>
                  <a:pt x="11179" y="9146"/>
                  <a:pt x="10888" y="8684"/>
                  <a:pt x="10431" y="8575"/>
                </a:cubicBezTo>
                <a:cubicBezTo>
                  <a:pt x="9863" y="8439"/>
                  <a:pt x="9424" y="8966"/>
                  <a:pt x="9275" y="9310"/>
                </a:cubicBezTo>
                <a:cubicBezTo>
                  <a:pt x="9155" y="9584"/>
                  <a:pt x="9083" y="10089"/>
                  <a:pt x="9178" y="10454"/>
                </a:cubicBezTo>
                <a:cubicBezTo>
                  <a:pt x="9207" y="10569"/>
                  <a:pt x="9347" y="10879"/>
                  <a:pt x="9322" y="10986"/>
                </a:cubicBezTo>
                <a:cubicBezTo>
                  <a:pt x="9213" y="11462"/>
                  <a:pt x="9089" y="11974"/>
                  <a:pt x="8952" y="12442"/>
                </a:cubicBezTo>
                <a:cubicBezTo>
                  <a:pt x="8812" y="12929"/>
                  <a:pt x="8736" y="13427"/>
                  <a:pt x="8600" y="13898"/>
                </a:cubicBezTo>
                <a:cubicBezTo>
                  <a:pt x="8536" y="14115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39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600" y="16200"/>
                </a:cubicBezTo>
                <a:cubicBezTo>
                  <a:pt x="8800" y="16194"/>
                  <a:pt x="9078" y="15665"/>
                  <a:pt x="9178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50" y="13569"/>
                </a:cubicBezTo>
                <a:cubicBezTo>
                  <a:pt x="10025" y="13329"/>
                  <a:pt x="10133" y="13049"/>
                  <a:pt x="10158" y="12787"/>
                </a:cubicBezTo>
                <a:lnTo>
                  <a:pt x="10174" y="12787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6" y="11567"/>
                  <a:pt x="14513" y="11064"/>
                </a:cubicBezTo>
                <a:cubicBezTo>
                  <a:pt x="14596" y="10817"/>
                  <a:pt x="14613" y="10543"/>
                  <a:pt x="14675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5"/>
                  <a:pt x="10672" y="638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62" name="Shape 2362"/>
          <p:cNvSpPr/>
          <p:nvPr/>
        </p:nvSpPr>
        <p:spPr>
          <a:xfrm>
            <a:off x="15231149" y="414596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281" y="6871"/>
                </a:moveTo>
                <a:cubicBezTo>
                  <a:pt x="12915" y="6831"/>
                  <a:pt x="11990" y="7537"/>
                  <a:pt x="11505" y="8993"/>
                </a:cubicBezTo>
                <a:cubicBezTo>
                  <a:pt x="11755" y="8897"/>
                  <a:pt x="11998" y="8850"/>
                  <a:pt x="12232" y="8850"/>
                </a:cubicBezTo>
                <a:cubicBezTo>
                  <a:pt x="12732" y="8850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7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3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3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8" y="12358"/>
                  <a:pt x="8861" y="13256"/>
                </a:cubicBezTo>
                <a:cubicBezTo>
                  <a:pt x="9258" y="14234"/>
                  <a:pt x="9742" y="14723"/>
                  <a:pt x="10316" y="14723"/>
                </a:cubicBezTo>
                <a:cubicBezTo>
                  <a:pt x="11241" y="14723"/>
                  <a:pt x="12372" y="13922"/>
                  <a:pt x="13709" y="12317"/>
                </a:cubicBezTo>
                <a:cubicBezTo>
                  <a:pt x="15001" y="10781"/>
                  <a:pt x="15669" y="9570"/>
                  <a:pt x="15713" y="8686"/>
                </a:cubicBezTo>
                <a:cubicBezTo>
                  <a:pt x="15772" y="7504"/>
                  <a:pt x="15295" y="6899"/>
                  <a:pt x="14281" y="687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63" name="Shape 2363"/>
          <p:cNvSpPr/>
          <p:nvPr/>
        </p:nvSpPr>
        <p:spPr>
          <a:xfrm>
            <a:off x="16358017" y="414596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4" y="7360"/>
                </a:moveTo>
                <a:lnTo>
                  <a:pt x="13743" y="7360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4" y="11283"/>
                </a:lnTo>
                <a:lnTo>
                  <a:pt x="14724" y="9816"/>
                </a:lnTo>
                <a:lnTo>
                  <a:pt x="16204" y="9816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20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5"/>
                </a:lnTo>
                <a:cubicBezTo>
                  <a:pt x="10439" y="12371"/>
                  <a:pt x="10636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3"/>
                  <a:pt x="8574" y="8014"/>
                  <a:pt x="8754" y="7806"/>
                </a:cubicBezTo>
                <a:cubicBezTo>
                  <a:pt x="8864" y="7680"/>
                  <a:pt x="9006" y="7613"/>
                  <a:pt x="9163" y="7613"/>
                </a:cubicBezTo>
                <a:lnTo>
                  <a:pt x="9163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6"/>
                </a:cubicBezTo>
                <a:cubicBezTo>
                  <a:pt x="10237" y="9239"/>
                  <a:pt x="10155" y="9596"/>
                  <a:pt x="9970" y="9810"/>
                </a:cubicBezTo>
                <a:cubicBezTo>
                  <a:pt x="9859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500"/>
                  <a:pt x="10342" y="10432"/>
                  <a:pt x="10688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3"/>
                  <a:pt x="11262" y="7947"/>
                  <a:pt x="11050" y="7660"/>
                </a:cubicBezTo>
                <a:lnTo>
                  <a:pt x="11238" y="7660"/>
                </a:lnTo>
                <a:lnTo>
                  <a:pt x="12276" y="6874"/>
                </a:lnTo>
                <a:lnTo>
                  <a:pt x="9463" y="6874"/>
                </a:lnTo>
                <a:cubicBezTo>
                  <a:pt x="8334" y="6874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9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9"/>
                  <a:pt x="9147" y="11162"/>
                  <a:pt x="9216" y="11300"/>
                </a:cubicBezTo>
                <a:cubicBezTo>
                  <a:pt x="7942" y="11309"/>
                  <a:pt x="6870" y="12161"/>
                  <a:pt x="6870" y="13167"/>
                </a:cubicBezTo>
                <a:cubicBezTo>
                  <a:pt x="6870" y="14071"/>
                  <a:pt x="7902" y="14727"/>
                  <a:pt x="9324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2" y="982"/>
                  <a:pt x="20618" y="5378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64" name="Shape 2364"/>
          <p:cNvSpPr/>
          <p:nvPr/>
        </p:nvSpPr>
        <p:spPr>
          <a:xfrm>
            <a:off x="17484886" y="414596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65" name="Shape 2365"/>
          <p:cNvSpPr/>
          <p:nvPr/>
        </p:nvSpPr>
        <p:spPr>
          <a:xfrm>
            <a:off x="18611753" y="4145969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7"/>
                  <a:pt x="9187" y="8554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5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66" name="Shape 2366"/>
          <p:cNvSpPr/>
          <p:nvPr/>
        </p:nvSpPr>
        <p:spPr>
          <a:xfrm>
            <a:off x="19738623" y="414596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7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2"/>
                </a:cubicBezTo>
                <a:lnTo>
                  <a:pt x="13046" y="13021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6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7"/>
                </a:cubicBezTo>
                <a:moveTo>
                  <a:pt x="13280" y="13606"/>
                </a:moveTo>
                <a:cubicBezTo>
                  <a:pt x="12921" y="13525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9"/>
                  <a:pt x="13698" y="14338"/>
                </a:cubicBezTo>
                <a:cubicBezTo>
                  <a:pt x="13741" y="14156"/>
                  <a:pt x="13722" y="13990"/>
                  <a:pt x="13643" y="13858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7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67" name="Shape 2367"/>
          <p:cNvSpPr/>
          <p:nvPr/>
        </p:nvSpPr>
        <p:spPr>
          <a:xfrm>
            <a:off x="20865493" y="4145969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7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7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8"/>
                </a:lnTo>
                <a:lnTo>
                  <a:pt x="10799" y="16692"/>
                </a:lnTo>
                <a:lnTo>
                  <a:pt x="14000" y="14628"/>
                </a:lnTo>
                <a:lnTo>
                  <a:pt x="14000" y="14068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68" name="Shape 2368"/>
          <p:cNvSpPr/>
          <p:nvPr/>
        </p:nvSpPr>
        <p:spPr>
          <a:xfrm>
            <a:off x="21992359" y="4145969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69" name="Shape 2369"/>
          <p:cNvSpPr/>
          <p:nvPr/>
        </p:nvSpPr>
        <p:spPr>
          <a:xfrm>
            <a:off x="23119229" y="414596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1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1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1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1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1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9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5"/>
                  <a:pt x="14169" y="9931"/>
                  <a:pt x="14169" y="10549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1"/>
                  <a:pt x="11487" y="8461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9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3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70" name="Shape 2370"/>
          <p:cNvSpPr/>
          <p:nvPr/>
        </p:nvSpPr>
        <p:spPr>
          <a:xfrm>
            <a:off x="12977410" y="527283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5"/>
                </a:cubicBezTo>
                <a:cubicBezTo>
                  <a:pt x="12783" y="9001"/>
                  <a:pt x="13728" y="8391"/>
                  <a:pt x="14592" y="7683"/>
                </a:cubicBezTo>
                <a:cubicBezTo>
                  <a:pt x="15222" y="8448"/>
                  <a:pt x="15619" y="9408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6" y="12619"/>
                  <a:pt x="12590" y="11483"/>
                </a:cubicBezTo>
                <a:cubicBezTo>
                  <a:pt x="13120" y="11361"/>
                  <a:pt x="13670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5" y="15709"/>
                  <a:pt x="8772" y="15374"/>
                  <a:pt x="7972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8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4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6" y="7279"/>
                  <a:pt x="9793" y="8099"/>
                  <a:pt x="10353" y="9000"/>
                </a:cubicBezTo>
                <a:cubicBezTo>
                  <a:pt x="8992" y="9509"/>
                  <a:pt x="7526" y="9802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3" y="6982"/>
                </a:cubicBezTo>
                <a:cubicBezTo>
                  <a:pt x="13087" y="7622"/>
                  <a:pt x="12217" y="8175"/>
                  <a:pt x="11281" y="8612"/>
                </a:cubicBezTo>
                <a:cubicBezTo>
                  <a:pt x="10732" y="7702"/>
                  <a:pt x="10072" y="6870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71" name="Shape 2371"/>
          <p:cNvSpPr/>
          <p:nvPr/>
        </p:nvSpPr>
        <p:spPr>
          <a:xfrm>
            <a:off x="14104280" y="527283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2"/>
                  <a:pt x="11183" y="9162"/>
                  <a:pt x="11217" y="9308"/>
                </a:cubicBezTo>
                <a:cubicBezTo>
                  <a:pt x="9543" y="9226"/>
                  <a:pt x="8059" y="8436"/>
                  <a:pt x="7065" y="7236"/>
                </a:cubicBezTo>
                <a:cubicBezTo>
                  <a:pt x="6892" y="7530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2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4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72" name="Shape 2372"/>
          <p:cNvSpPr/>
          <p:nvPr/>
        </p:nvSpPr>
        <p:spPr>
          <a:xfrm>
            <a:off x="15231149" y="527283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9" y="6381"/>
                  <a:pt x="9815" y="7120"/>
                  <a:pt x="9815" y="8363"/>
                </a:cubicBezTo>
                <a:lnTo>
                  <a:pt x="9815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5" y="10800"/>
                </a:lnTo>
                <a:lnTo>
                  <a:pt x="9815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73" name="Shape 2373"/>
          <p:cNvSpPr/>
          <p:nvPr/>
        </p:nvSpPr>
        <p:spPr>
          <a:xfrm>
            <a:off x="16358017" y="527283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4" y="14943"/>
                </a:cubicBezTo>
                <a:cubicBezTo>
                  <a:pt x="13563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4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7" y="14762"/>
                  <a:pt x="11687" y="14622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5" y="11897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6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3"/>
                </a:lnTo>
                <a:cubicBezTo>
                  <a:pt x="9304" y="14363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3" y="11074"/>
                </a:lnTo>
                <a:lnTo>
                  <a:pt x="7833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1"/>
                </a:moveTo>
                <a:cubicBezTo>
                  <a:pt x="14527" y="9431"/>
                  <a:pt x="12667" y="9334"/>
                  <a:pt x="10800" y="9334"/>
                </a:cubicBezTo>
                <a:cubicBezTo>
                  <a:pt x="8940" y="9334"/>
                  <a:pt x="7073" y="9431"/>
                  <a:pt x="7073" y="9431"/>
                </a:cubicBezTo>
                <a:cubicBezTo>
                  <a:pt x="6233" y="9431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4"/>
                  <a:pt x="7073" y="16104"/>
                </a:cubicBezTo>
                <a:cubicBezTo>
                  <a:pt x="7073" y="16104"/>
                  <a:pt x="8905" y="16200"/>
                  <a:pt x="10800" y="16200"/>
                </a:cubicBezTo>
                <a:cubicBezTo>
                  <a:pt x="12630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1"/>
                  <a:pt x="14527" y="9431"/>
                </a:cubicBezTo>
                <a:moveTo>
                  <a:pt x="11991" y="12090"/>
                </a:moveTo>
                <a:cubicBezTo>
                  <a:pt x="11859" y="12090"/>
                  <a:pt x="11757" y="12167"/>
                  <a:pt x="11687" y="12243"/>
                </a:cubicBezTo>
                <a:lnTo>
                  <a:pt x="11687" y="14277"/>
                </a:lnTo>
                <a:cubicBezTo>
                  <a:pt x="11751" y="14345"/>
                  <a:pt x="11847" y="14411"/>
                  <a:pt x="11991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1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3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8" y="6332"/>
                  <a:pt x="10774" y="6467"/>
                  <a:pt x="10774" y="6634"/>
                </a:cubicBezTo>
                <a:lnTo>
                  <a:pt x="10774" y="8045"/>
                </a:lnTo>
                <a:cubicBezTo>
                  <a:pt x="10774" y="8212"/>
                  <a:pt x="10638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2"/>
                </a:moveTo>
                <a:lnTo>
                  <a:pt x="10572" y="8802"/>
                </a:lnTo>
                <a:cubicBezTo>
                  <a:pt x="11020" y="8802"/>
                  <a:pt x="11383" y="8440"/>
                  <a:pt x="11383" y="7995"/>
                </a:cubicBezTo>
                <a:lnTo>
                  <a:pt x="11383" y="6685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5"/>
                </a:cubicBezTo>
                <a:lnTo>
                  <a:pt x="9558" y="7995"/>
                </a:lnTo>
                <a:cubicBezTo>
                  <a:pt x="9558" y="8440"/>
                  <a:pt x="9921" y="8802"/>
                  <a:pt x="10369" y="8802"/>
                </a:cubicBezTo>
                <a:moveTo>
                  <a:pt x="12397" y="8802"/>
                </a:moveTo>
                <a:cubicBezTo>
                  <a:pt x="12803" y="8802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7"/>
                  <a:pt x="12549" y="8197"/>
                </a:cubicBezTo>
                <a:lnTo>
                  <a:pt x="12549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1" y="8802"/>
                  <a:pt x="12397" y="880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74" name="Shape 2374"/>
          <p:cNvSpPr/>
          <p:nvPr/>
        </p:nvSpPr>
        <p:spPr>
          <a:xfrm>
            <a:off x="17484886" y="527283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3"/>
                </a:moveTo>
                <a:cubicBezTo>
                  <a:pt x="10463" y="6409"/>
                  <a:pt x="10254" y="6435"/>
                  <a:pt x="10045" y="6460"/>
                </a:cubicBezTo>
                <a:cubicBezTo>
                  <a:pt x="9652" y="6558"/>
                  <a:pt x="9223" y="6650"/>
                  <a:pt x="8904" y="6836"/>
                </a:cubicBezTo>
                <a:cubicBezTo>
                  <a:pt x="8055" y="7334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3" y="12166"/>
                  <a:pt x="8358" y="11988"/>
                </a:cubicBezTo>
                <a:cubicBezTo>
                  <a:pt x="8416" y="11889"/>
                  <a:pt x="8403" y="11758"/>
                  <a:pt x="8438" y="11644"/>
                </a:cubicBezTo>
                <a:cubicBezTo>
                  <a:pt x="8461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1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3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9"/>
                  <a:pt x="13131" y="8637"/>
                </a:cubicBezTo>
                <a:cubicBezTo>
                  <a:pt x="13292" y="9010"/>
                  <a:pt x="13339" y="9724"/>
                  <a:pt x="13228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9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2"/>
                  <a:pt x="10865" y="10349"/>
                  <a:pt x="11026" y="9733"/>
                </a:cubicBezTo>
                <a:cubicBezTo>
                  <a:pt x="11179" y="9146"/>
                  <a:pt x="10888" y="8684"/>
                  <a:pt x="10431" y="8575"/>
                </a:cubicBezTo>
                <a:cubicBezTo>
                  <a:pt x="9863" y="8439"/>
                  <a:pt x="9424" y="8966"/>
                  <a:pt x="9275" y="9310"/>
                </a:cubicBezTo>
                <a:cubicBezTo>
                  <a:pt x="9155" y="9584"/>
                  <a:pt x="9083" y="10089"/>
                  <a:pt x="9178" y="10454"/>
                </a:cubicBezTo>
                <a:cubicBezTo>
                  <a:pt x="9208" y="10569"/>
                  <a:pt x="9347" y="10879"/>
                  <a:pt x="9322" y="10986"/>
                </a:cubicBezTo>
                <a:cubicBezTo>
                  <a:pt x="9213" y="11462"/>
                  <a:pt x="9089" y="11974"/>
                  <a:pt x="8952" y="12441"/>
                </a:cubicBezTo>
                <a:cubicBezTo>
                  <a:pt x="8812" y="12929"/>
                  <a:pt x="8736" y="13427"/>
                  <a:pt x="8600" y="13898"/>
                </a:cubicBezTo>
                <a:cubicBezTo>
                  <a:pt x="8536" y="14115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39" y="15109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600" y="16200"/>
                </a:cubicBezTo>
                <a:cubicBezTo>
                  <a:pt x="8800" y="16194"/>
                  <a:pt x="9078" y="15665"/>
                  <a:pt x="9178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50" y="13569"/>
                </a:cubicBezTo>
                <a:cubicBezTo>
                  <a:pt x="10025" y="13329"/>
                  <a:pt x="10133" y="13049"/>
                  <a:pt x="10158" y="12787"/>
                </a:cubicBezTo>
                <a:lnTo>
                  <a:pt x="10174" y="12787"/>
                </a:lnTo>
                <a:cubicBezTo>
                  <a:pt x="10216" y="12930"/>
                  <a:pt x="10367" y="13035"/>
                  <a:pt x="10480" y="13116"/>
                </a:cubicBezTo>
                <a:cubicBezTo>
                  <a:pt x="10833" y="13367"/>
                  <a:pt x="11441" y="13601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6" y="11567"/>
                  <a:pt x="14513" y="11064"/>
                </a:cubicBezTo>
                <a:cubicBezTo>
                  <a:pt x="14596" y="10817"/>
                  <a:pt x="14613" y="10543"/>
                  <a:pt x="14675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5"/>
                  <a:pt x="10672" y="638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75" name="Shape 2375"/>
          <p:cNvSpPr/>
          <p:nvPr/>
        </p:nvSpPr>
        <p:spPr>
          <a:xfrm>
            <a:off x="18611753" y="5272839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50"/>
                  <a:pt x="12232" y="8850"/>
                </a:cubicBezTo>
                <a:cubicBezTo>
                  <a:pt x="12732" y="8850"/>
                  <a:pt x="12952" y="9108"/>
                  <a:pt x="12893" y="9625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3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3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6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2"/>
                  <a:pt x="13709" y="12317"/>
                </a:cubicBezTo>
                <a:cubicBezTo>
                  <a:pt x="15001" y="10781"/>
                  <a:pt x="15669" y="9570"/>
                  <a:pt x="15713" y="8686"/>
                </a:cubicBezTo>
                <a:cubicBezTo>
                  <a:pt x="15772" y="7504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76" name="Shape 2376"/>
          <p:cNvSpPr/>
          <p:nvPr/>
        </p:nvSpPr>
        <p:spPr>
          <a:xfrm>
            <a:off x="19738623" y="527283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20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5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3"/>
                  <a:pt x="8574" y="8014"/>
                  <a:pt x="8754" y="7807"/>
                </a:cubicBezTo>
                <a:cubicBezTo>
                  <a:pt x="8864" y="7680"/>
                  <a:pt x="9006" y="7613"/>
                  <a:pt x="9163" y="7613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6"/>
                </a:cubicBezTo>
                <a:cubicBezTo>
                  <a:pt x="10237" y="9239"/>
                  <a:pt x="10154" y="9596"/>
                  <a:pt x="9969" y="9810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2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3"/>
                  <a:pt x="11262" y="7948"/>
                  <a:pt x="11049" y="7660"/>
                </a:cubicBezTo>
                <a:lnTo>
                  <a:pt x="11238" y="7660"/>
                </a:lnTo>
                <a:lnTo>
                  <a:pt x="12276" y="6874"/>
                </a:lnTo>
                <a:lnTo>
                  <a:pt x="9463" y="6874"/>
                </a:lnTo>
                <a:cubicBezTo>
                  <a:pt x="8334" y="6874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9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9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77" name="Shape 2377"/>
          <p:cNvSpPr/>
          <p:nvPr/>
        </p:nvSpPr>
        <p:spPr>
          <a:xfrm>
            <a:off x="20865493" y="5272839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78" name="Shape 2378"/>
          <p:cNvSpPr/>
          <p:nvPr/>
        </p:nvSpPr>
        <p:spPr>
          <a:xfrm>
            <a:off x="21992359" y="5272839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7"/>
                  <a:pt x="9187" y="8554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2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79" name="Shape 2379"/>
          <p:cNvSpPr/>
          <p:nvPr/>
        </p:nvSpPr>
        <p:spPr>
          <a:xfrm>
            <a:off x="23119229" y="527283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7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2"/>
                </a:cubicBezTo>
                <a:lnTo>
                  <a:pt x="13046" y="13021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6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7"/>
                </a:cubicBezTo>
                <a:moveTo>
                  <a:pt x="13280" y="13606"/>
                </a:moveTo>
                <a:cubicBezTo>
                  <a:pt x="12921" y="13525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5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9"/>
                  <a:pt x="13698" y="14338"/>
                </a:cubicBezTo>
                <a:cubicBezTo>
                  <a:pt x="13741" y="14156"/>
                  <a:pt x="13722" y="13990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7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1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80" name="Shape 2380"/>
          <p:cNvSpPr/>
          <p:nvPr/>
        </p:nvSpPr>
        <p:spPr>
          <a:xfrm>
            <a:off x="12977410" y="6399705"/>
            <a:ext cx="59026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62" y="5890"/>
                </a:moveTo>
                <a:lnTo>
                  <a:pt x="10786" y="7777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7"/>
                </a:lnTo>
                <a:lnTo>
                  <a:pt x="8630" y="5892"/>
                </a:lnTo>
                <a:cubicBezTo>
                  <a:pt x="8630" y="5892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8"/>
                </a:lnTo>
                <a:lnTo>
                  <a:pt x="10799" y="16692"/>
                </a:lnTo>
                <a:lnTo>
                  <a:pt x="14000" y="14628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1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80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80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81" name="Shape 2381"/>
          <p:cNvSpPr/>
          <p:nvPr/>
        </p:nvSpPr>
        <p:spPr>
          <a:xfrm>
            <a:off x="14104280" y="6399705"/>
            <a:ext cx="59026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82" name="Shape 2382"/>
          <p:cNvSpPr/>
          <p:nvPr/>
        </p:nvSpPr>
        <p:spPr>
          <a:xfrm>
            <a:off x="15231149" y="6399705"/>
            <a:ext cx="59026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1"/>
                </a:moveTo>
                <a:cubicBezTo>
                  <a:pt x="11789" y="8444"/>
                  <a:pt x="12059" y="8413"/>
                  <a:pt x="12059" y="8413"/>
                </a:cubicBezTo>
                <a:cubicBezTo>
                  <a:pt x="12327" y="8381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1"/>
                </a:cubicBezTo>
                <a:lnTo>
                  <a:pt x="10652" y="10591"/>
                </a:lnTo>
                <a:lnTo>
                  <a:pt x="9559" y="13866"/>
                </a:lnTo>
                <a:lnTo>
                  <a:pt x="7741" y="8461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1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9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7" y="8461"/>
                  <a:pt x="11487" y="8461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9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3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83" name="Shape 2383"/>
          <p:cNvSpPr/>
          <p:nvPr/>
        </p:nvSpPr>
        <p:spPr>
          <a:xfrm>
            <a:off x="16358017" y="6399705"/>
            <a:ext cx="59026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5"/>
                </a:cubicBezTo>
                <a:cubicBezTo>
                  <a:pt x="12783" y="9001"/>
                  <a:pt x="13728" y="8391"/>
                  <a:pt x="14592" y="7683"/>
                </a:cubicBezTo>
                <a:cubicBezTo>
                  <a:pt x="15222" y="8448"/>
                  <a:pt x="15619" y="9408"/>
                  <a:pt x="15692" y="10458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6"/>
                </a:moveTo>
                <a:cubicBezTo>
                  <a:pt x="13168" y="13821"/>
                  <a:pt x="12956" y="12619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6"/>
                </a:cubicBezTo>
                <a:moveTo>
                  <a:pt x="10800" y="15709"/>
                </a:moveTo>
                <a:cubicBezTo>
                  <a:pt x="9745" y="15709"/>
                  <a:pt x="8772" y="15374"/>
                  <a:pt x="7972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8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2" y="10469"/>
                  <a:pt x="10852" y="9874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6" y="7279"/>
                  <a:pt x="9793" y="8098"/>
                  <a:pt x="10353" y="9001"/>
                </a:cubicBezTo>
                <a:cubicBezTo>
                  <a:pt x="8992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3" y="6982"/>
                </a:cubicBezTo>
                <a:cubicBezTo>
                  <a:pt x="13087" y="7622"/>
                  <a:pt x="12217" y="8175"/>
                  <a:pt x="11281" y="8612"/>
                </a:cubicBezTo>
                <a:cubicBezTo>
                  <a:pt x="10732" y="7702"/>
                  <a:pt x="10072" y="6870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84" name="Shape 2384"/>
          <p:cNvSpPr/>
          <p:nvPr/>
        </p:nvSpPr>
        <p:spPr>
          <a:xfrm>
            <a:off x="17538544" y="6399705"/>
            <a:ext cx="482946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0" y="13698"/>
                </a:moveTo>
                <a:cubicBezTo>
                  <a:pt x="15500" y="14629"/>
                  <a:pt x="14906" y="15068"/>
                  <a:pt x="13996" y="15062"/>
                </a:cubicBezTo>
                <a:cubicBezTo>
                  <a:pt x="13870" y="15062"/>
                  <a:pt x="13731" y="15062"/>
                  <a:pt x="13646" y="15045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20"/>
                  <a:pt x="14841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2" y="13635"/>
                </a:cubicBezTo>
                <a:lnTo>
                  <a:pt x="6432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2" y="15708"/>
                </a:lnTo>
                <a:lnTo>
                  <a:pt x="6432" y="14317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4"/>
                  <a:pt x="8630" y="13381"/>
                  <a:pt x="8630" y="13000"/>
                </a:cubicBezTo>
                <a:cubicBezTo>
                  <a:pt x="8630" y="12619"/>
                  <a:pt x="8439" y="12296"/>
                  <a:pt x="8155" y="12099"/>
                </a:cubicBezTo>
                <a:cubicBezTo>
                  <a:pt x="7859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5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0" y="14380"/>
                  <a:pt x="10890" y="14623"/>
                </a:cubicBezTo>
                <a:cubicBezTo>
                  <a:pt x="10890" y="14877"/>
                  <a:pt x="10646" y="15045"/>
                  <a:pt x="10185" y="15045"/>
                </a:cubicBezTo>
                <a:cubicBezTo>
                  <a:pt x="9755" y="15045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7"/>
                  <a:pt x="10124" y="15767"/>
                </a:cubicBezTo>
                <a:cubicBezTo>
                  <a:pt x="11346" y="15767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85" name="Shape 2385"/>
          <p:cNvSpPr/>
          <p:nvPr/>
        </p:nvSpPr>
        <p:spPr>
          <a:xfrm>
            <a:off x="18665414" y="6399705"/>
            <a:ext cx="48294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36" y="15708"/>
                </a:moveTo>
                <a:lnTo>
                  <a:pt x="13646" y="15708"/>
                </a:lnTo>
                <a:lnTo>
                  <a:pt x="13646" y="11815"/>
                </a:lnTo>
                <a:lnTo>
                  <a:pt x="12636" y="11815"/>
                </a:lnTo>
                <a:cubicBezTo>
                  <a:pt x="12636" y="11815"/>
                  <a:pt x="12636" y="15708"/>
                  <a:pt x="12636" y="15708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5"/>
                  <a:pt x="10086" y="12474"/>
                </a:cubicBezTo>
                <a:lnTo>
                  <a:pt x="10099" y="12474"/>
                </a:lnTo>
                <a:cubicBezTo>
                  <a:pt x="10165" y="12705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5"/>
                </a:moveTo>
                <a:lnTo>
                  <a:pt x="8113" y="15708"/>
                </a:lnTo>
                <a:lnTo>
                  <a:pt x="9155" y="15708"/>
                </a:lnTo>
                <a:lnTo>
                  <a:pt x="9472" y="14709"/>
                </a:lnTo>
                <a:lnTo>
                  <a:pt x="10746" y="14709"/>
                </a:lnTo>
                <a:lnTo>
                  <a:pt x="11089" y="15708"/>
                </a:lnTo>
                <a:lnTo>
                  <a:pt x="12172" y="15708"/>
                </a:lnTo>
                <a:lnTo>
                  <a:pt x="10792" y="11815"/>
                </a:lnTo>
                <a:cubicBezTo>
                  <a:pt x="10792" y="11815"/>
                  <a:pt x="9472" y="11815"/>
                  <a:pt x="9472" y="1181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86" name="Shape 2386"/>
          <p:cNvSpPr/>
          <p:nvPr/>
        </p:nvSpPr>
        <p:spPr>
          <a:xfrm>
            <a:off x="19792283" y="6399705"/>
            <a:ext cx="48294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36" y="15708"/>
                </a:moveTo>
                <a:lnTo>
                  <a:pt x="14845" y="15708"/>
                </a:lnTo>
                <a:lnTo>
                  <a:pt x="14845" y="14143"/>
                </a:lnTo>
                <a:lnTo>
                  <a:pt x="16443" y="14143"/>
                </a:lnTo>
                <a:lnTo>
                  <a:pt x="16443" y="13427"/>
                </a:lnTo>
                <a:lnTo>
                  <a:pt x="14845" y="13427"/>
                </a:lnTo>
                <a:lnTo>
                  <a:pt x="14845" y="12537"/>
                </a:lnTo>
                <a:lnTo>
                  <a:pt x="16555" y="12537"/>
                </a:lnTo>
                <a:lnTo>
                  <a:pt x="16555" y="11815"/>
                </a:lnTo>
                <a:lnTo>
                  <a:pt x="13836" y="11815"/>
                </a:lnTo>
                <a:cubicBezTo>
                  <a:pt x="13836" y="11815"/>
                  <a:pt x="13836" y="15708"/>
                  <a:pt x="13836" y="15708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7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7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0"/>
                  <a:pt x="11900" y="13698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5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8"/>
                  <a:pt x="10178" y="15748"/>
                </a:cubicBezTo>
                <a:cubicBezTo>
                  <a:pt x="11048" y="15748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2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8"/>
                </a:moveTo>
                <a:cubicBezTo>
                  <a:pt x="6623" y="13658"/>
                  <a:pt x="6518" y="13653"/>
                  <a:pt x="6432" y="13635"/>
                </a:cubicBezTo>
                <a:lnTo>
                  <a:pt x="6432" y="12486"/>
                </a:lnTo>
                <a:cubicBezTo>
                  <a:pt x="6505" y="12468"/>
                  <a:pt x="6643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2" y="15708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4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1"/>
                  <a:pt x="7416" y="11787"/>
                  <a:pt x="6796" y="1178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87" name="Shape 2387"/>
          <p:cNvSpPr/>
          <p:nvPr/>
        </p:nvSpPr>
        <p:spPr>
          <a:xfrm>
            <a:off x="20919152" y="6399705"/>
            <a:ext cx="48294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36" y="15708"/>
                </a:moveTo>
                <a:lnTo>
                  <a:pt x="13945" y="15708"/>
                </a:lnTo>
                <a:lnTo>
                  <a:pt x="13945" y="14143"/>
                </a:lnTo>
                <a:lnTo>
                  <a:pt x="15543" y="14143"/>
                </a:lnTo>
                <a:lnTo>
                  <a:pt x="15543" y="13427"/>
                </a:lnTo>
                <a:lnTo>
                  <a:pt x="13945" y="13427"/>
                </a:lnTo>
                <a:lnTo>
                  <a:pt x="13945" y="12537"/>
                </a:lnTo>
                <a:lnTo>
                  <a:pt x="15655" y="12537"/>
                </a:lnTo>
                <a:lnTo>
                  <a:pt x="15655" y="11815"/>
                </a:lnTo>
                <a:lnTo>
                  <a:pt x="12936" y="11815"/>
                </a:lnTo>
                <a:cubicBezTo>
                  <a:pt x="12936" y="11815"/>
                  <a:pt x="12936" y="15708"/>
                  <a:pt x="12936" y="15708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7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8"/>
                </a:moveTo>
                <a:lnTo>
                  <a:pt x="12145" y="15708"/>
                </a:lnTo>
                <a:lnTo>
                  <a:pt x="12145" y="11815"/>
                </a:lnTo>
                <a:lnTo>
                  <a:pt x="11136" y="11815"/>
                </a:lnTo>
                <a:cubicBezTo>
                  <a:pt x="11136" y="11815"/>
                  <a:pt x="11136" y="15708"/>
                  <a:pt x="11136" y="15708"/>
                </a:cubicBezTo>
                <a:close/>
                <a:moveTo>
                  <a:pt x="8395" y="14166"/>
                </a:moveTo>
                <a:lnTo>
                  <a:pt x="9082" y="14166"/>
                </a:lnTo>
                <a:lnTo>
                  <a:pt x="9082" y="14980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5"/>
                  <a:pt x="8672" y="11775"/>
                </a:cubicBezTo>
                <a:cubicBezTo>
                  <a:pt x="7213" y="11775"/>
                  <a:pt x="6138" y="12514"/>
                  <a:pt x="6131" y="13809"/>
                </a:cubicBezTo>
                <a:cubicBezTo>
                  <a:pt x="6124" y="14380"/>
                  <a:pt x="6349" y="14888"/>
                  <a:pt x="6758" y="15223"/>
                </a:cubicBezTo>
                <a:cubicBezTo>
                  <a:pt x="7167" y="15570"/>
                  <a:pt x="7755" y="15748"/>
                  <a:pt x="8566" y="15748"/>
                </a:cubicBezTo>
                <a:cubicBezTo>
                  <a:pt x="9155" y="15748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6"/>
                  <a:pt x="8395" y="1416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88" name="Shape 2388"/>
          <p:cNvSpPr/>
          <p:nvPr/>
        </p:nvSpPr>
        <p:spPr>
          <a:xfrm>
            <a:off x="22046021" y="6399705"/>
            <a:ext cx="48294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9" y="13658"/>
                </a:moveTo>
                <a:cubicBezTo>
                  <a:pt x="9923" y="13658"/>
                  <a:pt x="9818" y="13652"/>
                  <a:pt x="9732" y="13635"/>
                </a:cubicBezTo>
                <a:lnTo>
                  <a:pt x="9732" y="12486"/>
                </a:lnTo>
                <a:cubicBezTo>
                  <a:pt x="9805" y="12468"/>
                  <a:pt x="9943" y="12451"/>
                  <a:pt x="10148" y="12451"/>
                </a:cubicBezTo>
                <a:cubicBezTo>
                  <a:pt x="10650" y="12451"/>
                  <a:pt x="10934" y="12665"/>
                  <a:pt x="10934" y="13023"/>
                </a:cubicBezTo>
                <a:cubicBezTo>
                  <a:pt x="10934" y="13421"/>
                  <a:pt x="10604" y="13658"/>
                  <a:pt x="10069" y="13658"/>
                </a:cubicBezTo>
                <a:moveTo>
                  <a:pt x="10096" y="11787"/>
                </a:moveTo>
                <a:cubicBezTo>
                  <a:pt x="9481" y="11787"/>
                  <a:pt x="9046" y="11821"/>
                  <a:pt x="8736" y="11868"/>
                </a:cubicBezTo>
                <a:lnTo>
                  <a:pt x="8736" y="15708"/>
                </a:lnTo>
                <a:lnTo>
                  <a:pt x="9732" y="15708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4"/>
                  <a:pt x="11931" y="13381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0"/>
                  <a:pt x="12349" y="14888"/>
                  <a:pt x="12758" y="15224"/>
                </a:cubicBezTo>
                <a:cubicBezTo>
                  <a:pt x="13167" y="15570"/>
                  <a:pt x="13755" y="15748"/>
                  <a:pt x="14566" y="15748"/>
                </a:cubicBezTo>
                <a:cubicBezTo>
                  <a:pt x="15155" y="15748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6"/>
                </a:lnTo>
                <a:lnTo>
                  <a:pt x="15081" y="14166"/>
                </a:lnTo>
                <a:lnTo>
                  <a:pt x="15081" y="14980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5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5"/>
                  <a:pt x="14672" y="11775"/>
                </a:cubicBezTo>
                <a:cubicBezTo>
                  <a:pt x="13213" y="11775"/>
                  <a:pt x="12138" y="12514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7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1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79"/>
                </a:lnTo>
                <a:cubicBezTo>
                  <a:pt x="5491" y="15738"/>
                  <a:pt x="5795" y="15772"/>
                  <a:pt x="6026" y="15772"/>
                </a:cubicBezTo>
                <a:cubicBezTo>
                  <a:pt x="7003" y="15772"/>
                  <a:pt x="7610" y="15385"/>
                  <a:pt x="7610" y="14276"/>
                </a:cubicBezTo>
                <a:lnTo>
                  <a:pt x="7610" y="11815"/>
                </a:lnTo>
                <a:lnTo>
                  <a:pt x="6606" y="11815"/>
                </a:lnTo>
                <a:cubicBezTo>
                  <a:pt x="6606" y="11815"/>
                  <a:pt x="6606" y="14265"/>
                  <a:pt x="6606" y="1426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89" name="Shape 2389"/>
          <p:cNvSpPr/>
          <p:nvPr/>
        </p:nvSpPr>
        <p:spPr>
          <a:xfrm>
            <a:off x="23172890" y="6399705"/>
            <a:ext cx="482946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0"/>
                  <a:pt x="13249" y="14888"/>
                  <a:pt x="13658" y="15223"/>
                </a:cubicBezTo>
                <a:cubicBezTo>
                  <a:pt x="14067" y="15570"/>
                  <a:pt x="14655" y="15748"/>
                  <a:pt x="15467" y="15748"/>
                </a:cubicBezTo>
                <a:cubicBezTo>
                  <a:pt x="16054" y="15748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6"/>
                </a:lnTo>
                <a:lnTo>
                  <a:pt x="15981" y="14166"/>
                </a:lnTo>
                <a:lnTo>
                  <a:pt x="15981" y="14980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5"/>
                  <a:pt x="15572" y="11775"/>
                </a:cubicBezTo>
                <a:cubicBezTo>
                  <a:pt x="14113" y="11775"/>
                  <a:pt x="13037" y="12514"/>
                  <a:pt x="13031" y="13809"/>
                </a:cubicBezTo>
                <a:moveTo>
                  <a:pt x="6169" y="13658"/>
                </a:moveTo>
                <a:cubicBezTo>
                  <a:pt x="6023" y="13658"/>
                  <a:pt x="5918" y="13652"/>
                  <a:pt x="5832" y="13635"/>
                </a:cubicBezTo>
                <a:lnTo>
                  <a:pt x="5832" y="12486"/>
                </a:lnTo>
                <a:cubicBezTo>
                  <a:pt x="5905" y="12468"/>
                  <a:pt x="6043" y="12451"/>
                  <a:pt x="6248" y="12451"/>
                </a:cubicBezTo>
                <a:cubicBezTo>
                  <a:pt x="6750" y="12451"/>
                  <a:pt x="7034" y="12665"/>
                  <a:pt x="7034" y="13023"/>
                </a:cubicBezTo>
                <a:cubicBezTo>
                  <a:pt x="7034" y="13421"/>
                  <a:pt x="6704" y="13658"/>
                  <a:pt x="6169" y="13658"/>
                </a:cubicBezTo>
                <a:moveTo>
                  <a:pt x="6196" y="11787"/>
                </a:moveTo>
                <a:cubicBezTo>
                  <a:pt x="5582" y="11787"/>
                  <a:pt x="5146" y="11821"/>
                  <a:pt x="4836" y="11868"/>
                </a:cubicBezTo>
                <a:lnTo>
                  <a:pt x="4836" y="15708"/>
                </a:lnTo>
                <a:lnTo>
                  <a:pt x="5832" y="15708"/>
                </a:lnTo>
                <a:lnTo>
                  <a:pt x="5832" y="14317"/>
                </a:lnTo>
                <a:cubicBezTo>
                  <a:pt x="5925" y="14327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4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1"/>
                  <a:pt x="6816" y="11787"/>
                  <a:pt x="6196" y="11787"/>
                </a:cubicBezTo>
                <a:moveTo>
                  <a:pt x="11195" y="12953"/>
                </a:moveTo>
                <a:cubicBezTo>
                  <a:pt x="11195" y="13536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2"/>
                  <a:pt x="10535" y="13242"/>
                </a:cubicBezTo>
                <a:lnTo>
                  <a:pt x="9611" y="11815"/>
                </a:lnTo>
                <a:lnTo>
                  <a:pt x="8436" y="11815"/>
                </a:lnTo>
                <a:lnTo>
                  <a:pt x="8436" y="15708"/>
                </a:lnTo>
                <a:lnTo>
                  <a:pt x="9360" y="15708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8"/>
                </a:lnTo>
                <a:lnTo>
                  <a:pt x="12119" y="15708"/>
                </a:lnTo>
                <a:lnTo>
                  <a:pt x="12119" y="11815"/>
                </a:lnTo>
                <a:lnTo>
                  <a:pt x="11195" y="11815"/>
                </a:lnTo>
                <a:cubicBezTo>
                  <a:pt x="11195" y="11815"/>
                  <a:pt x="11195" y="12953"/>
                  <a:pt x="11195" y="129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90" name="Shape 2390"/>
          <p:cNvSpPr/>
          <p:nvPr/>
        </p:nvSpPr>
        <p:spPr>
          <a:xfrm>
            <a:off x="675760" y="866685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07" y="14380"/>
                </a:moveTo>
                <a:cubicBezTo>
                  <a:pt x="12818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2" y="15164"/>
                  <a:pt x="13602" y="15074"/>
                </a:cubicBezTo>
                <a:lnTo>
                  <a:pt x="17529" y="11147"/>
                </a:lnTo>
                <a:cubicBezTo>
                  <a:pt x="17618" y="11059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2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9"/>
                  <a:pt x="12818" y="7132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91" name="Shape 2391"/>
          <p:cNvSpPr/>
          <p:nvPr/>
        </p:nvSpPr>
        <p:spPr>
          <a:xfrm>
            <a:off x="1802629" y="866685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2" y="7132"/>
                  <a:pt x="8836" y="7009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8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9"/>
                  <a:pt x="4071" y="11147"/>
                </a:cubicBezTo>
                <a:lnTo>
                  <a:pt x="7998" y="15074"/>
                </a:lnTo>
                <a:cubicBezTo>
                  <a:pt x="8088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2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92" name="Shape 2392"/>
          <p:cNvSpPr/>
          <p:nvPr/>
        </p:nvSpPr>
        <p:spPr>
          <a:xfrm>
            <a:off x="3077064" y="8666859"/>
            <a:ext cx="295134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8" y="15709"/>
                  <a:pt x="20102" y="15765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5"/>
                  <a:pt x="1252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09" y="16459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30" y="21600"/>
                  <a:pt x="10800" y="21600"/>
                </a:cubicBezTo>
                <a:cubicBezTo>
                  <a:pt x="11070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1" y="16459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93" name="Shape 2393"/>
          <p:cNvSpPr/>
          <p:nvPr/>
        </p:nvSpPr>
        <p:spPr>
          <a:xfrm>
            <a:off x="4203932" y="8666859"/>
            <a:ext cx="295134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6"/>
                  <a:pt x="11070" y="0"/>
                  <a:pt x="10800" y="0"/>
                </a:cubicBezTo>
                <a:cubicBezTo>
                  <a:pt x="10530" y="0"/>
                  <a:pt x="10284" y="56"/>
                  <a:pt x="10106" y="144"/>
                </a:cubicBezTo>
                <a:lnTo>
                  <a:pt x="288" y="5053"/>
                </a:lnTo>
                <a:cubicBezTo>
                  <a:pt x="109" y="5142"/>
                  <a:pt x="0" y="5265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2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8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5"/>
                  <a:pt x="21491" y="5142"/>
                  <a:pt x="21312" y="505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94" name="Shape 2394"/>
          <p:cNvSpPr/>
          <p:nvPr/>
        </p:nvSpPr>
        <p:spPr>
          <a:xfrm>
            <a:off x="5183236" y="8814427"/>
            <a:ext cx="590265" cy="295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500"/>
                  <a:pt x="5891" y="1254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1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2"/>
                  <a:pt x="55" y="11318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95" name="Shape 2395"/>
          <p:cNvSpPr/>
          <p:nvPr/>
        </p:nvSpPr>
        <p:spPr>
          <a:xfrm>
            <a:off x="6310103" y="8814427"/>
            <a:ext cx="590266" cy="295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1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4"/>
                  <a:pt x="15764" y="1500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8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8"/>
                  <a:pt x="21600" y="11072"/>
                  <a:pt x="21600" y="10800"/>
                </a:cubicBezTo>
                <a:cubicBezTo>
                  <a:pt x="21600" y="10530"/>
                  <a:pt x="21545" y="10284"/>
                  <a:pt x="21456" y="1010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96" name="Shape 2396"/>
          <p:cNvSpPr/>
          <p:nvPr/>
        </p:nvSpPr>
        <p:spPr>
          <a:xfrm>
            <a:off x="7463803" y="8827841"/>
            <a:ext cx="536604" cy="26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2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2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80"/>
                  <a:pt x="60" y="1650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50"/>
                  <a:pt x="21600" y="1380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97" name="Shape 2397"/>
          <p:cNvSpPr/>
          <p:nvPr/>
        </p:nvSpPr>
        <p:spPr>
          <a:xfrm>
            <a:off x="8590671" y="8827841"/>
            <a:ext cx="536604" cy="26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2"/>
                  <a:pt x="10949" y="0"/>
                  <a:pt x="10800" y="0"/>
                </a:cubicBezTo>
                <a:cubicBezTo>
                  <a:pt x="10651" y="0"/>
                  <a:pt x="10516" y="122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3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3"/>
                  <a:pt x="21540" y="19953"/>
                  <a:pt x="21442" y="1975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98" name="Shape 2398"/>
          <p:cNvSpPr/>
          <p:nvPr/>
        </p:nvSpPr>
        <p:spPr>
          <a:xfrm>
            <a:off x="9851691" y="8693691"/>
            <a:ext cx="268303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5"/>
                  <a:pt x="21600" y="690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50"/>
                  <a:pt x="120" y="11085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399" name="Shape 2399"/>
          <p:cNvSpPr/>
          <p:nvPr/>
        </p:nvSpPr>
        <p:spPr>
          <a:xfrm>
            <a:off x="10978561" y="8693691"/>
            <a:ext cx="268303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90"/>
                  <a:pt x="121" y="825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5"/>
                  <a:pt x="21600" y="10950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00" name="Shape 2400"/>
          <p:cNvSpPr/>
          <p:nvPr/>
        </p:nvSpPr>
        <p:spPr>
          <a:xfrm>
            <a:off x="675760" y="979372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2" y="982"/>
                  <a:pt x="20618" y="5378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2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2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01" name="Shape 2401"/>
          <p:cNvSpPr/>
          <p:nvPr/>
        </p:nvSpPr>
        <p:spPr>
          <a:xfrm>
            <a:off x="1802629" y="979372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2" y="982"/>
                  <a:pt x="20618" y="5378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2929497" y="979372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03" name="Shape 2403"/>
          <p:cNvSpPr/>
          <p:nvPr/>
        </p:nvSpPr>
        <p:spPr>
          <a:xfrm>
            <a:off x="4056366" y="9793729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9674" y="5053"/>
                </a:moveTo>
                <a:cubicBezTo>
                  <a:pt x="9585" y="4965"/>
                  <a:pt x="9462" y="4909"/>
                  <a:pt x="9327" y="4909"/>
                </a:cubicBezTo>
                <a:cubicBezTo>
                  <a:pt x="9056" y="4909"/>
                  <a:pt x="8836" y="5130"/>
                  <a:pt x="8836" y="5400"/>
                </a:cubicBezTo>
                <a:cubicBezTo>
                  <a:pt x="8836" y="5536"/>
                  <a:pt x="8891" y="5659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2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3" y="11059"/>
                  <a:pt x="14727" y="10936"/>
                  <a:pt x="14727" y="10800"/>
                </a:cubicBezTo>
                <a:cubicBezTo>
                  <a:pt x="14727" y="10665"/>
                  <a:pt x="14673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5183236" y="979372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39" y="184"/>
                  <a:pt x="12764" y="184"/>
                </a:cubicBezTo>
                <a:cubicBezTo>
                  <a:pt x="12492" y="184"/>
                  <a:pt x="12273" y="405"/>
                  <a:pt x="12273" y="675"/>
                </a:cubicBezTo>
                <a:cubicBezTo>
                  <a:pt x="12273" y="946"/>
                  <a:pt x="12492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5"/>
                  <a:pt x="9107" y="184"/>
                  <a:pt x="8836" y="184"/>
                </a:cubicBezTo>
                <a:cubicBezTo>
                  <a:pt x="8761" y="184"/>
                  <a:pt x="8691" y="205"/>
                  <a:pt x="8626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1" y="9818"/>
                  <a:pt x="6382" y="10038"/>
                  <a:pt x="6382" y="10309"/>
                </a:cubicBezTo>
                <a:cubicBezTo>
                  <a:pt x="6382" y="10445"/>
                  <a:pt x="6436" y="10568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8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4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2" y="9874"/>
                  <a:pt x="7009" y="9818"/>
                  <a:pt x="6873" y="981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6310103" y="9927880"/>
            <a:ext cx="590266" cy="321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4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4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2"/>
                </a:lnTo>
                <a:lnTo>
                  <a:pt x="10445" y="21322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2"/>
                </a:lnTo>
                <a:lnTo>
                  <a:pt x="21464" y="1522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06" name="Shape 2406"/>
          <p:cNvSpPr/>
          <p:nvPr/>
        </p:nvSpPr>
        <p:spPr>
          <a:xfrm>
            <a:off x="7436972" y="9927880"/>
            <a:ext cx="590265" cy="321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" y="19800"/>
                </a:moveTo>
                <a:lnTo>
                  <a:pt x="10800" y="2204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3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3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07" name="Shape 2407"/>
          <p:cNvSpPr/>
          <p:nvPr/>
        </p:nvSpPr>
        <p:spPr>
          <a:xfrm>
            <a:off x="8697993" y="9793729"/>
            <a:ext cx="321963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9"/>
                </a:lnTo>
                <a:cubicBezTo>
                  <a:pt x="19800" y="1639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4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08" name="Shape 2408"/>
          <p:cNvSpPr/>
          <p:nvPr/>
        </p:nvSpPr>
        <p:spPr>
          <a:xfrm>
            <a:off x="9824861" y="9793729"/>
            <a:ext cx="321964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962"/>
                </a:moveTo>
                <a:lnTo>
                  <a:pt x="1800" y="1639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4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09" name="Shape 2409"/>
          <p:cNvSpPr/>
          <p:nvPr/>
        </p:nvSpPr>
        <p:spPr>
          <a:xfrm>
            <a:off x="10817580" y="9793729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1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6"/>
                  <a:pt x="10936" y="0"/>
                  <a:pt x="10800" y="0"/>
                </a:cubicBezTo>
                <a:cubicBezTo>
                  <a:pt x="10665" y="0"/>
                  <a:pt x="10542" y="56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1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9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3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3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9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10" name="Shape 2410"/>
          <p:cNvSpPr/>
          <p:nvPr/>
        </p:nvSpPr>
        <p:spPr>
          <a:xfrm>
            <a:off x="675760" y="10920598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11" name="Shape 2411"/>
          <p:cNvSpPr/>
          <p:nvPr/>
        </p:nvSpPr>
        <p:spPr>
          <a:xfrm>
            <a:off x="1802629" y="10920598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6"/>
                </a:lnTo>
                <a:cubicBezTo>
                  <a:pt x="11041" y="7906"/>
                  <a:pt x="10927" y="7855"/>
                  <a:pt x="10800" y="7855"/>
                </a:cubicBezTo>
                <a:cubicBezTo>
                  <a:pt x="10672" y="7855"/>
                  <a:pt x="10559" y="7906"/>
                  <a:pt x="10473" y="7986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1" y="13695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5"/>
                  <a:pt x="16072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12" name="Shape 2412"/>
          <p:cNvSpPr/>
          <p:nvPr/>
        </p:nvSpPr>
        <p:spPr>
          <a:xfrm>
            <a:off x="2929497" y="10920598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8"/>
                  <a:pt x="6924" y="11041"/>
                  <a:pt x="7003" y="11128"/>
                </a:cubicBezTo>
                <a:lnTo>
                  <a:pt x="7000" y="11130"/>
                </a:lnTo>
                <a:lnTo>
                  <a:pt x="11909" y="16531"/>
                </a:lnTo>
                <a:lnTo>
                  <a:pt x="11912" y="16528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1"/>
                </a:lnTo>
                <a:lnTo>
                  <a:pt x="12633" y="5728"/>
                </a:lnTo>
                <a:cubicBezTo>
                  <a:pt x="12713" y="5641"/>
                  <a:pt x="12764" y="5528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13" name="Shape 2413"/>
          <p:cNvSpPr/>
          <p:nvPr/>
        </p:nvSpPr>
        <p:spPr>
          <a:xfrm>
            <a:off x="4056366" y="10920598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8"/>
                  <a:pt x="8887" y="5641"/>
                  <a:pt x="8967" y="5728"/>
                </a:cubicBezTo>
                <a:lnTo>
                  <a:pt x="8964" y="5731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8"/>
                </a:cubicBezTo>
                <a:lnTo>
                  <a:pt x="9691" y="16531"/>
                </a:lnTo>
                <a:lnTo>
                  <a:pt x="14600" y="11130"/>
                </a:lnTo>
                <a:lnTo>
                  <a:pt x="14597" y="11128"/>
                </a:lnTo>
                <a:cubicBezTo>
                  <a:pt x="14676" y="11041"/>
                  <a:pt x="14727" y="10928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14" name="Shape 2414"/>
          <p:cNvSpPr/>
          <p:nvPr/>
        </p:nvSpPr>
        <p:spPr>
          <a:xfrm>
            <a:off x="5277140" y="10920598"/>
            <a:ext cx="40245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0" y="14495"/>
                  <a:pt x="212" y="14584"/>
                </a:cubicBezTo>
                <a:lnTo>
                  <a:pt x="10290" y="21456"/>
                </a:lnTo>
                <a:cubicBezTo>
                  <a:pt x="10420" y="21545"/>
                  <a:pt x="10602" y="21600"/>
                  <a:pt x="10800" y="21600"/>
                </a:cubicBezTo>
                <a:cubicBezTo>
                  <a:pt x="10998" y="21600"/>
                  <a:pt x="11180" y="21545"/>
                  <a:pt x="11310" y="21456"/>
                </a:cubicBezTo>
                <a:lnTo>
                  <a:pt x="21388" y="14584"/>
                </a:lnTo>
                <a:cubicBezTo>
                  <a:pt x="21520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15" name="Shape 2415"/>
          <p:cNvSpPr/>
          <p:nvPr/>
        </p:nvSpPr>
        <p:spPr>
          <a:xfrm>
            <a:off x="6404010" y="10920598"/>
            <a:ext cx="402454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6"/>
                  <a:pt x="10999" y="0"/>
                  <a:pt x="10800" y="0"/>
                </a:cubicBezTo>
                <a:cubicBezTo>
                  <a:pt x="10601" y="0"/>
                  <a:pt x="10422" y="56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16" name="Shape 2416"/>
          <p:cNvSpPr/>
          <p:nvPr/>
        </p:nvSpPr>
        <p:spPr>
          <a:xfrm>
            <a:off x="7436972" y="11014502"/>
            <a:ext cx="590265" cy="402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2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17" name="Shape 2417"/>
          <p:cNvSpPr/>
          <p:nvPr/>
        </p:nvSpPr>
        <p:spPr>
          <a:xfrm>
            <a:off x="8563840" y="11014502"/>
            <a:ext cx="590266" cy="402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2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2"/>
                  <a:pt x="21545" y="10422"/>
                  <a:pt x="21456" y="1029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18" name="Shape 2418"/>
          <p:cNvSpPr/>
          <p:nvPr/>
        </p:nvSpPr>
        <p:spPr>
          <a:xfrm>
            <a:off x="9771201" y="10920598"/>
            <a:ext cx="429284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5053"/>
                </a:moveTo>
                <a:lnTo>
                  <a:pt x="14652" y="144"/>
                </a:lnTo>
                <a:cubicBezTo>
                  <a:pt x="14530" y="56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50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4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9"/>
                  <a:pt x="21600" y="5536"/>
                  <a:pt x="21600" y="5400"/>
                </a:cubicBezTo>
                <a:cubicBezTo>
                  <a:pt x="21600" y="5265"/>
                  <a:pt x="21524" y="5142"/>
                  <a:pt x="21402" y="505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19" name="Shape 2419"/>
          <p:cNvSpPr/>
          <p:nvPr/>
        </p:nvSpPr>
        <p:spPr>
          <a:xfrm>
            <a:off x="10817580" y="11001089"/>
            <a:ext cx="590265" cy="42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9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4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9"/>
                  <a:pt x="21545" y="7070"/>
                  <a:pt x="21456" y="694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20" name="Shape 2420"/>
          <p:cNvSpPr/>
          <p:nvPr/>
        </p:nvSpPr>
        <p:spPr>
          <a:xfrm>
            <a:off x="675760" y="12047466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1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6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1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8" y="11837"/>
                  <a:pt x="8980" y="11927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9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4" y="12532"/>
                  <a:pt x="9818" y="12409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21" name="Shape 2421"/>
          <p:cNvSpPr/>
          <p:nvPr/>
        </p:nvSpPr>
        <p:spPr>
          <a:xfrm>
            <a:off x="1802629" y="12047466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0974" y="0"/>
                  <a:pt x="20851" y="56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9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9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22" name="Shape 2422"/>
          <p:cNvSpPr/>
          <p:nvPr/>
        </p:nvSpPr>
        <p:spPr>
          <a:xfrm>
            <a:off x="2929497" y="12047466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1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0"/>
                </a:lnTo>
                <a:cubicBezTo>
                  <a:pt x="5946" y="14959"/>
                  <a:pt x="5891" y="15082"/>
                  <a:pt x="5891" y="15218"/>
                </a:cubicBezTo>
                <a:cubicBezTo>
                  <a:pt x="5891" y="15489"/>
                  <a:pt x="6111" y="15708"/>
                  <a:pt x="6382" y="15708"/>
                </a:cubicBezTo>
                <a:cubicBezTo>
                  <a:pt x="6517" y="15708"/>
                  <a:pt x="6640" y="15653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0"/>
                  <a:pt x="20838" y="5890"/>
                  <a:pt x="21109" y="5890"/>
                </a:cubicBezTo>
                <a:cubicBezTo>
                  <a:pt x="21380" y="5890"/>
                  <a:pt x="21600" y="5670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7"/>
                </a:lnTo>
                <a:lnTo>
                  <a:pt x="982" y="20617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8"/>
                </a:lnTo>
                <a:cubicBezTo>
                  <a:pt x="0" y="21379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79"/>
                  <a:pt x="17673" y="21108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23" name="Shape 2423"/>
          <p:cNvSpPr/>
          <p:nvPr/>
        </p:nvSpPr>
        <p:spPr>
          <a:xfrm>
            <a:off x="4056366" y="12047466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1"/>
                  <a:pt x="7448" y="1949"/>
                </a:cubicBezTo>
                <a:cubicBezTo>
                  <a:pt x="16407" y="4809"/>
                  <a:pt x="17537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1"/>
                  <a:pt x="16610" y="0"/>
                  <a:pt x="491" y="0"/>
                </a:cubicBezTo>
                <a:cubicBezTo>
                  <a:pt x="220" y="0"/>
                  <a:pt x="0" y="221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6" y="14727"/>
                </a:cubicBezTo>
                <a:lnTo>
                  <a:pt x="10309" y="14727"/>
                </a:lnTo>
                <a:cubicBezTo>
                  <a:pt x="10038" y="14727"/>
                  <a:pt x="9818" y="14948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4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8"/>
                  <a:pt x="21380" y="14727"/>
                  <a:pt x="21109" y="1472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24" name="Shape 2424"/>
          <p:cNvSpPr/>
          <p:nvPr/>
        </p:nvSpPr>
        <p:spPr>
          <a:xfrm>
            <a:off x="5183236" y="12047466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7" y="9012"/>
                  <a:pt x="16407" y="16791"/>
                  <a:pt x="7448" y="19652"/>
                </a:cubicBezTo>
                <a:cubicBezTo>
                  <a:pt x="12844" y="16010"/>
                  <a:pt x="13635" y="8877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6"/>
                  <a:pt x="15844" y="0"/>
                  <a:pt x="15709" y="0"/>
                </a:cubicBezTo>
                <a:cubicBezTo>
                  <a:pt x="15573" y="0"/>
                  <a:pt x="15450" y="56"/>
                  <a:pt x="15362" y="145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6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20" y="20618"/>
                  <a:pt x="0" y="20839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25" name="Shape 2425"/>
          <p:cNvSpPr/>
          <p:nvPr/>
        </p:nvSpPr>
        <p:spPr>
          <a:xfrm>
            <a:off x="6310103" y="12047466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3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6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9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1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1"/>
                  <a:pt x="9470" y="3151"/>
                  <a:pt x="6873" y="294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26" name="Shape 2426"/>
          <p:cNvSpPr/>
          <p:nvPr/>
        </p:nvSpPr>
        <p:spPr>
          <a:xfrm>
            <a:off x="7436972" y="12047466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6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3"/>
                </a:lnTo>
                <a:cubicBezTo>
                  <a:pt x="12130" y="3151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1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27" name="Shape 2427"/>
          <p:cNvSpPr/>
          <p:nvPr/>
        </p:nvSpPr>
        <p:spPr>
          <a:xfrm>
            <a:off x="8563840" y="12154785"/>
            <a:ext cx="590266" cy="37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5" y="1543"/>
                </a:moveTo>
                <a:cubicBezTo>
                  <a:pt x="12837" y="1543"/>
                  <a:pt x="10309" y="5516"/>
                  <a:pt x="10309" y="10414"/>
                </a:cubicBezTo>
                <a:lnTo>
                  <a:pt x="10309" y="11186"/>
                </a:lnTo>
                <a:cubicBezTo>
                  <a:pt x="10309" y="15234"/>
                  <a:pt x="8221" y="18514"/>
                  <a:pt x="5645" y="18514"/>
                </a:cubicBezTo>
                <a:cubicBezTo>
                  <a:pt x="3070" y="18514"/>
                  <a:pt x="982" y="15234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5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7"/>
                  <a:pt x="9599" y="0"/>
                  <a:pt x="9327" y="0"/>
                </a:cubicBezTo>
                <a:cubicBezTo>
                  <a:pt x="9056" y="0"/>
                  <a:pt x="8836" y="347"/>
                  <a:pt x="8836" y="771"/>
                </a:cubicBezTo>
                <a:lnTo>
                  <a:pt x="8836" y="3321"/>
                </a:lnTo>
                <a:cubicBezTo>
                  <a:pt x="7879" y="2161"/>
                  <a:pt x="6706" y="1543"/>
                  <a:pt x="5645" y="1543"/>
                </a:cubicBezTo>
                <a:cubicBezTo>
                  <a:pt x="2527" y="1543"/>
                  <a:pt x="0" y="5516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4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5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5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6"/>
                  <a:pt x="19073" y="1543"/>
                  <a:pt x="15955" y="154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28" name="Shape 2428"/>
          <p:cNvSpPr/>
          <p:nvPr/>
        </p:nvSpPr>
        <p:spPr>
          <a:xfrm>
            <a:off x="9690710" y="12127956"/>
            <a:ext cx="590265" cy="42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5"/>
                  <a:pt x="19493" y="6552"/>
                </a:cubicBezTo>
                <a:lnTo>
                  <a:pt x="21456" y="3854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4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1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6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1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2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29" name="Shape 2429"/>
          <p:cNvSpPr/>
          <p:nvPr/>
        </p:nvSpPr>
        <p:spPr>
          <a:xfrm>
            <a:off x="10817580" y="12101127"/>
            <a:ext cx="590265" cy="482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8"/>
                  <a:pt x="18299" y="6600"/>
                  <a:pt x="18164" y="6600"/>
                </a:cubicBezTo>
                <a:cubicBezTo>
                  <a:pt x="17892" y="6600"/>
                  <a:pt x="17673" y="6870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70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70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8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70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70"/>
                  <a:pt x="15489" y="15600"/>
                  <a:pt x="15218" y="15600"/>
                </a:cubicBezTo>
                <a:cubicBezTo>
                  <a:pt x="14947" y="15600"/>
                  <a:pt x="14727" y="15870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30" name="Shape 2430"/>
          <p:cNvSpPr/>
          <p:nvPr/>
        </p:nvSpPr>
        <p:spPr>
          <a:xfrm>
            <a:off x="13057900" y="9807144"/>
            <a:ext cx="59026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10529" y="17673"/>
                  <a:pt x="10309" y="17892"/>
                  <a:pt x="10309" y="18164"/>
                </a:cubicBez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8164"/>
                </a:lnTo>
                <a:cubicBezTo>
                  <a:pt x="11291" y="17892"/>
                  <a:pt x="11071" y="17673"/>
                  <a:pt x="10800" y="17673"/>
                </a:cubicBezTo>
                <a:moveTo>
                  <a:pt x="10800" y="15709"/>
                </a:moveTo>
                <a:cubicBezTo>
                  <a:pt x="8089" y="15709"/>
                  <a:pt x="5891" y="13512"/>
                  <a:pt x="5891" y="10800"/>
                </a:cubicBez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3512"/>
                  <a:pt x="13511" y="15709"/>
                  <a:pt x="10800" y="15709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16354" y="15660"/>
                </a:moveTo>
                <a:cubicBezTo>
                  <a:pt x="16162" y="15468"/>
                  <a:pt x="15851" y="15468"/>
                  <a:pt x="15660" y="15660"/>
                </a:cubicBezTo>
                <a:cubicBezTo>
                  <a:pt x="15468" y="15852"/>
                  <a:pt x="15468" y="16163"/>
                  <a:pt x="15660" y="16354"/>
                </a:cubicBezTo>
                <a:lnTo>
                  <a:pt x="17742" y="18437"/>
                </a:lnTo>
                <a:cubicBezTo>
                  <a:pt x="17934" y="18629"/>
                  <a:pt x="18245" y="18629"/>
                  <a:pt x="18437" y="18437"/>
                </a:cubicBezTo>
                <a:cubicBezTo>
                  <a:pt x="18628" y="18245"/>
                  <a:pt x="18628" y="17934"/>
                  <a:pt x="18437" y="17743"/>
                </a:cubicBezTo>
                <a:cubicBezTo>
                  <a:pt x="18437" y="17743"/>
                  <a:pt x="16354" y="15660"/>
                  <a:pt x="16354" y="15660"/>
                </a:cubicBezTo>
                <a:close/>
                <a:moveTo>
                  <a:pt x="21109" y="10309"/>
                </a:moveTo>
                <a:lnTo>
                  <a:pt x="18164" y="10309"/>
                </a:lnTo>
                <a:cubicBezTo>
                  <a:pt x="17893" y="10309"/>
                  <a:pt x="17673" y="10529"/>
                  <a:pt x="17673" y="10800"/>
                </a:cubicBezTo>
                <a:cubicBezTo>
                  <a:pt x="17673" y="11071"/>
                  <a:pt x="17893" y="11291"/>
                  <a:pt x="18164" y="11291"/>
                </a:cubicBez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5246" y="15660"/>
                </a:moveTo>
                <a:lnTo>
                  <a:pt x="3164" y="17743"/>
                </a:lnTo>
                <a:cubicBezTo>
                  <a:pt x="2972" y="17934"/>
                  <a:pt x="2972" y="18245"/>
                  <a:pt x="3164" y="18437"/>
                </a:cubicBezTo>
                <a:cubicBezTo>
                  <a:pt x="3355" y="18629"/>
                  <a:pt x="3666" y="18629"/>
                  <a:pt x="3858" y="18437"/>
                </a:cubicBezTo>
                <a:lnTo>
                  <a:pt x="5940" y="16354"/>
                </a:lnTo>
                <a:cubicBezTo>
                  <a:pt x="6132" y="16163"/>
                  <a:pt x="6132" y="15852"/>
                  <a:pt x="5940" y="15660"/>
                </a:cubicBezTo>
                <a:cubicBezTo>
                  <a:pt x="5749" y="15468"/>
                  <a:pt x="5438" y="15468"/>
                  <a:pt x="5246" y="15660"/>
                </a:cubicBezTo>
                <a:moveTo>
                  <a:pt x="16354" y="5941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60" y="5247"/>
                </a:lnTo>
                <a:cubicBezTo>
                  <a:pt x="15468" y="5437"/>
                  <a:pt x="15468" y="5749"/>
                  <a:pt x="15660" y="5941"/>
                </a:cubicBezTo>
                <a:cubicBezTo>
                  <a:pt x="15851" y="6133"/>
                  <a:pt x="16162" y="6133"/>
                  <a:pt x="16354" y="5941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3927" y="10800"/>
                </a:moveTo>
                <a:cubicBezTo>
                  <a:pt x="3927" y="10529"/>
                  <a:pt x="3707" y="10309"/>
                  <a:pt x="3436" y="10309"/>
                </a:cubicBez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3436" y="11291"/>
                </a:lnTo>
                <a:cubicBezTo>
                  <a:pt x="3707" y="11291"/>
                  <a:pt x="3927" y="11071"/>
                  <a:pt x="3927" y="10800"/>
                </a:cubicBezTo>
                <a:moveTo>
                  <a:pt x="5246" y="5941"/>
                </a:moveTo>
                <a:cubicBezTo>
                  <a:pt x="5438" y="6133"/>
                  <a:pt x="5749" y="6133"/>
                  <a:pt x="5940" y="5941"/>
                </a:cubicBezTo>
                <a:cubicBezTo>
                  <a:pt x="6132" y="5749"/>
                  <a:pt x="6132" y="5437"/>
                  <a:pt x="5940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4" y="3163"/>
                </a:cubicBezTo>
                <a:cubicBezTo>
                  <a:pt x="2972" y="3355"/>
                  <a:pt x="2972" y="3666"/>
                  <a:pt x="3164" y="3857"/>
                </a:cubicBezTo>
                <a:cubicBezTo>
                  <a:pt x="3164" y="3857"/>
                  <a:pt x="5246" y="5941"/>
                  <a:pt x="5246" y="594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31" name="Shape 2431"/>
          <p:cNvSpPr/>
          <p:nvPr/>
        </p:nvSpPr>
        <p:spPr>
          <a:xfrm>
            <a:off x="14184769" y="9807144"/>
            <a:ext cx="590266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9040" y="18655"/>
                </a:lnTo>
                <a:lnTo>
                  <a:pt x="9327" y="18655"/>
                </a:lnTo>
                <a:cubicBezTo>
                  <a:pt x="9598" y="18655"/>
                  <a:pt x="9818" y="18435"/>
                  <a:pt x="9818" y="18164"/>
                </a:cubicBezTo>
                <a:lnTo>
                  <a:pt x="9818" y="15709"/>
                </a:lnTo>
                <a:lnTo>
                  <a:pt x="11782" y="15709"/>
                </a:lnTo>
                <a:lnTo>
                  <a:pt x="11782" y="18164"/>
                </a:lnTo>
                <a:cubicBezTo>
                  <a:pt x="11782" y="18435"/>
                  <a:pt x="12002" y="18655"/>
                  <a:pt x="12273" y="18655"/>
                </a:cubicBezTo>
                <a:lnTo>
                  <a:pt x="12560" y="18655"/>
                </a:lnTo>
                <a:cubicBezTo>
                  <a:pt x="12560" y="18655"/>
                  <a:pt x="10800" y="20415"/>
                  <a:pt x="10800" y="20415"/>
                </a:cubicBezTo>
                <a:close/>
                <a:moveTo>
                  <a:pt x="13745" y="17673"/>
                </a:moveTo>
                <a:lnTo>
                  <a:pt x="12764" y="17673"/>
                </a:lnTo>
                <a:lnTo>
                  <a:pt x="12764" y="15218"/>
                </a:lnTo>
                <a:cubicBezTo>
                  <a:pt x="12764" y="14948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8"/>
                  <a:pt x="8836" y="15218"/>
                </a:cubicBezTo>
                <a:lnTo>
                  <a:pt x="8836" y="17673"/>
                </a:lnTo>
                <a:lnTo>
                  <a:pt x="7855" y="17673"/>
                </a:lnTo>
                <a:cubicBezTo>
                  <a:pt x="7584" y="17673"/>
                  <a:pt x="7364" y="17892"/>
                  <a:pt x="7364" y="18164"/>
                </a:cubicBezTo>
                <a:cubicBezTo>
                  <a:pt x="7364" y="18300"/>
                  <a:pt x="7419" y="18423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1" y="18423"/>
                  <a:pt x="14236" y="18300"/>
                  <a:pt x="14236" y="18164"/>
                </a:cubicBezTo>
                <a:cubicBezTo>
                  <a:pt x="14236" y="17892"/>
                  <a:pt x="14016" y="17673"/>
                  <a:pt x="13745" y="17673"/>
                </a:cubicBezTo>
                <a:moveTo>
                  <a:pt x="5891" y="10800"/>
                </a:move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0800"/>
                  <a:pt x="5891" y="10800"/>
                  <a:pt x="5891" y="10800"/>
                </a:cubicBezTo>
                <a:close/>
                <a:moveTo>
                  <a:pt x="21109" y="10800"/>
                </a:moveTo>
                <a:lnTo>
                  <a:pt x="16691" y="10800"/>
                </a:lnTo>
                <a:cubicBezTo>
                  <a:pt x="16691" y="7547"/>
                  <a:pt x="14053" y="4909"/>
                  <a:pt x="10800" y="4909"/>
                </a:cubicBezTo>
                <a:cubicBezTo>
                  <a:pt x="7547" y="4909"/>
                  <a:pt x="4909" y="7547"/>
                  <a:pt x="4909" y="10800"/>
                </a:cubicBezTo>
                <a:lnTo>
                  <a:pt x="491" y="10800"/>
                </a:lnTo>
                <a:cubicBezTo>
                  <a:pt x="220" y="10800"/>
                  <a:pt x="0" y="11020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11020"/>
                  <a:pt x="21380" y="10800"/>
                  <a:pt x="21109" y="10800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16354" y="5941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60" y="5247"/>
                </a:lnTo>
                <a:cubicBezTo>
                  <a:pt x="15468" y="5437"/>
                  <a:pt x="15468" y="5749"/>
                  <a:pt x="15660" y="5941"/>
                </a:cubicBezTo>
                <a:cubicBezTo>
                  <a:pt x="15851" y="6133"/>
                  <a:pt x="16162" y="6133"/>
                  <a:pt x="16354" y="5941"/>
                </a:cubicBezTo>
                <a:moveTo>
                  <a:pt x="5246" y="5941"/>
                </a:moveTo>
                <a:cubicBezTo>
                  <a:pt x="5438" y="6133"/>
                  <a:pt x="5749" y="6133"/>
                  <a:pt x="5940" y="5941"/>
                </a:cubicBezTo>
                <a:cubicBezTo>
                  <a:pt x="6132" y="5749"/>
                  <a:pt x="6132" y="5437"/>
                  <a:pt x="5940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4" y="3163"/>
                </a:cubicBezTo>
                <a:cubicBezTo>
                  <a:pt x="2972" y="3355"/>
                  <a:pt x="2972" y="3666"/>
                  <a:pt x="3164" y="3857"/>
                </a:cubicBezTo>
                <a:cubicBezTo>
                  <a:pt x="3164" y="3857"/>
                  <a:pt x="5246" y="5941"/>
                  <a:pt x="5246" y="594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32" name="Shape 2432"/>
          <p:cNvSpPr/>
          <p:nvPr/>
        </p:nvSpPr>
        <p:spPr>
          <a:xfrm>
            <a:off x="15311637" y="9807144"/>
            <a:ext cx="59026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85"/>
                </a:moveTo>
                <a:lnTo>
                  <a:pt x="12560" y="2945"/>
                </a:lnTo>
                <a:lnTo>
                  <a:pt x="12273" y="2945"/>
                </a:lnTo>
                <a:cubicBezTo>
                  <a:pt x="12002" y="2945"/>
                  <a:pt x="11782" y="3165"/>
                  <a:pt x="11782" y="3436"/>
                </a:cubicBezTo>
                <a:lnTo>
                  <a:pt x="11782" y="5891"/>
                </a:lnTo>
                <a:lnTo>
                  <a:pt x="9818" y="5891"/>
                </a:lnTo>
                <a:lnTo>
                  <a:pt x="9818" y="3436"/>
                </a:lnTo>
                <a:cubicBezTo>
                  <a:pt x="9818" y="3165"/>
                  <a:pt x="9598" y="2945"/>
                  <a:pt x="9327" y="2945"/>
                </a:cubicBezTo>
                <a:lnTo>
                  <a:pt x="9040" y="2945"/>
                </a:lnTo>
                <a:cubicBezTo>
                  <a:pt x="9040" y="2945"/>
                  <a:pt x="10800" y="1185"/>
                  <a:pt x="10800" y="1185"/>
                </a:cubicBezTo>
                <a:close/>
                <a:moveTo>
                  <a:pt x="7855" y="3927"/>
                </a:moveTo>
                <a:lnTo>
                  <a:pt x="8836" y="3927"/>
                </a:lnTo>
                <a:lnTo>
                  <a:pt x="8836" y="6382"/>
                </a:lnTo>
                <a:cubicBezTo>
                  <a:pt x="8836" y="6653"/>
                  <a:pt x="9056" y="6873"/>
                  <a:pt x="9327" y="6873"/>
                </a:cubicBezTo>
                <a:lnTo>
                  <a:pt x="12273" y="6873"/>
                </a:lnTo>
                <a:cubicBezTo>
                  <a:pt x="12544" y="6873"/>
                  <a:pt x="12764" y="6653"/>
                  <a:pt x="12764" y="6382"/>
                </a:cubicBezTo>
                <a:lnTo>
                  <a:pt x="12764" y="3927"/>
                </a:lnTo>
                <a:lnTo>
                  <a:pt x="13745" y="3927"/>
                </a:ln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5"/>
                </a:lnTo>
                <a:cubicBezTo>
                  <a:pt x="11058" y="56"/>
                  <a:pt x="10936" y="0"/>
                  <a:pt x="10800" y="0"/>
                </a:cubicBezTo>
                <a:cubicBezTo>
                  <a:pt x="10664" y="0"/>
                  <a:pt x="10542" y="56"/>
                  <a:pt x="10452" y="145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  <a:moveTo>
                  <a:pt x="5246" y="15759"/>
                </a:moveTo>
                <a:cubicBezTo>
                  <a:pt x="5438" y="15951"/>
                  <a:pt x="5749" y="15951"/>
                  <a:pt x="5940" y="15759"/>
                </a:cubicBezTo>
                <a:cubicBezTo>
                  <a:pt x="6132" y="15567"/>
                  <a:pt x="6132" y="15256"/>
                  <a:pt x="5940" y="15065"/>
                </a:cubicBezTo>
                <a:lnTo>
                  <a:pt x="3858" y="12981"/>
                </a:lnTo>
                <a:cubicBezTo>
                  <a:pt x="3666" y="12790"/>
                  <a:pt x="3355" y="12790"/>
                  <a:pt x="3164" y="12981"/>
                </a:cubicBezTo>
                <a:cubicBezTo>
                  <a:pt x="2971" y="13173"/>
                  <a:pt x="2971" y="13484"/>
                  <a:pt x="3164" y="13675"/>
                </a:cubicBezTo>
                <a:cubicBezTo>
                  <a:pt x="3164" y="13675"/>
                  <a:pt x="5246" y="15759"/>
                  <a:pt x="5246" y="15759"/>
                </a:cubicBezTo>
                <a:close/>
                <a:moveTo>
                  <a:pt x="10309" y="10309"/>
                </a:moveTo>
                <a:lnTo>
                  <a:pt x="10309" y="13255"/>
                </a:lnTo>
                <a:cubicBezTo>
                  <a:pt x="10309" y="13526"/>
                  <a:pt x="10529" y="13745"/>
                  <a:pt x="10800" y="13745"/>
                </a:cubicBezTo>
                <a:cubicBezTo>
                  <a:pt x="11071" y="13745"/>
                  <a:pt x="11291" y="13526"/>
                  <a:pt x="11291" y="13255"/>
                </a:cubicBezTo>
                <a:lnTo>
                  <a:pt x="11291" y="10309"/>
                </a:lnTo>
                <a:cubicBezTo>
                  <a:pt x="11291" y="10038"/>
                  <a:pt x="11071" y="9818"/>
                  <a:pt x="10800" y="9818"/>
                </a:cubicBezTo>
                <a:cubicBezTo>
                  <a:pt x="10529" y="9818"/>
                  <a:pt x="10309" y="10038"/>
                  <a:pt x="10309" y="10309"/>
                </a:cubicBezTo>
                <a:moveTo>
                  <a:pt x="16354" y="15759"/>
                </a:moveTo>
                <a:lnTo>
                  <a:pt x="18437" y="13675"/>
                </a:lnTo>
                <a:cubicBezTo>
                  <a:pt x="18629" y="13484"/>
                  <a:pt x="18629" y="13173"/>
                  <a:pt x="18437" y="12981"/>
                </a:cubicBezTo>
                <a:cubicBezTo>
                  <a:pt x="18245" y="12790"/>
                  <a:pt x="17934" y="12790"/>
                  <a:pt x="17743" y="12981"/>
                </a:cubicBezTo>
                <a:lnTo>
                  <a:pt x="15659" y="15065"/>
                </a:lnTo>
                <a:cubicBezTo>
                  <a:pt x="15468" y="15256"/>
                  <a:pt x="15468" y="15567"/>
                  <a:pt x="15659" y="15759"/>
                </a:cubicBezTo>
                <a:cubicBezTo>
                  <a:pt x="15851" y="15951"/>
                  <a:pt x="16162" y="15951"/>
                  <a:pt x="16354" y="15759"/>
                </a:cubicBezTo>
                <a:moveTo>
                  <a:pt x="5891" y="20618"/>
                </a:moveTo>
                <a:cubicBezTo>
                  <a:pt x="5891" y="17908"/>
                  <a:pt x="8089" y="15709"/>
                  <a:pt x="10800" y="15709"/>
                </a:cubicBezTo>
                <a:cubicBezTo>
                  <a:pt x="13511" y="15709"/>
                  <a:pt x="15709" y="17908"/>
                  <a:pt x="15709" y="20618"/>
                </a:cubicBezTo>
                <a:cubicBezTo>
                  <a:pt x="15709" y="20618"/>
                  <a:pt x="5891" y="20618"/>
                  <a:pt x="5891" y="20618"/>
                </a:cubicBezTo>
                <a:close/>
                <a:moveTo>
                  <a:pt x="21109" y="20618"/>
                </a:moveTo>
                <a:lnTo>
                  <a:pt x="16691" y="20618"/>
                </a:lnTo>
                <a:cubicBezTo>
                  <a:pt x="16691" y="17365"/>
                  <a:pt x="14053" y="14727"/>
                  <a:pt x="10800" y="14727"/>
                </a:cubicBezTo>
                <a:cubicBezTo>
                  <a:pt x="7547" y="14727"/>
                  <a:pt x="4909" y="17365"/>
                  <a:pt x="4909" y="20618"/>
                </a:cubicBezTo>
                <a:lnTo>
                  <a:pt x="491" y="20618"/>
                </a:lnTo>
                <a:cubicBezTo>
                  <a:pt x="220" y="20618"/>
                  <a:pt x="0" y="20839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cubicBezTo>
                  <a:pt x="21600" y="20839"/>
                  <a:pt x="21380" y="20618"/>
                  <a:pt x="21109" y="2061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33" name="Shape 2433"/>
          <p:cNvSpPr/>
          <p:nvPr/>
        </p:nvSpPr>
        <p:spPr>
          <a:xfrm>
            <a:off x="16438508" y="9807144"/>
            <a:ext cx="59026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964"/>
                </a:moveTo>
                <a:lnTo>
                  <a:pt x="19636" y="1964"/>
                </a:lnTo>
                <a:lnTo>
                  <a:pt x="18900" y="0"/>
                </a:lnTo>
                <a:lnTo>
                  <a:pt x="18164" y="1964"/>
                </a:lnTo>
                <a:lnTo>
                  <a:pt x="16200" y="1964"/>
                </a:lnTo>
                <a:lnTo>
                  <a:pt x="17795" y="3191"/>
                </a:lnTo>
                <a:lnTo>
                  <a:pt x="17059" y="5400"/>
                </a:lnTo>
                <a:lnTo>
                  <a:pt x="18900" y="4050"/>
                </a:lnTo>
                <a:lnTo>
                  <a:pt x="20741" y="5400"/>
                </a:lnTo>
                <a:lnTo>
                  <a:pt x="20005" y="3191"/>
                </a:lnTo>
                <a:cubicBezTo>
                  <a:pt x="20005" y="3191"/>
                  <a:pt x="21600" y="1964"/>
                  <a:pt x="21600" y="1964"/>
                </a:cubicBezTo>
                <a:close/>
                <a:moveTo>
                  <a:pt x="10800" y="20616"/>
                </a:moveTo>
                <a:cubicBezTo>
                  <a:pt x="5387" y="20616"/>
                  <a:pt x="982" y="16203"/>
                  <a:pt x="982" y="10777"/>
                </a:cubicBezTo>
                <a:cubicBezTo>
                  <a:pt x="982" y="6434"/>
                  <a:pt x="3745" y="2741"/>
                  <a:pt x="7690" y="1441"/>
                </a:cubicBezTo>
                <a:cubicBezTo>
                  <a:pt x="6837" y="3102"/>
                  <a:pt x="6382" y="4957"/>
                  <a:pt x="6382" y="6841"/>
                </a:cubicBezTo>
                <a:cubicBezTo>
                  <a:pt x="6382" y="13004"/>
                  <a:pt x="11117" y="18079"/>
                  <a:pt x="17134" y="18604"/>
                </a:cubicBezTo>
                <a:cubicBezTo>
                  <a:pt x="15361" y="19863"/>
                  <a:pt x="13065" y="20616"/>
                  <a:pt x="10800" y="20616"/>
                </a:cubicBezTo>
                <a:moveTo>
                  <a:pt x="7364" y="6841"/>
                </a:moveTo>
                <a:cubicBezTo>
                  <a:pt x="7364" y="4248"/>
                  <a:pt x="8275" y="1870"/>
                  <a:pt x="9794" y="5"/>
                </a:cubicBezTo>
                <a:cubicBezTo>
                  <a:pt x="4302" y="515"/>
                  <a:pt x="0" y="5140"/>
                  <a:pt x="0" y="10777"/>
                </a:cubicBezTo>
                <a:cubicBezTo>
                  <a:pt x="0" y="16755"/>
                  <a:pt x="4835" y="21600"/>
                  <a:pt x="10800" y="21600"/>
                </a:cubicBezTo>
                <a:cubicBezTo>
                  <a:pt x="14176" y="21600"/>
                  <a:pt x="17656" y="20046"/>
                  <a:pt x="19636" y="17613"/>
                </a:cubicBezTo>
                <a:cubicBezTo>
                  <a:pt x="19305" y="17645"/>
                  <a:pt x="18503" y="17665"/>
                  <a:pt x="18164" y="17665"/>
                </a:cubicBezTo>
                <a:cubicBezTo>
                  <a:pt x="12199" y="17665"/>
                  <a:pt x="7364" y="12819"/>
                  <a:pt x="7364" y="6841"/>
                </a:cubicBezTo>
                <a:moveTo>
                  <a:pt x="17673" y="10309"/>
                </a:moveTo>
                <a:lnTo>
                  <a:pt x="17137" y="11738"/>
                </a:lnTo>
                <a:lnTo>
                  <a:pt x="15709" y="11738"/>
                </a:lnTo>
                <a:lnTo>
                  <a:pt x="16869" y="12629"/>
                </a:lnTo>
                <a:lnTo>
                  <a:pt x="16333" y="14236"/>
                </a:lnTo>
                <a:lnTo>
                  <a:pt x="17673" y="13255"/>
                </a:lnTo>
                <a:lnTo>
                  <a:pt x="19011" y="14236"/>
                </a:lnTo>
                <a:lnTo>
                  <a:pt x="18476" y="12629"/>
                </a:lnTo>
                <a:lnTo>
                  <a:pt x="19636" y="11738"/>
                </a:lnTo>
                <a:lnTo>
                  <a:pt x="18208" y="11738"/>
                </a:lnTo>
                <a:cubicBezTo>
                  <a:pt x="18208" y="11738"/>
                  <a:pt x="17673" y="10309"/>
                  <a:pt x="17673" y="10309"/>
                </a:cubicBezTo>
                <a:close/>
                <a:moveTo>
                  <a:pt x="11425" y="9327"/>
                </a:moveTo>
                <a:lnTo>
                  <a:pt x="12764" y="8345"/>
                </a:lnTo>
                <a:lnTo>
                  <a:pt x="14102" y="9327"/>
                </a:lnTo>
                <a:lnTo>
                  <a:pt x="13567" y="7721"/>
                </a:lnTo>
                <a:lnTo>
                  <a:pt x="14727" y="6829"/>
                </a:lnTo>
                <a:lnTo>
                  <a:pt x="13299" y="6829"/>
                </a:lnTo>
                <a:lnTo>
                  <a:pt x="12764" y="5400"/>
                </a:lnTo>
                <a:lnTo>
                  <a:pt x="12228" y="6829"/>
                </a:lnTo>
                <a:lnTo>
                  <a:pt x="10800" y="6829"/>
                </a:lnTo>
                <a:lnTo>
                  <a:pt x="11960" y="7721"/>
                </a:lnTo>
                <a:cubicBezTo>
                  <a:pt x="11960" y="7721"/>
                  <a:pt x="11425" y="9327"/>
                  <a:pt x="11425" y="932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34" name="Shape 2434"/>
          <p:cNvSpPr/>
          <p:nvPr/>
        </p:nvSpPr>
        <p:spPr>
          <a:xfrm>
            <a:off x="17565377" y="9807144"/>
            <a:ext cx="59026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836"/>
                </a:moveTo>
                <a:cubicBezTo>
                  <a:pt x="6770" y="8836"/>
                  <a:pt x="5891" y="7957"/>
                  <a:pt x="5891" y="6873"/>
                </a:cubicBezTo>
                <a:cubicBezTo>
                  <a:pt x="5891" y="5788"/>
                  <a:pt x="6770" y="4909"/>
                  <a:pt x="7855" y="4909"/>
                </a:cubicBezTo>
                <a:cubicBezTo>
                  <a:pt x="8939" y="4909"/>
                  <a:pt x="9818" y="5788"/>
                  <a:pt x="9818" y="6873"/>
                </a:cubicBezTo>
                <a:cubicBezTo>
                  <a:pt x="9818" y="7957"/>
                  <a:pt x="8939" y="8836"/>
                  <a:pt x="7855" y="8836"/>
                </a:cubicBezTo>
                <a:moveTo>
                  <a:pt x="7855" y="3927"/>
                </a:moveTo>
                <a:cubicBezTo>
                  <a:pt x="6227" y="3927"/>
                  <a:pt x="4909" y="5247"/>
                  <a:pt x="4909" y="6873"/>
                </a:cubicBezTo>
                <a:cubicBezTo>
                  <a:pt x="4909" y="8500"/>
                  <a:pt x="6227" y="9818"/>
                  <a:pt x="7855" y="9818"/>
                </a:cubicBezTo>
                <a:cubicBezTo>
                  <a:pt x="9481" y="9818"/>
                  <a:pt x="10800" y="8500"/>
                  <a:pt x="10800" y="6873"/>
                </a:cubicBezTo>
                <a:cubicBezTo>
                  <a:pt x="10800" y="5247"/>
                  <a:pt x="9481" y="3927"/>
                  <a:pt x="7855" y="3927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273" y="10800"/>
                </a:moveTo>
                <a:cubicBezTo>
                  <a:pt x="12002" y="10800"/>
                  <a:pt x="11782" y="11020"/>
                  <a:pt x="11782" y="11291"/>
                </a:cubicBezTo>
                <a:cubicBezTo>
                  <a:pt x="11782" y="11562"/>
                  <a:pt x="12002" y="11782"/>
                  <a:pt x="12273" y="11782"/>
                </a:cubicBezTo>
                <a:cubicBezTo>
                  <a:pt x="12544" y="11782"/>
                  <a:pt x="12764" y="11562"/>
                  <a:pt x="12764" y="11291"/>
                </a:cubicBezTo>
                <a:cubicBezTo>
                  <a:pt x="12764" y="11020"/>
                  <a:pt x="12544" y="10800"/>
                  <a:pt x="12273" y="10800"/>
                </a:cubicBezTo>
                <a:moveTo>
                  <a:pt x="9327" y="15709"/>
                </a:moveTo>
                <a:cubicBezTo>
                  <a:pt x="9056" y="15709"/>
                  <a:pt x="8836" y="15490"/>
                  <a:pt x="8836" y="15218"/>
                </a:cubicBezTo>
                <a:cubicBezTo>
                  <a:pt x="8836" y="14948"/>
                  <a:pt x="9056" y="14727"/>
                  <a:pt x="9327" y="14727"/>
                </a:cubicBezTo>
                <a:cubicBezTo>
                  <a:pt x="9598" y="14727"/>
                  <a:pt x="9818" y="14948"/>
                  <a:pt x="9818" y="15218"/>
                </a:cubicBezTo>
                <a:cubicBezTo>
                  <a:pt x="9818" y="15490"/>
                  <a:pt x="9598" y="15709"/>
                  <a:pt x="9327" y="15709"/>
                </a:cubicBezTo>
                <a:moveTo>
                  <a:pt x="9327" y="13745"/>
                </a:moveTo>
                <a:cubicBezTo>
                  <a:pt x="8514" y="13745"/>
                  <a:pt x="7855" y="14405"/>
                  <a:pt x="7855" y="15218"/>
                </a:cubicBezTo>
                <a:cubicBezTo>
                  <a:pt x="7855" y="16032"/>
                  <a:pt x="8514" y="16691"/>
                  <a:pt x="9327" y="16691"/>
                </a:cubicBezTo>
                <a:cubicBezTo>
                  <a:pt x="10141" y="16691"/>
                  <a:pt x="10800" y="16032"/>
                  <a:pt x="10800" y="15218"/>
                </a:cubicBezTo>
                <a:cubicBezTo>
                  <a:pt x="10800" y="14405"/>
                  <a:pt x="10141" y="13745"/>
                  <a:pt x="9327" y="13745"/>
                </a:cubicBezTo>
                <a:moveTo>
                  <a:pt x="4909" y="11782"/>
                </a:moveTo>
                <a:cubicBezTo>
                  <a:pt x="4367" y="11782"/>
                  <a:pt x="3927" y="12222"/>
                  <a:pt x="3927" y="12764"/>
                </a:cubicBezTo>
                <a:cubicBezTo>
                  <a:pt x="3927" y="13305"/>
                  <a:pt x="4367" y="13745"/>
                  <a:pt x="4909" y="13745"/>
                </a:cubicBezTo>
                <a:cubicBezTo>
                  <a:pt x="5451" y="13745"/>
                  <a:pt x="5891" y="13305"/>
                  <a:pt x="5891" y="12764"/>
                </a:cubicBezTo>
                <a:cubicBezTo>
                  <a:pt x="5891" y="12222"/>
                  <a:pt x="5451" y="11782"/>
                  <a:pt x="4909" y="11782"/>
                </a:cubicBezTo>
                <a:moveTo>
                  <a:pt x="14236" y="16691"/>
                </a:moveTo>
                <a:cubicBezTo>
                  <a:pt x="13966" y="16691"/>
                  <a:pt x="13745" y="16911"/>
                  <a:pt x="13745" y="17182"/>
                </a:cubicBezTo>
                <a:cubicBezTo>
                  <a:pt x="13745" y="17453"/>
                  <a:pt x="13966" y="17673"/>
                  <a:pt x="14236" y="17673"/>
                </a:cubicBezTo>
                <a:cubicBezTo>
                  <a:pt x="14507" y="17673"/>
                  <a:pt x="14727" y="17453"/>
                  <a:pt x="14727" y="17182"/>
                </a:cubicBezTo>
                <a:cubicBezTo>
                  <a:pt x="14727" y="16911"/>
                  <a:pt x="14507" y="16691"/>
                  <a:pt x="14236" y="16691"/>
                </a:cubicBezTo>
                <a:moveTo>
                  <a:pt x="16691" y="11782"/>
                </a:moveTo>
                <a:cubicBezTo>
                  <a:pt x="16149" y="11782"/>
                  <a:pt x="15709" y="11342"/>
                  <a:pt x="15709" y="10800"/>
                </a:cubicBezTo>
                <a:cubicBezTo>
                  <a:pt x="15709" y="10258"/>
                  <a:pt x="16149" y="9818"/>
                  <a:pt x="16691" y="9818"/>
                </a:cubicBezTo>
                <a:cubicBezTo>
                  <a:pt x="17233" y="9818"/>
                  <a:pt x="17673" y="10258"/>
                  <a:pt x="17673" y="10800"/>
                </a:cubicBezTo>
                <a:cubicBezTo>
                  <a:pt x="17673" y="11342"/>
                  <a:pt x="17233" y="11782"/>
                  <a:pt x="16691" y="11782"/>
                </a:cubicBezTo>
                <a:moveTo>
                  <a:pt x="16691" y="8836"/>
                </a:moveTo>
                <a:cubicBezTo>
                  <a:pt x="15606" y="8836"/>
                  <a:pt x="14727" y="9716"/>
                  <a:pt x="14727" y="10800"/>
                </a:cubicBezTo>
                <a:cubicBezTo>
                  <a:pt x="14727" y="11884"/>
                  <a:pt x="15606" y="12764"/>
                  <a:pt x="16691" y="12764"/>
                </a:cubicBezTo>
                <a:cubicBezTo>
                  <a:pt x="17775" y="12764"/>
                  <a:pt x="18655" y="11884"/>
                  <a:pt x="18655" y="10800"/>
                </a:cubicBezTo>
                <a:cubicBezTo>
                  <a:pt x="18655" y="9716"/>
                  <a:pt x="17775" y="8836"/>
                  <a:pt x="16691" y="883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35" name="Shape 2435"/>
          <p:cNvSpPr/>
          <p:nvPr/>
        </p:nvSpPr>
        <p:spPr>
          <a:xfrm>
            <a:off x="18692251" y="9887635"/>
            <a:ext cx="590330" cy="42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6" h="21600" extrusionOk="0">
                <a:moveTo>
                  <a:pt x="17140" y="11947"/>
                </a:moveTo>
                <a:cubicBezTo>
                  <a:pt x="15736" y="13193"/>
                  <a:pt x="13853" y="14375"/>
                  <a:pt x="11542" y="15211"/>
                </a:cubicBezTo>
                <a:cubicBezTo>
                  <a:pt x="9755" y="15857"/>
                  <a:pt x="7947" y="16197"/>
                  <a:pt x="6315" y="16197"/>
                </a:cubicBezTo>
                <a:cubicBezTo>
                  <a:pt x="5843" y="16197"/>
                  <a:pt x="5401" y="16158"/>
                  <a:pt x="4974" y="16102"/>
                </a:cubicBezTo>
                <a:cubicBezTo>
                  <a:pt x="4247" y="14590"/>
                  <a:pt x="3822" y="12766"/>
                  <a:pt x="3822" y="10800"/>
                </a:cubicBezTo>
                <a:cubicBezTo>
                  <a:pt x="3822" y="5582"/>
                  <a:pt x="6815" y="1350"/>
                  <a:pt x="10508" y="1350"/>
                </a:cubicBezTo>
                <a:cubicBezTo>
                  <a:pt x="14201" y="1350"/>
                  <a:pt x="17194" y="5582"/>
                  <a:pt x="17194" y="10800"/>
                </a:cubicBezTo>
                <a:cubicBezTo>
                  <a:pt x="17194" y="11189"/>
                  <a:pt x="17172" y="11570"/>
                  <a:pt x="17140" y="11947"/>
                </a:cubicBezTo>
                <a:moveTo>
                  <a:pt x="10508" y="20250"/>
                </a:moveTo>
                <a:cubicBezTo>
                  <a:pt x="8681" y="20250"/>
                  <a:pt x="7028" y="19212"/>
                  <a:pt x="5821" y="17534"/>
                </a:cubicBezTo>
                <a:cubicBezTo>
                  <a:pt x="5984" y="17542"/>
                  <a:pt x="6147" y="17547"/>
                  <a:pt x="6315" y="17547"/>
                </a:cubicBezTo>
                <a:cubicBezTo>
                  <a:pt x="7976" y="17547"/>
                  <a:pt x="9848" y="17215"/>
                  <a:pt x="11778" y="16518"/>
                </a:cubicBezTo>
                <a:cubicBezTo>
                  <a:pt x="13697" y="15824"/>
                  <a:pt x="15425" y="14854"/>
                  <a:pt x="16859" y="13743"/>
                </a:cubicBezTo>
                <a:cubicBezTo>
                  <a:pt x="15984" y="17520"/>
                  <a:pt x="13473" y="20250"/>
                  <a:pt x="10508" y="20250"/>
                </a:cubicBezTo>
                <a:moveTo>
                  <a:pt x="20938" y="6357"/>
                </a:moveTo>
                <a:cubicBezTo>
                  <a:pt x="20592" y="4617"/>
                  <a:pt x="19141" y="3453"/>
                  <a:pt x="17072" y="2965"/>
                </a:cubicBezTo>
                <a:cubicBezTo>
                  <a:pt x="17380" y="3482"/>
                  <a:pt x="17660" y="4034"/>
                  <a:pt x="17905" y="4621"/>
                </a:cubicBezTo>
                <a:cubicBezTo>
                  <a:pt x="19058" y="5088"/>
                  <a:pt x="19838" y="5815"/>
                  <a:pt x="20018" y="6721"/>
                </a:cubicBezTo>
                <a:cubicBezTo>
                  <a:pt x="20123" y="7246"/>
                  <a:pt x="20033" y="7861"/>
                  <a:pt x="19752" y="8550"/>
                </a:cubicBezTo>
                <a:cubicBezTo>
                  <a:pt x="19449" y="9292"/>
                  <a:pt x="18904" y="10122"/>
                  <a:pt x="18143" y="10958"/>
                </a:cubicBezTo>
                <a:cubicBezTo>
                  <a:pt x="18144" y="10905"/>
                  <a:pt x="18149" y="10854"/>
                  <a:pt x="18149" y="10800"/>
                </a:cubicBezTo>
                <a:cubicBezTo>
                  <a:pt x="18149" y="4836"/>
                  <a:pt x="14728" y="0"/>
                  <a:pt x="10508" y="0"/>
                </a:cubicBezTo>
                <a:cubicBezTo>
                  <a:pt x="6288" y="0"/>
                  <a:pt x="2867" y="4836"/>
                  <a:pt x="2867" y="10800"/>
                </a:cubicBezTo>
                <a:cubicBezTo>
                  <a:pt x="2867" y="12627"/>
                  <a:pt x="3190" y="14345"/>
                  <a:pt x="3756" y="15853"/>
                </a:cubicBezTo>
                <a:cubicBezTo>
                  <a:pt x="2245" y="15418"/>
                  <a:pt x="1209" y="14596"/>
                  <a:pt x="997" y="13529"/>
                </a:cubicBezTo>
                <a:cubicBezTo>
                  <a:pt x="893" y="13003"/>
                  <a:pt x="982" y="12390"/>
                  <a:pt x="1263" y="11700"/>
                </a:cubicBezTo>
                <a:cubicBezTo>
                  <a:pt x="1416" y="11327"/>
                  <a:pt x="1650" y="10927"/>
                  <a:pt x="1922" y="10518"/>
                </a:cubicBezTo>
                <a:cubicBezTo>
                  <a:pt x="1933" y="9817"/>
                  <a:pt x="1982" y="9128"/>
                  <a:pt x="2074" y="8461"/>
                </a:cubicBezTo>
                <a:cubicBezTo>
                  <a:pt x="528" y="10248"/>
                  <a:pt x="-261" y="12188"/>
                  <a:pt x="78" y="13893"/>
                </a:cubicBezTo>
                <a:cubicBezTo>
                  <a:pt x="452" y="15777"/>
                  <a:pt x="2118" y="16988"/>
                  <a:pt x="4465" y="17394"/>
                </a:cubicBezTo>
                <a:cubicBezTo>
                  <a:pt x="5863" y="19948"/>
                  <a:pt x="8046" y="21600"/>
                  <a:pt x="10508" y="21600"/>
                </a:cubicBezTo>
                <a:cubicBezTo>
                  <a:pt x="14255" y="21600"/>
                  <a:pt x="17365" y="17786"/>
                  <a:pt x="18017" y="12755"/>
                </a:cubicBezTo>
                <a:cubicBezTo>
                  <a:pt x="20167" y="10724"/>
                  <a:pt x="21339" y="8374"/>
                  <a:pt x="20938" y="635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36" name="Shape 2436"/>
          <p:cNvSpPr/>
          <p:nvPr/>
        </p:nvSpPr>
        <p:spPr>
          <a:xfrm>
            <a:off x="19899605" y="9807144"/>
            <a:ext cx="429284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581" y="20618"/>
                  <a:pt x="1350" y="17422"/>
                  <a:pt x="1350" y="13478"/>
                </a:cubicBezTo>
                <a:cubicBezTo>
                  <a:pt x="1350" y="8836"/>
                  <a:pt x="10125" y="1166"/>
                  <a:pt x="10800" y="1166"/>
                </a:cubicBezTo>
                <a:cubicBezTo>
                  <a:pt x="11475" y="1166"/>
                  <a:pt x="20250" y="8836"/>
                  <a:pt x="20250" y="13478"/>
                </a:cubicBezTo>
                <a:cubicBezTo>
                  <a:pt x="20250" y="17422"/>
                  <a:pt x="16019" y="20618"/>
                  <a:pt x="10800" y="20618"/>
                </a:cubicBezTo>
                <a:moveTo>
                  <a:pt x="10800" y="0"/>
                </a:moveTo>
                <a:cubicBezTo>
                  <a:pt x="9450" y="0"/>
                  <a:pt x="0" y="8345"/>
                  <a:pt x="0" y="13745"/>
                </a:cubicBezTo>
                <a:cubicBezTo>
                  <a:pt x="0" y="18083"/>
                  <a:pt x="4836" y="21600"/>
                  <a:pt x="10800" y="21600"/>
                </a:cubicBezTo>
                <a:cubicBezTo>
                  <a:pt x="16765" y="21600"/>
                  <a:pt x="21600" y="18083"/>
                  <a:pt x="21600" y="13745"/>
                </a:cubicBezTo>
                <a:cubicBezTo>
                  <a:pt x="21600" y="8345"/>
                  <a:pt x="12150" y="0"/>
                  <a:pt x="10800" y="0"/>
                </a:cubicBezTo>
                <a:moveTo>
                  <a:pt x="10800" y="18655"/>
                </a:moveTo>
                <a:cubicBezTo>
                  <a:pt x="7072" y="18655"/>
                  <a:pt x="4050" y="16457"/>
                  <a:pt x="4050" y="13745"/>
                </a:cubicBezTo>
                <a:cubicBezTo>
                  <a:pt x="4050" y="13474"/>
                  <a:pt x="3748" y="13255"/>
                  <a:pt x="3375" y="13255"/>
                </a:cubicBezTo>
                <a:cubicBezTo>
                  <a:pt x="3002" y="13255"/>
                  <a:pt x="2700" y="13474"/>
                  <a:pt x="2700" y="13745"/>
                </a:cubicBezTo>
                <a:cubicBezTo>
                  <a:pt x="2700" y="16999"/>
                  <a:pt x="6327" y="19636"/>
                  <a:pt x="10800" y="19636"/>
                </a:cubicBezTo>
                <a:cubicBezTo>
                  <a:pt x="11173" y="19636"/>
                  <a:pt x="11475" y="19417"/>
                  <a:pt x="11475" y="19145"/>
                </a:cubicBezTo>
                <a:cubicBezTo>
                  <a:pt x="11475" y="18875"/>
                  <a:pt x="11173" y="18655"/>
                  <a:pt x="10800" y="1865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37" name="Shape 2437"/>
          <p:cNvSpPr/>
          <p:nvPr/>
        </p:nvSpPr>
        <p:spPr>
          <a:xfrm>
            <a:off x="20945983" y="9807144"/>
            <a:ext cx="590265" cy="59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3927"/>
                </a:moveTo>
                <a:cubicBezTo>
                  <a:pt x="13204" y="3927"/>
                  <a:pt x="12764" y="4367"/>
                  <a:pt x="12764" y="4909"/>
                </a:cubicBezTo>
                <a:cubicBezTo>
                  <a:pt x="12764" y="5451"/>
                  <a:pt x="13204" y="5891"/>
                  <a:pt x="13745" y="5891"/>
                </a:cubicBezTo>
                <a:cubicBezTo>
                  <a:pt x="14287" y="5891"/>
                  <a:pt x="14727" y="5451"/>
                  <a:pt x="14727" y="4909"/>
                </a:cubicBezTo>
                <a:cubicBezTo>
                  <a:pt x="14727" y="4367"/>
                  <a:pt x="14287" y="3927"/>
                  <a:pt x="13745" y="3927"/>
                </a:cubicBezTo>
                <a:moveTo>
                  <a:pt x="16691" y="7855"/>
                </a:moveTo>
                <a:cubicBezTo>
                  <a:pt x="16149" y="7855"/>
                  <a:pt x="15709" y="8295"/>
                  <a:pt x="15709" y="8836"/>
                </a:cubicBezTo>
                <a:cubicBezTo>
                  <a:pt x="15709" y="9378"/>
                  <a:pt x="16149" y="9818"/>
                  <a:pt x="16691" y="9818"/>
                </a:cubicBezTo>
                <a:cubicBezTo>
                  <a:pt x="17233" y="9818"/>
                  <a:pt x="17673" y="9378"/>
                  <a:pt x="17673" y="8836"/>
                </a:cubicBezTo>
                <a:cubicBezTo>
                  <a:pt x="17673" y="8295"/>
                  <a:pt x="17233" y="7855"/>
                  <a:pt x="16691" y="7855"/>
                </a:cubicBezTo>
                <a:moveTo>
                  <a:pt x="7855" y="4909"/>
                </a:moveTo>
                <a:cubicBezTo>
                  <a:pt x="7313" y="4909"/>
                  <a:pt x="6873" y="5349"/>
                  <a:pt x="6873" y="5891"/>
                </a:cubicBezTo>
                <a:cubicBezTo>
                  <a:pt x="6873" y="6433"/>
                  <a:pt x="7313" y="6873"/>
                  <a:pt x="7855" y="6873"/>
                </a:cubicBezTo>
                <a:cubicBezTo>
                  <a:pt x="8396" y="6873"/>
                  <a:pt x="8836" y="6433"/>
                  <a:pt x="8836" y="5891"/>
                </a:cubicBezTo>
                <a:cubicBezTo>
                  <a:pt x="8836" y="5349"/>
                  <a:pt x="8396" y="4909"/>
                  <a:pt x="7855" y="4909"/>
                </a:cubicBezTo>
                <a:moveTo>
                  <a:pt x="3927" y="7855"/>
                </a:moveTo>
                <a:cubicBezTo>
                  <a:pt x="3385" y="7855"/>
                  <a:pt x="2945" y="8295"/>
                  <a:pt x="2945" y="8836"/>
                </a:cubicBezTo>
                <a:cubicBezTo>
                  <a:pt x="2945" y="9378"/>
                  <a:pt x="3385" y="9818"/>
                  <a:pt x="3927" y="9818"/>
                </a:cubicBezTo>
                <a:cubicBezTo>
                  <a:pt x="4469" y="9818"/>
                  <a:pt x="4909" y="9378"/>
                  <a:pt x="4909" y="8836"/>
                </a:cubicBezTo>
                <a:cubicBezTo>
                  <a:pt x="4909" y="8295"/>
                  <a:pt x="4469" y="7855"/>
                  <a:pt x="3927" y="7855"/>
                </a:cubicBezTo>
                <a:moveTo>
                  <a:pt x="1008" y="10800"/>
                </a:moveTo>
                <a:cubicBezTo>
                  <a:pt x="1278" y="5878"/>
                  <a:pt x="5552" y="1964"/>
                  <a:pt x="10800" y="1964"/>
                </a:cubicBezTo>
                <a:cubicBezTo>
                  <a:pt x="16048" y="1964"/>
                  <a:pt x="20322" y="5878"/>
                  <a:pt x="20592" y="10800"/>
                </a:cubicBezTo>
                <a:cubicBezTo>
                  <a:pt x="20592" y="10800"/>
                  <a:pt x="1008" y="10800"/>
                  <a:pt x="1008" y="10800"/>
                </a:cubicBezTo>
                <a:close/>
                <a:moveTo>
                  <a:pt x="11291" y="1006"/>
                </a:move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006"/>
                </a:lnTo>
                <a:cubicBezTo>
                  <a:pt x="4574" y="1252"/>
                  <a:pt x="0" y="5756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10309" y="11782"/>
                </a:lnTo>
                <a:lnTo>
                  <a:pt x="10309" y="18655"/>
                </a:lnTo>
                <a:cubicBezTo>
                  <a:pt x="10309" y="19739"/>
                  <a:pt x="9430" y="20618"/>
                  <a:pt x="8345" y="20618"/>
                </a:cubicBezTo>
                <a:cubicBezTo>
                  <a:pt x="7261" y="20618"/>
                  <a:pt x="6382" y="19739"/>
                  <a:pt x="6382" y="18655"/>
                </a:cubicBezTo>
                <a:cubicBezTo>
                  <a:pt x="6382" y="18383"/>
                  <a:pt x="6162" y="18164"/>
                  <a:pt x="5891" y="18164"/>
                </a:cubicBezTo>
                <a:cubicBezTo>
                  <a:pt x="5620" y="18164"/>
                  <a:pt x="5400" y="18383"/>
                  <a:pt x="5400" y="18655"/>
                </a:cubicBezTo>
                <a:cubicBezTo>
                  <a:pt x="5400" y="20282"/>
                  <a:pt x="6719" y="21600"/>
                  <a:pt x="8345" y="21600"/>
                </a:cubicBezTo>
                <a:cubicBezTo>
                  <a:pt x="9804" y="21600"/>
                  <a:pt x="11007" y="20538"/>
                  <a:pt x="11242" y="19145"/>
                </a:cubicBezTo>
                <a:lnTo>
                  <a:pt x="11291" y="19145"/>
                </a:lnTo>
                <a:lnTo>
                  <a:pt x="11291" y="11782"/>
                </a:ln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5756"/>
                  <a:pt x="17026" y="1252"/>
                  <a:pt x="11291" y="1006"/>
                </a:cubicBezTo>
                <a:moveTo>
                  <a:pt x="10800" y="6873"/>
                </a:moveTo>
                <a:cubicBezTo>
                  <a:pt x="10258" y="6873"/>
                  <a:pt x="9818" y="7313"/>
                  <a:pt x="9818" y="7855"/>
                </a:cubicBezTo>
                <a:cubicBezTo>
                  <a:pt x="9818" y="8396"/>
                  <a:pt x="10258" y="8836"/>
                  <a:pt x="10800" y="8836"/>
                </a:cubicBezTo>
                <a:cubicBezTo>
                  <a:pt x="11342" y="8836"/>
                  <a:pt x="11782" y="8396"/>
                  <a:pt x="11782" y="7855"/>
                </a:cubicBezTo>
                <a:cubicBezTo>
                  <a:pt x="11782" y="7313"/>
                  <a:pt x="11342" y="6873"/>
                  <a:pt x="10800" y="68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38" name="Shape 2438"/>
          <p:cNvSpPr/>
          <p:nvPr/>
        </p:nvSpPr>
        <p:spPr>
          <a:xfrm>
            <a:off x="22072851" y="9941293"/>
            <a:ext cx="590265" cy="321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2" y="19800"/>
                </a:moveTo>
                <a:cubicBezTo>
                  <a:pt x="18391" y="11772"/>
                  <a:pt x="14982" y="5400"/>
                  <a:pt x="10800" y="5400"/>
                </a:cubicBezTo>
                <a:cubicBezTo>
                  <a:pt x="6618" y="5400"/>
                  <a:pt x="3209" y="11772"/>
                  <a:pt x="2968" y="19800"/>
                </a:cubicBezTo>
                <a:lnTo>
                  <a:pt x="1005" y="19800"/>
                </a:lnTo>
                <a:cubicBezTo>
                  <a:pt x="1251" y="9784"/>
                  <a:pt x="5535" y="1800"/>
                  <a:pt x="10800" y="1800"/>
                </a:cubicBezTo>
                <a:cubicBezTo>
                  <a:pt x="16065" y="1800"/>
                  <a:pt x="20349" y="9784"/>
                  <a:pt x="20595" y="19800"/>
                </a:cubicBezTo>
                <a:cubicBezTo>
                  <a:pt x="20595" y="19800"/>
                  <a:pt x="18632" y="19800"/>
                  <a:pt x="18632" y="19800"/>
                </a:cubicBezTo>
                <a:close/>
                <a:moveTo>
                  <a:pt x="15687" y="19800"/>
                </a:moveTo>
                <a:cubicBezTo>
                  <a:pt x="15461" y="14755"/>
                  <a:pt x="13360" y="10800"/>
                  <a:pt x="10800" y="10800"/>
                </a:cubicBezTo>
                <a:cubicBezTo>
                  <a:pt x="8240" y="10800"/>
                  <a:pt x="6139" y="14755"/>
                  <a:pt x="5913" y="19800"/>
                </a:cubicBezTo>
                <a:lnTo>
                  <a:pt x="3950" y="19800"/>
                </a:lnTo>
                <a:cubicBezTo>
                  <a:pt x="4187" y="12767"/>
                  <a:pt x="7159" y="7200"/>
                  <a:pt x="10800" y="7200"/>
                </a:cubicBezTo>
                <a:cubicBezTo>
                  <a:pt x="14441" y="7200"/>
                  <a:pt x="17413" y="12767"/>
                  <a:pt x="17650" y="19800"/>
                </a:cubicBezTo>
                <a:cubicBezTo>
                  <a:pt x="17650" y="19800"/>
                  <a:pt x="15687" y="19800"/>
                  <a:pt x="15687" y="19800"/>
                </a:cubicBezTo>
                <a:close/>
                <a:moveTo>
                  <a:pt x="12724" y="19800"/>
                </a:moveTo>
                <a:cubicBezTo>
                  <a:pt x="12542" y="17747"/>
                  <a:pt x="11750" y="16200"/>
                  <a:pt x="10800" y="16200"/>
                </a:cubicBezTo>
                <a:cubicBezTo>
                  <a:pt x="9850" y="16200"/>
                  <a:pt x="9058" y="17747"/>
                  <a:pt x="8876" y="19800"/>
                </a:cubicBezTo>
                <a:lnTo>
                  <a:pt x="6899" y="19800"/>
                </a:lnTo>
                <a:cubicBezTo>
                  <a:pt x="7115" y="15752"/>
                  <a:pt x="8779" y="12600"/>
                  <a:pt x="10800" y="12600"/>
                </a:cubicBezTo>
                <a:cubicBezTo>
                  <a:pt x="12821" y="12600"/>
                  <a:pt x="14485" y="15752"/>
                  <a:pt x="14701" y="19800"/>
                </a:cubicBezTo>
                <a:cubicBezTo>
                  <a:pt x="14701" y="19800"/>
                  <a:pt x="12724" y="19800"/>
                  <a:pt x="12724" y="19800"/>
                </a:cubicBezTo>
                <a:close/>
                <a:moveTo>
                  <a:pt x="10800" y="0"/>
                </a:moveTo>
                <a:cubicBezTo>
                  <a:pt x="4835" y="0"/>
                  <a:pt x="0" y="926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9327" y="21600"/>
                </a:lnTo>
                <a:cubicBezTo>
                  <a:pt x="9599" y="21600"/>
                  <a:pt x="9818" y="21197"/>
                  <a:pt x="9818" y="20700"/>
                </a:cubicBezTo>
                <a:cubicBezTo>
                  <a:pt x="9818" y="19209"/>
                  <a:pt x="10258" y="18000"/>
                  <a:pt x="10800" y="18000"/>
                </a:cubicBezTo>
                <a:cubicBezTo>
                  <a:pt x="11342" y="18000"/>
                  <a:pt x="11782" y="19209"/>
                  <a:pt x="11782" y="20700"/>
                </a:cubicBezTo>
                <a:cubicBezTo>
                  <a:pt x="11782" y="21197"/>
                  <a:pt x="12001" y="21600"/>
                  <a:pt x="12273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9269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39" name="Shape 2439"/>
          <p:cNvSpPr/>
          <p:nvPr/>
        </p:nvSpPr>
        <p:spPr>
          <a:xfrm>
            <a:off x="23199720" y="9887635"/>
            <a:ext cx="590265" cy="42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250"/>
                </a:moveTo>
                <a:lnTo>
                  <a:pt x="4418" y="20250"/>
                </a:lnTo>
                <a:cubicBezTo>
                  <a:pt x="2524" y="20250"/>
                  <a:pt x="982" y="18130"/>
                  <a:pt x="982" y="15525"/>
                </a:cubicBezTo>
                <a:cubicBezTo>
                  <a:pt x="982" y="13489"/>
                  <a:pt x="1926" y="11690"/>
                  <a:pt x="3333" y="11045"/>
                </a:cubicBezTo>
                <a:lnTo>
                  <a:pt x="4165" y="10664"/>
                </a:lnTo>
                <a:lnTo>
                  <a:pt x="3982" y="9484"/>
                </a:lnTo>
                <a:cubicBezTo>
                  <a:pt x="3946" y="9247"/>
                  <a:pt x="3927" y="9008"/>
                  <a:pt x="3927" y="8775"/>
                </a:cubicBezTo>
                <a:cubicBezTo>
                  <a:pt x="3927" y="6915"/>
                  <a:pt x="5028" y="5400"/>
                  <a:pt x="6382" y="5400"/>
                </a:cubicBezTo>
                <a:cubicBezTo>
                  <a:pt x="6662" y="5400"/>
                  <a:pt x="6942" y="5470"/>
                  <a:pt x="7215" y="5606"/>
                </a:cubicBezTo>
                <a:lnTo>
                  <a:pt x="8019" y="6006"/>
                </a:lnTo>
                <a:lnTo>
                  <a:pt x="8418" y="4965"/>
                </a:lnTo>
                <a:cubicBezTo>
                  <a:pt x="9272" y="2736"/>
                  <a:pt x="10937" y="1350"/>
                  <a:pt x="12764" y="1350"/>
                </a:cubicBezTo>
                <a:cubicBezTo>
                  <a:pt x="15470" y="1350"/>
                  <a:pt x="17673" y="4378"/>
                  <a:pt x="17673" y="8100"/>
                </a:cubicBezTo>
                <a:cubicBezTo>
                  <a:pt x="17673" y="8219"/>
                  <a:pt x="17666" y="8333"/>
                  <a:pt x="17660" y="8449"/>
                </a:cubicBezTo>
                <a:lnTo>
                  <a:pt x="17655" y="8565"/>
                </a:lnTo>
                <a:lnTo>
                  <a:pt x="17610" y="9515"/>
                </a:lnTo>
                <a:lnTo>
                  <a:pt x="18245" y="9892"/>
                </a:lnTo>
                <a:cubicBezTo>
                  <a:pt x="19687" y="10747"/>
                  <a:pt x="20618" y="12693"/>
                  <a:pt x="20618" y="14850"/>
                </a:cubicBezTo>
                <a:cubicBezTo>
                  <a:pt x="20618" y="17828"/>
                  <a:pt x="18856" y="20250"/>
                  <a:pt x="16691" y="20250"/>
                </a:cubicBezTo>
                <a:moveTo>
                  <a:pt x="18634" y="8652"/>
                </a:moveTo>
                <a:cubicBezTo>
                  <a:pt x="18643" y="8469"/>
                  <a:pt x="18655" y="8287"/>
                  <a:pt x="18655" y="8100"/>
                </a:cubicBezTo>
                <a:cubicBezTo>
                  <a:pt x="18655" y="3627"/>
                  <a:pt x="16017" y="0"/>
                  <a:pt x="12764" y="0"/>
                </a:cubicBezTo>
                <a:cubicBezTo>
                  <a:pt x="10499" y="0"/>
                  <a:pt x="8536" y="1760"/>
                  <a:pt x="7550" y="4336"/>
                </a:cubicBezTo>
                <a:cubicBezTo>
                  <a:pt x="7185" y="4154"/>
                  <a:pt x="6793" y="4050"/>
                  <a:pt x="6382" y="4050"/>
                </a:cubicBezTo>
                <a:cubicBezTo>
                  <a:pt x="4484" y="4050"/>
                  <a:pt x="2945" y="6166"/>
                  <a:pt x="2945" y="8775"/>
                </a:cubicBezTo>
                <a:cubicBezTo>
                  <a:pt x="2945" y="9115"/>
                  <a:pt x="2973" y="9445"/>
                  <a:pt x="3022" y="9765"/>
                </a:cubicBezTo>
                <a:cubicBezTo>
                  <a:pt x="1267" y="10569"/>
                  <a:pt x="0" y="12842"/>
                  <a:pt x="0" y="15525"/>
                </a:cubicBezTo>
                <a:cubicBezTo>
                  <a:pt x="0" y="18880"/>
                  <a:pt x="1978" y="21600"/>
                  <a:pt x="4418" y="21600"/>
                </a:cubicBezTo>
                <a:lnTo>
                  <a:pt x="16691" y="21600"/>
                </a:lnTo>
                <a:cubicBezTo>
                  <a:pt x="19401" y="21600"/>
                  <a:pt x="21600" y="18578"/>
                  <a:pt x="21600" y="14850"/>
                </a:cubicBezTo>
                <a:cubicBezTo>
                  <a:pt x="21600" y="12072"/>
                  <a:pt x="20378" y="9687"/>
                  <a:pt x="18634" y="865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40" name="Shape 2440"/>
          <p:cNvSpPr/>
          <p:nvPr/>
        </p:nvSpPr>
        <p:spPr>
          <a:xfrm>
            <a:off x="13057900" y="11068163"/>
            <a:ext cx="590265" cy="348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5"/>
                  <a:pt x="3929" y="9411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7" y="3081"/>
                  <a:pt x="12948" y="5462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7"/>
                  <a:pt x="14419" y="5809"/>
                </a:cubicBezTo>
                <a:cubicBezTo>
                  <a:pt x="14778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6" y="8447"/>
                </a:lnTo>
                <a:cubicBezTo>
                  <a:pt x="17645" y="9234"/>
                  <a:pt x="17953" y="9937"/>
                  <a:pt x="18404" y="10133"/>
                </a:cubicBezTo>
                <a:cubicBezTo>
                  <a:pt x="19708" y="10698"/>
                  <a:pt x="20618" y="12681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7" y="8523"/>
                </a:moveTo>
                <a:cubicBezTo>
                  <a:pt x="18650" y="8452"/>
                  <a:pt x="18655" y="8381"/>
                  <a:pt x="18655" y="8308"/>
                </a:cubicBezTo>
                <a:cubicBezTo>
                  <a:pt x="18655" y="5556"/>
                  <a:pt x="17336" y="3323"/>
                  <a:pt x="15709" y="3323"/>
                </a:cubicBezTo>
                <a:cubicBezTo>
                  <a:pt x="14966" y="3323"/>
                  <a:pt x="14291" y="3792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3" y="9259"/>
                  <a:pt x="18647" y="852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41" name="Shape 2441"/>
          <p:cNvSpPr/>
          <p:nvPr/>
        </p:nvSpPr>
        <p:spPr>
          <a:xfrm>
            <a:off x="14184769" y="10987672"/>
            <a:ext cx="590266" cy="482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20400"/>
                </a:moveTo>
                <a:lnTo>
                  <a:pt x="3927" y="20400"/>
                </a:lnTo>
                <a:cubicBezTo>
                  <a:pt x="2303" y="20400"/>
                  <a:pt x="982" y="18785"/>
                  <a:pt x="982" y="16800"/>
                </a:cubicBezTo>
                <a:cubicBezTo>
                  <a:pt x="982" y="15128"/>
                  <a:pt x="1912" y="13690"/>
                  <a:pt x="3244" y="13302"/>
                </a:cubicBezTo>
                <a:cubicBezTo>
                  <a:pt x="3634" y="13189"/>
                  <a:pt x="3929" y="12797"/>
                  <a:pt x="3988" y="12312"/>
                </a:cubicBezTo>
                <a:cubicBezTo>
                  <a:pt x="4343" y="9397"/>
                  <a:pt x="6427" y="7200"/>
                  <a:pt x="8836" y="7200"/>
                </a:cubicBezTo>
                <a:cubicBezTo>
                  <a:pt x="10501" y="7200"/>
                  <a:pt x="11546" y="7627"/>
                  <a:pt x="12457" y="9345"/>
                </a:cubicBezTo>
                <a:cubicBezTo>
                  <a:pt x="12612" y="9636"/>
                  <a:pt x="13354" y="10432"/>
                  <a:pt x="13636" y="10480"/>
                </a:cubicBezTo>
                <a:cubicBezTo>
                  <a:pt x="13682" y="10488"/>
                  <a:pt x="13773" y="10492"/>
                  <a:pt x="13773" y="10492"/>
                </a:cubicBezTo>
                <a:cubicBezTo>
                  <a:pt x="14009" y="10492"/>
                  <a:pt x="14238" y="10389"/>
                  <a:pt x="14419" y="10195"/>
                </a:cubicBezTo>
                <a:cubicBezTo>
                  <a:pt x="14778" y="9812"/>
                  <a:pt x="15236" y="9600"/>
                  <a:pt x="15709" y="9600"/>
                </a:cubicBezTo>
                <a:cubicBezTo>
                  <a:pt x="16792" y="9600"/>
                  <a:pt x="17673" y="10677"/>
                  <a:pt x="17671" y="12013"/>
                </a:cubicBezTo>
                <a:lnTo>
                  <a:pt x="17666" y="12101"/>
                </a:lnTo>
                <a:cubicBezTo>
                  <a:pt x="17645" y="12669"/>
                  <a:pt x="17953" y="13178"/>
                  <a:pt x="18404" y="13318"/>
                </a:cubicBezTo>
                <a:cubicBezTo>
                  <a:pt x="19708" y="13726"/>
                  <a:pt x="20618" y="15158"/>
                  <a:pt x="20618" y="16800"/>
                </a:cubicBezTo>
                <a:cubicBezTo>
                  <a:pt x="20618" y="18785"/>
                  <a:pt x="19297" y="20400"/>
                  <a:pt x="17673" y="20400"/>
                </a:cubicBezTo>
                <a:moveTo>
                  <a:pt x="15709" y="1200"/>
                </a:moveTo>
                <a:cubicBezTo>
                  <a:pt x="18420" y="1200"/>
                  <a:pt x="20618" y="3887"/>
                  <a:pt x="20618" y="7200"/>
                </a:cubicBezTo>
                <a:cubicBezTo>
                  <a:pt x="20618" y="9162"/>
                  <a:pt x="19844" y="10898"/>
                  <a:pt x="18654" y="11993"/>
                </a:cubicBezTo>
                <a:cubicBezTo>
                  <a:pt x="18651" y="10008"/>
                  <a:pt x="17334" y="8400"/>
                  <a:pt x="15709" y="8400"/>
                </a:cubicBezTo>
                <a:cubicBezTo>
                  <a:pt x="14966" y="8400"/>
                  <a:pt x="14291" y="8739"/>
                  <a:pt x="13773" y="9292"/>
                </a:cubicBezTo>
                <a:cubicBezTo>
                  <a:pt x="13081" y="7989"/>
                  <a:pt x="12055" y="6984"/>
                  <a:pt x="10843" y="6443"/>
                </a:cubicBezTo>
                <a:cubicBezTo>
                  <a:pt x="11149" y="3489"/>
                  <a:pt x="13208" y="1200"/>
                  <a:pt x="15709" y="1200"/>
                </a:cubicBezTo>
                <a:moveTo>
                  <a:pt x="19575" y="12625"/>
                </a:moveTo>
                <a:cubicBezTo>
                  <a:pt x="20813" y="11305"/>
                  <a:pt x="21600" y="9367"/>
                  <a:pt x="21600" y="7200"/>
                </a:cubicBezTo>
                <a:cubicBezTo>
                  <a:pt x="21600" y="3224"/>
                  <a:pt x="18962" y="0"/>
                  <a:pt x="15709" y="0"/>
                </a:cubicBezTo>
                <a:cubicBezTo>
                  <a:pt x="12754" y="0"/>
                  <a:pt x="10314" y="2664"/>
                  <a:pt x="9891" y="6130"/>
                </a:cubicBezTo>
                <a:cubicBezTo>
                  <a:pt x="9547" y="6054"/>
                  <a:pt x="9197" y="6000"/>
                  <a:pt x="8836" y="6000"/>
                </a:cubicBezTo>
                <a:cubicBezTo>
                  <a:pt x="5880" y="6000"/>
                  <a:pt x="3439" y="8665"/>
                  <a:pt x="3017" y="12135"/>
                </a:cubicBezTo>
                <a:cubicBezTo>
                  <a:pt x="1288" y="12638"/>
                  <a:pt x="0" y="14532"/>
                  <a:pt x="0" y="16800"/>
                </a:cubicBezTo>
                <a:cubicBezTo>
                  <a:pt x="0" y="1945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9451"/>
                  <a:pt x="21600" y="16800"/>
                </a:cubicBezTo>
                <a:cubicBezTo>
                  <a:pt x="21600" y="14998"/>
                  <a:pt x="20778" y="13444"/>
                  <a:pt x="19575" y="1262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42" name="Shape 2442"/>
          <p:cNvSpPr/>
          <p:nvPr/>
        </p:nvSpPr>
        <p:spPr>
          <a:xfrm>
            <a:off x="15311637" y="10960843"/>
            <a:ext cx="590265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440"/>
                </a:moveTo>
                <a:cubicBezTo>
                  <a:pt x="14727" y="20036"/>
                  <a:pt x="15167" y="20520"/>
                  <a:pt x="15709" y="20520"/>
                </a:cubicBezTo>
                <a:cubicBezTo>
                  <a:pt x="16251" y="20520"/>
                  <a:pt x="16691" y="20036"/>
                  <a:pt x="16691" y="19440"/>
                </a:cubicBezTo>
                <a:cubicBezTo>
                  <a:pt x="16691" y="18360"/>
                  <a:pt x="15709" y="17280"/>
                  <a:pt x="15709" y="17280"/>
                </a:cubicBezTo>
                <a:cubicBezTo>
                  <a:pt x="15709" y="17280"/>
                  <a:pt x="14727" y="18360"/>
                  <a:pt x="14727" y="19440"/>
                </a:cubicBezTo>
                <a:moveTo>
                  <a:pt x="4909" y="20520"/>
                </a:moveTo>
                <a:cubicBezTo>
                  <a:pt x="4909" y="21117"/>
                  <a:pt x="5349" y="21600"/>
                  <a:pt x="5891" y="21600"/>
                </a:cubicBezTo>
                <a:cubicBezTo>
                  <a:pt x="6433" y="21600"/>
                  <a:pt x="6873" y="21117"/>
                  <a:pt x="6873" y="20520"/>
                </a:cubicBezTo>
                <a:cubicBezTo>
                  <a:pt x="6873" y="19440"/>
                  <a:pt x="5891" y="18360"/>
                  <a:pt x="5891" y="18360"/>
                </a:cubicBezTo>
                <a:cubicBezTo>
                  <a:pt x="5891" y="18360"/>
                  <a:pt x="4909" y="19440"/>
                  <a:pt x="4909" y="20520"/>
                </a:cubicBezTo>
                <a:moveTo>
                  <a:pt x="9818" y="17280"/>
                </a:moveTo>
                <a:cubicBezTo>
                  <a:pt x="9818" y="17876"/>
                  <a:pt x="10258" y="18360"/>
                  <a:pt x="10800" y="18360"/>
                </a:cubicBezTo>
                <a:cubicBezTo>
                  <a:pt x="11342" y="18360"/>
                  <a:pt x="11782" y="17876"/>
                  <a:pt x="11782" y="17280"/>
                </a:cubicBezTo>
                <a:cubicBezTo>
                  <a:pt x="11782" y="16200"/>
                  <a:pt x="10800" y="15120"/>
                  <a:pt x="10800" y="15120"/>
                </a:cubicBezTo>
                <a:cubicBezTo>
                  <a:pt x="10800" y="15120"/>
                  <a:pt x="9818" y="16200"/>
                  <a:pt x="9818" y="1728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1"/>
                  <a:pt x="3244" y="6572"/>
                </a:cubicBezTo>
                <a:cubicBezTo>
                  <a:pt x="3634" y="6471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6" y="1464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50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4" y="6459"/>
                  <a:pt x="18404" y="6587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4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5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5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43" name="Shape 2443"/>
          <p:cNvSpPr/>
          <p:nvPr/>
        </p:nvSpPr>
        <p:spPr>
          <a:xfrm>
            <a:off x="16438508" y="10987672"/>
            <a:ext cx="590265" cy="482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4400"/>
                </a:moveTo>
                <a:lnTo>
                  <a:pt x="3927" y="14400"/>
                </a:lnTo>
                <a:cubicBezTo>
                  <a:pt x="2303" y="14400"/>
                  <a:pt x="982" y="12785"/>
                  <a:pt x="982" y="10800"/>
                </a:cubicBezTo>
                <a:cubicBezTo>
                  <a:pt x="982" y="9128"/>
                  <a:pt x="1912" y="7690"/>
                  <a:pt x="3244" y="7302"/>
                </a:cubicBezTo>
                <a:cubicBezTo>
                  <a:pt x="3634" y="7189"/>
                  <a:pt x="3929" y="6797"/>
                  <a:pt x="3988" y="6312"/>
                </a:cubicBezTo>
                <a:cubicBezTo>
                  <a:pt x="4342" y="3397"/>
                  <a:pt x="6427" y="1200"/>
                  <a:pt x="8836" y="1200"/>
                </a:cubicBezTo>
                <a:cubicBezTo>
                  <a:pt x="10501" y="1200"/>
                  <a:pt x="11547" y="1627"/>
                  <a:pt x="12457" y="3345"/>
                </a:cubicBezTo>
                <a:cubicBezTo>
                  <a:pt x="12612" y="3636"/>
                  <a:pt x="13354" y="4432"/>
                  <a:pt x="13636" y="4480"/>
                </a:cubicBezTo>
                <a:cubicBezTo>
                  <a:pt x="13682" y="4488"/>
                  <a:pt x="13772" y="4492"/>
                  <a:pt x="13772" y="4492"/>
                </a:cubicBezTo>
                <a:cubicBezTo>
                  <a:pt x="14009" y="4492"/>
                  <a:pt x="14238" y="4389"/>
                  <a:pt x="14419" y="4195"/>
                </a:cubicBezTo>
                <a:cubicBezTo>
                  <a:pt x="14777" y="3812"/>
                  <a:pt x="15236" y="3600"/>
                  <a:pt x="15709" y="3600"/>
                </a:cubicBezTo>
                <a:cubicBezTo>
                  <a:pt x="16792" y="3600"/>
                  <a:pt x="17673" y="4677"/>
                  <a:pt x="17671" y="6013"/>
                </a:cubicBezTo>
                <a:lnTo>
                  <a:pt x="17667" y="6101"/>
                </a:lnTo>
                <a:cubicBezTo>
                  <a:pt x="17646" y="6669"/>
                  <a:pt x="17954" y="7178"/>
                  <a:pt x="18404" y="7318"/>
                </a:cubicBezTo>
                <a:cubicBezTo>
                  <a:pt x="19708" y="7726"/>
                  <a:pt x="20618" y="9158"/>
                  <a:pt x="20618" y="10800"/>
                </a:cubicBezTo>
                <a:cubicBezTo>
                  <a:pt x="20618" y="12785"/>
                  <a:pt x="19297" y="14400"/>
                  <a:pt x="17673" y="14400"/>
                </a:cubicBezTo>
                <a:moveTo>
                  <a:pt x="18648" y="6156"/>
                </a:moveTo>
                <a:cubicBezTo>
                  <a:pt x="18650" y="6104"/>
                  <a:pt x="18655" y="6053"/>
                  <a:pt x="18655" y="6000"/>
                </a:cubicBezTo>
                <a:cubicBezTo>
                  <a:pt x="18655" y="4012"/>
                  <a:pt x="17335" y="2400"/>
                  <a:pt x="15709" y="2400"/>
                </a:cubicBezTo>
                <a:cubicBezTo>
                  <a:pt x="14967" y="2400"/>
                  <a:pt x="14290" y="2739"/>
                  <a:pt x="13772" y="3292"/>
                </a:cubicBezTo>
                <a:cubicBezTo>
                  <a:pt x="12724" y="1314"/>
                  <a:pt x="10909" y="0"/>
                  <a:pt x="8836" y="0"/>
                </a:cubicBezTo>
                <a:cubicBezTo>
                  <a:pt x="5879" y="0"/>
                  <a:pt x="3439" y="2665"/>
                  <a:pt x="3017" y="6135"/>
                </a:cubicBezTo>
                <a:cubicBezTo>
                  <a:pt x="1288" y="6638"/>
                  <a:pt x="0" y="8532"/>
                  <a:pt x="0" y="10800"/>
                </a:cubicBezTo>
                <a:cubicBezTo>
                  <a:pt x="0" y="13451"/>
                  <a:pt x="1758" y="15600"/>
                  <a:pt x="3927" y="15600"/>
                </a:cubicBezTo>
                <a:lnTo>
                  <a:pt x="17673" y="15600"/>
                </a:lnTo>
                <a:cubicBezTo>
                  <a:pt x="19842" y="15600"/>
                  <a:pt x="21600" y="13451"/>
                  <a:pt x="21600" y="10800"/>
                </a:cubicBezTo>
                <a:cubicBezTo>
                  <a:pt x="21600" y="8562"/>
                  <a:pt x="20344" y="6687"/>
                  <a:pt x="18648" y="6156"/>
                </a:cubicBezTo>
                <a:moveTo>
                  <a:pt x="15218" y="16800"/>
                </a:moveTo>
                <a:cubicBezTo>
                  <a:pt x="15083" y="16800"/>
                  <a:pt x="14960" y="16868"/>
                  <a:pt x="14871" y="16976"/>
                </a:cubicBezTo>
                <a:lnTo>
                  <a:pt x="11926" y="20576"/>
                </a:lnTo>
                <a:cubicBezTo>
                  <a:pt x="11836" y="20685"/>
                  <a:pt x="11782" y="20835"/>
                  <a:pt x="11782" y="21000"/>
                </a:cubicBezTo>
                <a:cubicBezTo>
                  <a:pt x="11782" y="21332"/>
                  <a:pt x="12002" y="21600"/>
                  <a:pt x="12273" y="21600"/>
                </a:cubicBezTo>
                <a:cubicBezTo>
                  <a:pt x="12408" y="21600"/>
                  <a:pt x="12531" y="21533"/>
                  <a:pt x="12620" y="21424"/>
                </a:cubicBezTo>
                <a:lnTo>
                  <a:pt x="15565" y="17824"/>
                </a:lnTo>
                <a:cubicBezTo>
                  <a:pt x="15654" y="17716"/>
                  <a:pt x="15709" y="17566"/>
                  <a:pt x="15709" y="17400"/>
                </a:cubicBezTo>
                <a:cubicBezTo>
                  <a:pt x="15709" y="17070"/>
                  <a:pt x="15489" y="16800"/>
                  <a:pt x="15218" y="16800"/>
                </a:cubicBezTo>
                <a:moveTo>
                  <a:pt x="12764" y="17400"/>
                </a:moveTo>
                <a:cubicBezTo>
                  <a:pt x="12764" y="17070"/>
                  <a:pt x="12544" y="16800"/>
                  <a:pt x="12273" y="16800"/>
                </a:cubicBezTo>
                <a:cubicBezTo>
                  <a:pt x="12138" y="16800"/>
                  <a:pt x="12015" y="16868"/>
                  <a:pt x="11925" y="16976"/>
                </a:cubicBezTo>
                <a:lnTo>
                  <a:pt x="8981" y="20576"/>
                </a:lnTo>
                <a:cubicBezTo>
                  <a:pt x="8891" y="20685"/>
                  <a:pt x="8836" y="20835"/>
                  <a:pt x="8836" y="21000"/>
                </a:cubicBezTo>
                <a:cubicBezTo>
                  <a:pt x="8836" y="21332"/>
                  <a:pt x="9056" y="21600"/>
                  <a:pt x="9327" y="21600"/>
                </a:cubicBezTo>
                <a:cubicBezTo>
                  <a:pt x="9462" y="21600"/>
                  <a:pt x="9585" y="21533"/>
                  <a:pt x="9674" y="21424"/>
                </a:cubicBezTo>
                <a:lnTo>
                  <a:pt x="12620" y="17824"/>
                </a:lnTo>
                <a:cubicBezTo>
                  <a:pt x="12709" y="17716"/>
                  <a:pt x="12764" y="17566"/>
                  <a:pt x="12764" y="17400"/>
                </a:cubicBezTo>
                <a:moveTo>
                  <a:pt x="6873" y="17400"/>
                </a:moveTo>
                <a:cubicBezTo>
                  <a:pt x="6873" y="17070"/>
                  <a:pt x="6653" y="16800"/>
                  <a:pt x="6382" y="16800"/>
                </a:cubicBezTo>
                <a:cubicBezTo>
                  <a:pt x="6247" y="16800"/>
                  <a:pt x="6124" y="16868"/>
                  <a:pt x="6034" y="16976"/>
                </a:cubicBezTo>
                <a:lnTo>
                  <a:pt x="3090" y="20576"/>
                </a:lnTo>
                <a:cubicBezTo>
                  <a:pt x="3000" y="20685"/>
                  <a:pt x="2945" y="20835"/>
                  <a:pt x="2945" y="21000"/>
                </a:cubicBezTo>
                <a:cubicBezTo>
                  <a:pt x="2945" y="21332"/>
                  <a:pt x="3166" y="21600"/>
                  <a:pt x="3436" y="21600"/>
                </a:cubicBezTo>
                <a:cubicBezTo>
                  <a:pt x="3572" y="21600"/>
                  <a:pt x="3694" y="21533"/>
                  <a:pt x="3783" y="21424"/>
                </a:cubicBezTo>
                <a:lnTo>
                  <a:pt x="6729" y="17824"/>
                </a:lnTo>
                <a:cubicBezTo>
                  <a:pt x="6818" y="17716"/>
                  <a:pt x="6873" y="17566"/>
                  <a:pt x="6873" y="17400"/>
                </a:cubicBezTo>
                <a:moveTo>
                  <a:pt x="9818" y="17400"/>
                </a:moveTo>
                <a:cubicBezTo>
                  <a:pt x="9818" y="17070"/>
                  <a:pt x="9598" y="16800"/>
                  <a:pt x="9327" y="16800"/>
                </a:cubicBezTo>
                <a:cubicBezTo>
                  <a:pt x="9192" y="16800"/>
                  <a:pt x="9069" y="16868"/>
                  <a:pt x="8980" y="16976"/>
                </a:cubicBezTo>
                <a:lnTo>
                  <a:pt x="6035" y="20576"/>
                </a:lnTo>
                <a:cubicBezTo>
                  <a:pt x="5946" y="20685"/>
                  <a:pt x="5891" y="20835"/>
                  <a:pt x="5891" y="21000"/>
                </a:cubicBezTo>
                <a:cubicBezTo>
                  <a:pt x="5891" y="21332"/>
                  <a:pt x="6111" y="21600"/>
                  <a:pt x="6382" y="21600"/>
                </a:cubicBezTo>
                <a:cubicBezTo>
                  <a:pt x="6517" y="21600"/>
                  <a:pt x="6640" y="21533"/>
                  <a:pt x="6729" y="21424"/>
                </a:cubicBezTo>
                <a:lnTo>
                  <a:pt x="9674" y="17824"/>
                </a:lnTo>
                <a:cubicBezTo>
                  <a:pt x="9764" y="17716"/>
                  <a:pt x="9818" y="17566"/>
                  <a:pt x="9818" y="174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44" name="Shape 2444"/>
          <p:cNvSpPr/>
          <p:nvPr/>
        </p:nvSpPr>
        <p:spPr>
          <a:xfrm>
            <a:off x="17565377" y="10960843"/>
            <a:ext cx="590265" cy="53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15120"/>
                </a:moveTo>
                <a:cubicBezTo>
                  <a:pt x="17893" y="15120"/>
                  <a:pt x="17673" y="15362"/>
                  <a:pt x="17673" y="15660"/>
                </a:cubicBezTo>
                <a:lnTo>
                  <a:pt x="17673" y="17820"/>
                </a:lnTo>
                <a:cubicBezTo>
                  <a:pt x="17673" y="18118"/>
                  <a:pt x="17893" y="18360"/>
                  <a:pt x="18164" y="18360"/>
                </a:cubicBezTo>
                <a:cubicBezTo>
                  <a:pt x="18434" y="18360"/>
                  <a:pt x="18655" y="18118"/>
                  <a:pt x="18655" y="17820"/>
                </a:cubicBezTo>
                <a:lnTo>
                  <a:pt x="18655" y="15660"/>
                </a:lnTo>
                <a:cubicBezTo>
                  <a:pt x="18655" y="15362"/>
                  <a:pt x="18434" y="15120"/>
                  <a:pt x="18164" y="15120"/>
                </a:cubicBezTo>
                <a:moveTo>
                  <a:pt x="15218" y="15120"/>
                </a:moveTo>
                <a:cubicBezTo>
                  <a:pt x="14947" y="15120"/>
                  <a:pt x="14727" y="15362"/>
                  <a:pt x="14727" y="15660"/>
                </a:cubicBezTo>
                <a:lnTo>
                  <a:pt x="14727" y="18900"/>
                </a:lnTo>
                <a:cubicBezTo>
                  <a:pt x="14727" y="19198"/>
                  <a:pt x="14947" y="19440"/>
                  <a:pt x="15218" y="19440"/>
                </a:cubicBezTo>
                <a:cubicBezTo>
                  <a:pt x="15489" y="19440"/>
                  <a:pt x="15709" y="19198"/>
                  <a:pt x="15709" y="18900"/>
                </a:cubicBezTo>
                <a:lnTo>
                  <a:pt x="15709" y="15660"/>
                </a:lnTo>
                <a:cubicBezTo>
                  <a:pt x="15709" y="15362"/>
                  <a:pt x="15489" y="15120"/>
                  <a:pt x="15218" y="1512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1"/>
                  <a:pt x="3244" y="6572"/>
                </a:cubicBezTo>
                <a:cubicBezTo>
                  <a:pt x="3634" y="6471"/>
                  <a:pt x="3929" y="6117"/>
                  <a:pt x="3988" y="5681"/>
                </a:cubicBezTo>
                <a:cubicBezTo>
                  <a:pt x="4342" y="3058"/>
                  <a:pt x="6427" y="1080"/>
                  <a:pt x="8836" y="1080"/>
                </a:cubicBezTo>
                <a:cubicBezTo>
                  <a:pt x="10501" y="1080"/>
                  <a:pt x="11547" y="1464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2" y="4043"/>
                  <a:pt x="13772" y="4043"/>
                </a:cubicBezTo>
                <a:cubicBezTo>
                  <a:pt x="14009" y="4043"/>
                  <a:pt x="14238" y="3950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4" y="6459"/>
                  <a:pt x="18404" y="6587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4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5"/>
                  <a:pt x="13772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79" y="0"/>
                  <a:pt x="3439" y="2398"/>
                  <a:pt x="3017" y="5521"/>
                </a:cubicBezTo>
                <a:cubicBezTo>
                  <a:pt x="1288" y="5975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  <a:moveTo>
                  <a:pt x="6382" y="16200"/>
                </a:moveTo>
                <a:cubicBezTo>
                  <a:pt x="6111" y="16200"/>
                  <a:pt x="5891" y="16443"/>
                  <a:pt x="5891" y="16740"/>
                </a:cubicBezTo>
                <a:lnTo>
                  <a:pt x="5891" y="18900"/>
                </a:lnTo>
                <a:cubicBezTo>
                  <a:pt x="5891" y="19198"/>
                  <a:pt x="6111" y="19440"/>
                  <a:pt x="6382" y="19440"/>
                </a:cubicBezTo>
                <a:cubicBezTo>
                  <a:pt x="6653" y="19440"/>
                  <a:pt x="6873" y="19198"/>
                  <a:pt x="6873" y="18900"/>
                </a:cubicBezTo>
                <a:lnTo>
                  <a:pt x="6873" y="16740"/>
                </a:lnTo>
                <a:cubicBezTo>
                  <a:pt x="6873" y="16443"/>
                  <a:pt x="6653" y="16200"/>
                  <a:pt x="6382" y="16200"/>
                </a:cubicBezTo>
                <a:moveTo>
                  <a:pt x="3436" y="15120"/>
                </a:moveTo>
                <a:cubicBezTo>
                  <a:pt x="3166" y="15120"/>
                  <a:pt x="2945" y="15362"/>
                  <a:pt x="2945" y="15660"/>
                </a:cubicBezTo>
                <a:lnTo>
                  <a:pt x="2945" y="18900"/>
                </a:lnTo>
                <a:cubicBezTo>
                  <a:pt x="2945" y="19198"/>
                  <a:pt x="3166" y="19440"/>
                  <a:pt x="3436" y="19440"/>
                </a:cubicBezTo>
                <a:cubicBezTo>
                  <a:pt x="3707" y="19440"/>
                  <a:pt x="3927" y="19198"/>
                  <a:pt x="3927" y="18900"/>
                </a:cubicBezTo>
                <a:lnTo>
                  <a:pt x="3927" y="15660"/>
                </a:lnTo>
                <a:cubicBezTo>
                  <a:pt x="3927" y="15362"/>
                  <a:pt x="3707" y="15120"/>
                  <a:pt x="3436" y="15120"/>
                </a:cubicBezTo>
                <a:moveTo>
                  <a:pt x="12273" y="16200"/>
                </a:moveTo>
                <a:cubicBezTo>
                  <a:pt x="12002" y="16200"/>
                  <a:pt x="11782" y="16443"/>
                  <a:pt x="11782" y="16740"/>
                </a:cubicBezTo>
                <a:lnTo>
                  <a:pt x="11782" y="19980"/>
                </a:lnTo>
                <a:cubicBezTo>
                  <a:pt x="11782" y="20278"/>
                  <a:pt x="12002" y="20520"/>
                  <a:pt x="12273" y="20520"/>
                </a:cubicBezTo>
                <a:cubicBezTo>
                  <a:pt x="12544" y="20520"/>
                  <a:pt x="12764" y="20278"/>
                  <a:pt x="12764" y="19980"/>
                </a:cubicBezTo>
                <a:lnTo>
                  <a:pt x="12764" y="16740"/>
                </a:lnTo>
                <a:cubicBezTo>
                  <a:pt x="12764" y="16443"/>
                  <a:pt x="12544" y="16200"/>
                  <a:pt x="12273" y="16200"/>
                </a:cubicBezTo>
                <a:moveTo>
                  <a:pt x="9327" y="17280"/>
                </a:moveTo>
                <a:cubicBezTo>
                  <a:pt x="9056" y="17280"/>
                  <a:pt x="8836" y="17522"/>
                  <a:pt x="8836" y="17820"/>
                </a:cubicBezTo>
                <a:lnTo>
                  <a:pt x="8836" y="21060"/>
                </a:lnTo>
                <a:cubicBezTo>
                  <a:pt x="8836" y="21358"/>
                  <a:pt x="9056" y="21600"/>
                  <a:pt x="9327" y="21600"/>
                </a:cubicBezTo>
                <a:cubicBezTo>
                  <a:pt x="9598" y="21600"/>
                  <a:pt x="9818" y="21358"/>
                  <a:pt x="9818" y="21060"/>
                </a:cubicBezTo>
                <a:lnTo>
                  <a:pt x="9818" y="17820"/>
                </a:lnTo>
                <a:cubicBezTo>
                  <a:pt x="9818" y="17522"/>
                  <a:pt x="9598" y="17280"/>
                  <a:pt x="9327" y="1728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45" name="Shape 2445"/>
          <p:cNvSpPr/>
          <p:nvPr/>
        </p:nvSpPr>
        <p:spPr>
          <a:xfrm>
            <a:off x="18692243" y="10934011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9636"/>
                </a:moveTo>
                <a:cubicBezTo>
                  <a:pt x="15167" y="19636"/>
                  <a:pt x="14727" y="20076"/>
                  <a:pt x="14727" y="20618"/>
                </a:cubicBezTo>
                <a:cubicBezTo>
                  <a:pt x="14727" y="21160"/>
                  <a:pt x="15167" y="21600"/>
                  <a:pt x="15709" y="21600"/>
                </a:cubicBezTo>
                <a:cubicBezTo>
                  <a:pt x="16251" y="21600"/>
                  <a:pt x="16691" y="21160"/>
                  <a:pt x="16691" y="20618"/>
                </a:cubicBezTo>
                <a:cubicBezTo>
                  <a:pt x="16691" y="20076"/>
                  <a:pt x="16251" y="19636"/>
                  <a:pt x="15709" y="19636"/>
                </a:cubicBezTo>
                <a:moveTo>
                  <a:pt x="18655" y="16691"/>
                </a:moveTo>
                <a:cubicBezTo>
                  <a:pt x="18113" y="16691"/>
                  <a:pt x="17673" y="17131"/>
                  <a:pt x="17673" y="17673"/>
                </a:cubicBezTo>
                <a:cubicBezTo>
                  <a:pt x="17673" y="18215"/>
                  <a:pt x="18113" y="18655"/>
                  <a:pt x="18655" y="18655"/>
                </a:cubicBezTo>
                <a:cubicBezTo>
                  <a:pt x="19196" y="18655"/>
                  <a:pt x="19636" y="18215"/>
                  <a:pt x="19636" y="17673"/>
                </a:cubicBezTo>
                <a:cubicBezTo>
                  <a:pt x="19636" y="17131"/>
                  <a:pt x="19196" y="16691"/>
                  <a:pt x="18655" y="16691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1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7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3"/>
                  <a:pt x="18404" y="5988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1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7" y="5019"/>
                </a:cubicBezTo>
                <a:cubicBezTo>
                  <a:pt x="1288" y="5432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15709" y="15709"/>
                </a:moveTo>
                <a:cubicBezTo>
                  <a:pt x="15709" y="15167"/>
                  <a:pt x="15269" y="14727"/>
                  <a:pt x="14727" y="14727"/>
                </a:cubicBezTo>
                <a:cubicBezTo>
                  <a:pt x="14186" y="14727"/>
                  <a:pt x="13745" y="15167"/>
                  <a:pt x="13745" y="15709"/>
                </a:cubicBezTo>
                <a:cubicBezTo>
                  <a:pt x="13745" y="16252"/>
                  <a:pt x="14186" y="16691"/>
                  <a:pt x="14727" y="16691"/>
                </a:cubicBezTo>
                <a:cubicBezTo>
                  <a:pt x="15269" y="16691"/>
                  <a:pt x="15709" y="16252"/>
                  <a:pt x="15709" y="15709"/>
                </a:cubicBezTo>
                <a:moveTo>
                  <a:pt x="10800" y="17673"/>
                </a:moveTo>
                <a:cubicBezTo>
                  <a:pt x="10258" y="17673"/>
                  <a:pt x="9818" y="18113"/>
                  <a:pt x="9818" y="18655"/>
                </a:cubicBezTo>
                <a:cubicBezTo>
                  <a:pt x="9818" y="19196"/>
                  <a:pt x="10258" y="19636"/>
                  <a:pt x="10800" y="19636"/>
                </a:cubicBezTo>
                <a:cubicBezTo>
                  <a:pt x="11342" y="19636"/>
                  <a:pt x="11782" y="19196"/>
                  <a:pt x="11782" y="18655"/>
                </a:cubicBezTo>
                <a:cubicBezTo>
                  <a:pt x="11782" y="18113"/>
                  <a:pt x="11342" y="17673"/>
                  <a:pt x="10800" y="17673"/>
                </a:cubicBezTo>
                <a:moveTo>
                  <a:pt x="2945" y="15709"/>
                </a:moveTo>
                <a:cubicBezTo>
                  <a:pt x="2404" y="15709"/>
                  <a:pt x="1964" y="16149"/>
                  <a:pt x="1964" y="16691"/>
                </a:cubicBezTo>
                <a:cubicBezTo>
                  <a:pt x="1964" y="17233"/>
                  <a:pt x="2404" y="17673"/>
                  <a:pt x="2945" y="17673"/>
                </a:cubicBezTo>
                <a:cubicBezTo>
                  <a:pt x="3487" y="17673"/>
                  <a:pt x="3927" y="17233"/>
                  <a:pt x="3927" y="16691"/>
                </a:cubicBezTo>
                <a:cubicBezTo>
                  <a:pt x="3927" y="16149"/>
                  <a:pt x="3487" y="15709"/>
                  <a:pt x="2945" y="15709"/>
                </a:cubicBezTo>
                <a:moveTo>
                  <a:pt x="4909" y="18655"/>
                </a:moveTo>
                <a:cubicBezTo>
                  <a:pt x="4367" y="18655"/>
                  <a:pt x="3927" y="19095"/>
                  <a:pt x="3927" y="19636"/>
                </a:cubicBezTo>
                <a:cubicBezTo>
                  <a:pt x="3927" y="20179"/>
                  <a:pt x="4367" y="20618"/>
                  <a:pt x="4909" y="20618"/>
                </a:cubicBezTo>
                <a:cubicBezTo>
                  <a:pt x="5451" y="20618"/>
                  <a:pt x="5891" y="20179"/>
                  <a:pt x="5891" y="19636"/>
                </a:cubicBezTo>
                <a:cubicBezTo>
                  <a:pt x="5891" y="19095"/>
                  <a:pt x="5451" y="18655"/>
                  <a:pt x="4909" y="18655"/>
                </a:cubicBezTo>
                <a:moveTo>
                  <a:pt x="7855" y="13745"/>
                </a:moveTo>
                <a:cubicBezTo>
                  <a:pt x="7313" y="13745"/>
                  <a:pt x="6873" y="14186"/>
                  <a:pt x="6873" y="14727"/>
                </a:cubicBezTo>
                <a:cubicBezTo>
                  <a:pt x="6873" y="15270"/>
                  <a:pt x="7313" y="15709"/>
                  <a:pt x="7855" y="15709"/>
                </a:cubicBezTo>
                <a:cubicBezTo>
                  <a:pt x="8396" y="15709"/>
                  <a:pt x="8836" y="15270"/>
                  <a:pt x="8836" y="14727"/>
                </a:cubicBezTo>
                <a:cubicBezTo>
                  <a:pt x="8836" y="14186"/>
                  <a:pt x="8396" y="13745"/>
                  <a:pt x="7855" y="1374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46" name="Shape 2446"/>
          <p:cNvSpPr/>
          <p:nvPr/>
        </p:nvSpPr>
        <p:spPr>
          <a:xfrm>
            <a:off x="19819112" y="10934011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5709"/>
                </a:moveTo>
                <a:cubicBezTo>
                  <a:pt x="16555" y="15709"/>
                  <a:pt x="16433" y="15765"/>
                  <a:pt x="16344" y="15853"/>
                </a:cubicBezTo>
                <a:lnTo>
                  <a:pt x="13399" y="18798"/>
                </a:lnTo>
                <a:cubicBezTo>
                  <a:pt x="13310" y="18888"/>
                  <a:pt x="13255" y="19010"/>
                  <a:pt x="13255" y="19145"/>
                </a:cubicBezTo>
                <a:cubicBezTo>
                  <a:pt x="13255" y="19417"/>
                  <a:pt x="13474" y="19636"/>
                  <a:pt x="13745" y="19636"/>
                </a:cubicBezTo>
                <a:cubicBezTo>
                  <a:pt x="13881" y="19636"/>
                  <a:pt x="14003" y="19582"/>
                  <a:pt x="14093" y="19493"/>
                </a:cubicBezTo>
                <a:lnTo>
                  <a:pt x="17038" y="16547"/>
                </a:lnTo>
                <a:cubicBezTo>
                  <a:pt x="17127" y="16459"/>
                  <a:pt x="17182" y="16336"/>
                  <a:pt x="17182" y="16200"/>
                </a:cubicBezTo>
                <a:cubicBezTo>
                  <a:pt x="17182" y="15930"/>
                  <a:pt x="16962" y="15709"/>
                  <a:pt x="16691" y="15709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1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1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7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3"/>
                  <a:pt x="18404" y="5988"/>
                </a:cubicBezTo>
                <a:cubicBezTo>
                  <a:pt x="19707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1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2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6382" y="15709"/>
                </a:moveTo>
                <a:cubicBezTo>
                  <a:pt x="6246" y="15709"/>
                  <a:pt x="6123" y="15765"/>
                  <a:pt x="6035" y="15853"/>
                </a:cubicBezTo>
                <a:lnTo>
                  <a:pt x="3090" y="18798"/>
                </a:lnTo>
                <a:cubicBezTo>
                  <a:pt x="3001" y="18888"/>
                  <a:pt x="2945" y="19010"/>
                  <a:pt x="2945" y="19145"/>
                </a:cubicBezTo>
                <a:cubicBezTo>
                  <a:pt x="2945" y="19417"/>
                  <a:pt x="3165" y="19636"/>
                  <a:pt x="3436" y="19636"/>
                </a:cubicBezTo>
                <a:cubicBezTo>
                  <a:pt x="3572" y="19636"/>
                  <a:pt x="3695" y="19582"/>
                  <a:pt x="3783" y="19493"/>
                </a:cubicBezTo>
                <a:lnTo>
                  <a:pt x="6729" y="16547"/>
                </a:lnTo>
                <a:cubicBezTo>
                  <a:pt x="6818" y="16459"/>
                  <a:pt x="6873" y="16336"/>
                  <a:pt x="6873" y="16200"/>
                </a:cubicBezTo>
                <a:cubicBezTo>
                  <a:pt x="6873" y="15930"/>
                  <a:pt x="6653" y="15709"/>
                  <a:pt x="6382" y="15709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3"/>
                  <a:pt x="10944" y="14872"/>
                </a:cubicBezTo>
                <a:lnTo>
                  <a:pt x="7999" y="17817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10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4" y="21545"/>
                  <a:pt x="8693" y="21456"/>
                </a:cubicBezTo>
                <a:lnTo>
                  <a:pt x="11638" y="18511"/>
                </a:lnTo>
                <a:cubicBezTo>
                  <a:pt x="11727" y="18423"/>
                  <a:pt x="11782" y="18300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47" name="Shape 2447"/>
          <p:cNvSpPr/>
          <p:nvPr/>
        </p:nvSpPr>
        <p:spPr>
          <a:xfrm>
            <a:off x="20945983" y="10934011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1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1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7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3"/>
                  <a:pt x="18404" y="5988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1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3"/>
                  <a:pt x="10944" y="14872"/>
                </a:cubicBezTo>
                <a:lnTo>
                  <a:pt x="7999" y="17817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09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3" y="21545"/>
                  <a:pt x="8693" y="21456"/>
                </a:cubicBezTo>
                <a:lnTo>
                  <a:pt x="11638" y="18511"/>
                </a:lnTo>
                <a:cubicBezTo>
                  <a:pt x="11727" y="18423"/>
                  <a:pt x="11782" y="18300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48" name="Shape 2448"/>
          <p:cNvSpPr/>
          <p:nvPr/>
        </p:nvSpPr>
        <p:spPr>
          <a:xfrm>
            <a:off x="22072851" y="10974257"/>
            <a:ext cx="590265" cy="509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505"/>
                </a:moveTo>
                <a:lnTo>
                  <a:pt x="4418" y="12505"/>
                </a:lnTo>
                <a:cubicBezTo>
                  <a:pt x="4147" y="12505"/>
                  <a:pt x="3927" y="12759"/>
                  <a:pt x="3927" y="13074"/>
                </a:cubicBezTo>
                <a:cubicBezTo>
                  <a:pt x="3927" y="13388"/>
                  <a:pt x="4147" y="13642"/>
                  <a:pt x="4418" y="13642"/>
                </a:cubicBezTo>
                <a:lnTo>
                  <a:pt x="11782" y="13642"/>
                </a:lnTo>
                <a:cubicBezTo>
                  <a:pt x="13408" y="13642"/>
                  <a:pt x="14727" y="15170"/>
                  <a:pt x="14727" y="17053"/>
                </a:cubicBezTo>
                <a:cubicBezTo>
                  <a:pt x="14727" y="18937"/>
                  <a:pt x="13408" y="20463"/>
                  <a:pt x="11782" y="20463"/>
                </a:cubicBezTo>
                <a:lnTo>
                  <a:pt x="11291" y="20463"/>
                </a:lnTo>
                <a:cubicBezTo>
                  <a:pt x="11020" y="20463"/>
                  <a:pt x="10800" y="20717"/>
                  <a:pt x="10800" y="21032"/>
                </a:cubicBezTo>
                <a:cubicBezTo>
                  <a:pt x="10800" y="21346"/>
                  <a:pt x="11020" y="21600"/>
                  <a:pt x="11291" y="21600"/>
                </a:cubicBezTo>
                <a:lnTo>
                  <a:pt x="11782" y="21600"/>
                </a:lnTo>
                <a:cubicBezTo>
                  <a:pt x="13951" y="21600"/>
                  <a:pt x="15709" y="19564"/>
                  <a:pt x="15709" y="17053"/>
                </a:cubicBezTo>
                <a:cubicBezTo>
                  <a:pt x="15709" y="14541"/>
                  <a:pt x="13951" y="12505"/>
                  <a:pt x="11782" y="12505"/>
                </a:cubicBezTo>
                <a:moveTo>
                  <a:pt x="18655" y="10232"/>
                </a:moveTo>
                <a:lnTo>
                  <a:pt x="2455" y="10232"/>
                </a:lnTo>
                <a:cubicBezTo>
                  <a:pt x="2183" y="10232"/>
                  <a:pt x="1964" y="10486"/>
                  <a:pt x="1964" y="10800"/>
                </a:cubicBezTo>
                <a:cubicBezTo>
                  <a:pt x="1964" y="11114"/>
                  <a:pt x="2183" y="11368"/>
                  <a:pt x="2455" y="11368"/>
                </a:cubicBezTo>
                <a:lnTo>
                  <a:pt x="18655" y="11368"/>
                </a:lnTo>
                <a:cubicBezTo>
                  <a:pt x="19739" y="11368"/>
                  <a:pt x="20618" y="12386"/>
                  <a:pt x="20618" y="13642"/>
                </a:cubicBezTo>
                <a:cubicBezTo>
                  <a:pt x="20618" y="14898"/>
                  <a:pt x="19739" y="15916"/>
                  <a:pt x="18655" y="15916"/>
                </a:cubicBezTo>
                <a:lnTo>
                  <a:pt x="18164" y="15916"/>
                </a:lnTo>
                <a:cubicBezTo>
                  <a:pt x="17892" y="15916"/>
                  <a:pt x="17673" y="16170"/>
                  <a:pt x="17673" y="16484"/>
                </a:cubicBezTo>
                <a:cubicBezTo>
                  <a:pt x="17673" y="16798"/>
                  <a:pt x="17892" y="17053"/>
                  <a:pt x="18164" y="17053"/>
                </a:cubicBezTo>
                <a:lnTo>
                  <a:pt x="18655" y="17053"/>
                </a:lnTo>
                <a:cubicBezTo>
                  <a:pt x="20281" y="17053"/>
                  <a:pt x="21600" y="15526"/>
                  <a:pt x="21600" y="13642"/>
                </a:cubicBezTo>
                <a:cubicBezTo>
                  <a:pt x="21600" y="11759"/>
                  <a:pt x="20281" y="10232"/>
                  <a:pt x="18655" y="10232"/>
                </a:cubicBezTo>
                <a:moveTo>
                  <a:pt x="17673" y="6821"/>
                </a:moveTo>
                <a:cubicBezTo>
                  <a:pt x="17673" y="5565"/>
                  <a:pt x="16794" y="4547"/>
                  <a:pt x="15709" y="4547"/>
                </a:cubicBezTo>
                <a:lnTo>
                  <a:pt x="15218" y="4547"/>
                </a:lnTo>
                <a:cubicBezTo>
                  <a:pt x="14947" y="4547"/>
                  <a:pt x="14727" y="4802"/>
                  <a:pt x="14727" y="5116"/>
                </a:cubicBezTo>
                <a:cubicBezTo>
                  <a:pt x="14727" y="5430"/>
                  <a:pt x="14947" y="5684"/>
                  <a:pt x="15218" y="5684"/>
                </a:cubicBezTo>
                <a:lnTo>
                  <a:pt x="15709" y="5684"/>
                </a:lnTo>
                <a:cubicBezTo>
                  <a:pt x="16251" y="5684"/>
                  <a:pt x="16691" y="6194"/>
                  <a:pt x="16691" y="6821"/>
                </a:cubicBezTo>
                <a:cubicBezTo>
                  <a:pt x="16691" y="7448"/>
                  <a:pt x="16251" y="7958"/>
                  <a:pt x="15709" y="7958"/>
                </a:cubicBezTo>
                <a:lnTo>
                  <a:pt x="491" y="7958"/>
                </a:lnTo>
                <a:cubicBezTo>
                  <a:pt x="220" y="7958"/>
                  <a:pt x="0" y="8212"/>
                  <a:pt x="0" y="8526"/>
                </a:cubicBezTo>
                <a:cubicBezTo>
                  <a:pt x="0" y="8841"/>
                  <a:pt x="220" y="9095"/>
                  <a:pt x="491" y="9095"/>
                </a:cubicBezTo>
                <a:lnTo>
                  <a:pt x="15709" y="9095"/>
                </a:lnTo>
                <a:cubicBezTo>
                  <a:pt x="16794" y="9095"/>
                  <a:pt x="17673" y="8077"/>
                  <a:pt x="17673" y="6821"/>
                </a:cubicBezTo>
                <a:moveTo>
                  <a:pt x="2455" y="6821"/>
                </a:moveTo>
                <a:lnTo>
                  <a:pt x="9818" y="6821"/>
                </a:lnTo>
                <a:cubicBezTo>
                  <a:pt x="11444" y="6821"/>
                  <a:pt x="12764" y="5295"/>
                  <a:pt x="12764" y="3411"/>
                </a:cubicBezTo>
                <a:cubicBezTo>
                  <a:pt x="12764" y="1528"/>
                  <a:pt x="11444" y="0"/>
                  <a:pt x="9818" y="0"/>
                </a:cubicBezTo>
                <a:lnTo>
                  <a:pt x="9327" y="0"/>
                </a:lnTo>
                <a:cubicBezTo>
                  <a:pt x="9056" y="0"/>
                  <a:pt x="8836" y="254"/>
                  <a:pt x="8836" y="568"/>
                </a:cubicBezTo>
                <a:cubicBezTo>
                  <a:pt x="8836" y="883"/>
                  <a:pt x="9056" y="1137"/>
                  <a:pt x="9327" y="1137"/>
                </a:cubicBezTo>
                <a:lnTo>
                  <a:pt x="9818" y="1137"/>
                </a:lnTo>
                <a:cubicBezTo>
                  <a:pt x="10903" y="1137"/>
                  <a:pt x="11782" y="2155"/>
                  <a:pt x="11782" y="3411"/>
                </a:cubicBezTo>
                <a:cubicBezTo>
                  <a:pt x="11782" y="4666"/>
                  <a:pt x="10903" y="5684"/>
                  <a:pt x="9818" y="5684"/>
                </a:cubicBezTo>
                <a:lnTo>
                  <a:pt x="2455" y="5684"/>
                </a:lnTo>
                <a:cubicBezTo>
                  <a:pt x="2183" y="5684"/>
                  <a:pt x="1964" y="5938"/>
                  <a:pt x="1964" y="6253"/>
                </a:cubicBezTo>
                <a:cubicBezTo>
                  <a:pt x="1964" y="6567"/>
                  <a:pt x="2183" y="6821"/>
                  <a:pt x="2455" y="682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49" name="Shape 2449"/>
          <p:cNvSpPr/>
          <p:nvPr/>
        </p:nvSpPr>
        <p:spPr>
          <a:xfrm>
            <a:off x="23199720" y="10934011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480" y="13937"/>
                </a:moveTo>
                <a:cubicBezTo>
                  <a:pt x="14147" y="14117"/>
                  <a:pt x="13804" y="14208"/>
                  <a:pt x="13451" y="14208"/>
                </a:cubicBezTo>
                <a:cubicBezTo>
                  <a:pt x="12999" y="14208"/>
                  <a:pt x="12590" y="14119"/>
                  <a:pt x="12225" y="13944"/>
                </a:cubicBezTo>
                <a:cubicBezTo>
                  <a:pt x="11859" y="13768"/>
                  <a:pt x="11545" y="13526"/>
                  <a:pt x="11282" y="13217"/>
                </a:cubicBezTo>
                <a:cubicBezTo>
                  <a:pt x="11020" y="12909"/>
                  <a:pt x="10816" y="12544"/>
                  <a:pt x="10672" y="12121"/>
                </a:cubicBezTo>
                <a:cubicBezTo>
                  <a:pt x="10529" y="11698"/>
                  <a:pt x="10457" y="11236"/>
                  <a:pt x="10457" y="10735"/>
                </a:cubicBezTo>
                <a:cubicBezTo>
                  <a:pt x="10457" y="10268"/>
                  <a:pt x="10529" y="9833"/>
                  <a:pt x="10672" y="9427"/>
                </a:cubicBezTo>
                <a:cubicBezTo>
                  <a:pt x="10816" y="9022"/>
                  <a:pt x="11020" y="8668"/>
                  <a:pt x="11282" y="8364"/>
                </a:cubicBezTo>
                <a:cubicBezTo>
                  <a:pt x="11545" y="8061"/>
                  <a:pt x="11859" y="7823"/>
                  <a:pt x="12225" y="7651"/>
                </a:cubicBezTo>
                <a:cubicBezTo>
                  <a:pt x="12590" y="7480"/>
                  <a:pt x="12999" y="7393"/>
                  <a:pt x="13451" y="7393"/>
                </a:cubicBezTo>
                <a:cubicBezTo>
                  <a:pt x="13755" y="7393"/>
                  <a:pt x="14057" y="7456"/>
                  <a:pt x="14357" y="7579"/>
                </a:cubicBezTo>
                <a:cubicBezTo>
                  <a:pt x="14656" y="7702"/>
                  <a:pt x="14966" y="7949"/>
                  <a:pt x="15287" y="8318"/>
                </a:cubicBezTo>
                <a:lnTo>
                  <a:pt x="16494" y="7367"/>
                </a:lnTo>
                <a:cubicBezTo>
                  <a:pt x="16059" y="6831"/>
                  <a:pt x="15589" y="6449"/>
                  <a:pt x="15083" y="6225"/>
                </a:cubicBezTo>
                <a:cubicBezTo>
                  <a:pt x="14578" y="6000"/>
                  <a:pt x="14030" y="5888"/>
                  <a:pt x="13439" y="5888"/>
                </a:cubicBezTo>
                <a:cubicBezTo>
                  <a:pt x="12765" y="5888"/>
                  <a:pt x="12147" y="6005"/>
                  <a:pt x="11584" y="6238"/>
                </a:cubicBezTo>
                <a:cubicBezTo>
                  <a:pt x="11021" y="6471"/>
                  <a:pt x="10537" y="6804"/>
                  <a:pt x="10131" y="7235"/>
                </a:cubicBezTo>
                <a:cubicBezTo>
                  <a:pt x="9724" y="7667"/>
                  <a:pt x="9405" y="8188"/>
                  <a:pt x="9176" y="8800"/>
                </a:cubicBezTo>
                <a:cubicBezTo>
                  <a:pt x="8946" y="9412"/>
                  <a:pt x="8831" y="10092"/>
                  <a:pt x="8831" y="10840"/>
                </a:cubicBezTo>
                <a:cubicBezTo>
                  <a:pt x="8831" y="11571"/>
                  <a:pt x="8946" y="12235"/>
                  <a:pt x="9176" y="12835"/>
                </a:cubicBezTo>
                <a:cubicBezTo>
                  <a:pt x="9405" y="13433"/>
                  <a:pt x="9724" y="13946"/>
                  <a:pt x="10131" y="14373"/>
                </a:cubicBezTo>
                <a:cubicBezTo>
                  <a:pt x="10537" y="14800"/>
                  <a:pt x="11021" y="15130"/>
                  <a:pt x="11584" y="15363"/>
                </a:cubicBezTo>
                <a:cubicBezTo>
                  <a:pt x="12147" y="15597"/>
                  <a:pt x="12765" y="15713"/>
                  <a:pt x="13439" y="15713"/>
                </a:cubicBezTo>
                <a:cubicBezTo>
                  <a:pt x="14079" y="15713"/>
                  <a:pt x="14683" y="15582"/>
                  <a:pt x="15250" y="15317"/>
                </a:cubicBezTo>
                <a:cubicBezTo>
                  <a:pt x="15816" y="15053"/>
                  <a:pt x="16297" y="14630"/>
                  <a:pt x="16691" y="14049"/>
                </a:cubicBezTo>
                <a:lnTo>
                  <a:pt x="15410" y="13072"/>
                </a:lnTo>
                <a:cubicBezTo>
                  <a:pt x="15122" y="13468"/>
                  <a:pt x="14813" y="13757"/>
                  <a:pt x="14480" y="13937"/>
                </a:cubicBezTo>
                <a:moveTo>
                  <a:pt x="5891" y="6873"/>
                </a:moveTo>
                <a:cubicBezTo>
                  <a:pt x="5349" y="6873"/>
                  <a:pt x="4909" y="6433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3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50" name="Shape 2450"/>
          <p:cNvSpPr/>
          <p:nvPr/>
        </p:nvSpPr>
        <p:spPr>
          <a:xfrm>
            <a:off x="13057900" y="12060881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9824" y="15704"/>
                </a:moveTo>
                <a:lnTo>
                  <a:pt x="11291" y="15709"/>
                </a:lnTo>
                <a:lnTo>
                  <a:pt x="11291" y="11782"/>
                </a:lnTo>
                <a:lnTo>
                  <a:pt x="15218" y="11782"/>
                </a:lnTo>
                <a:lnTo>
                  <a:pt x="15218" y="10309"/>
                </a:lnTo>
                <a:lnTo>
                  <a:pt x="11291" y="10309"/>
                </a:lnTo>
                <a:lnTo>
                  <a:pt x="11291" y="7364"/>
                </a:lnTo>
                <a:lnTo>
                  <a:pt x="15709" y="7364"/>
                </a:lnTo>
                <a:lnTo>
                  <a:pt x="15711" y="5897"/>
                </a:lnTo>
                <a:lnTo>
                  <a:pt x="9824" y="5897"/>
                </a:lnTo>
                <a:cubicBezTo>
                  <a:pt x="9824" y="5897"/>
                  <a:pt x="9824" y="15704"/>
                  <a:pt x="9824" y="15704"/>
                </a:cubicBezTo>
                <a:close/>
                <a:moveTo>
                  <a:pt x="5891" y="6873"/>
                </a:moveTo>
                <a:cubicBezTo>
                  <a:pt x="5349" y="6873"/>
                  <a:pt x="4909" y="6434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4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51" name="Shape 2451"/>
          <p:cNvSpPr/>
          <p:nvPr/>
        </p:nvSpPr>
        <p:spPr>
          <a:xfrm>
            <a:off x="14184769" y="12060881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52" name="Shape 2452"/>
          <p:cNvSpPr/>
          <p:nvPr/>
        </p:nvSpPr>
        <p:spPr>
          <a:xfrm>
            <a:off x="15311637" y="12060881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86" y="20524"/>
                </a:moveTo>
                <a:cubicBezTo>
                  <a:pt x="11664" y="20580"/>
                  <a:pt x="11237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1237" y="982"/>
                  <a:pt x="11664" y="1020"/>
                  <a:pt x="12086" y="1076"/>
                </a:cubicBezTo>
                <a:cubicBezTo>
                  <a:pt x="14339" y="3664"/>
                  <a:pt x="15709" y="7100"/>
                  <a:pt x="15709" y="10800"/>
                </a:cubicBezTo>
                <a:cubicBezTo>
                  <a:pt x="15709" y="14500"/>
                  <a:pt x="14339" y="17936"/>
                  <a:pt x="12086" y="20524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53" name="Shape 2453"/>
          <p:cNvSpPr/>
          <p:nvPr/>
        </p:nvSpPr>
        <p:spPr>
          <a:xfrm>
            <a:off x="16438508" y="12060881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0800" y="982"/>
                  <a:pt x="10800" y="20618"/>
                  <a:pt x="10800" y="20618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54" name="Shape 2454"/>
          <p:cNvSpPr/>
          <p:nvPr/>
        </p:nvSpPr>
        <p:spPr>
          <a:xfrm>
            <a:off x="17565377" y="12060881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0" y="20533"/>
                </a:moveTo>
                <a:cubicBezTo>
                  <a:pt x="4730" y="19927"/>
                  <a:pt x="982" y="15805"/>
                  <a:pt x="982" y="10800"/>
                </a:cubicBezTo>
                <a:cubicBezTo>
                  <a:pt x="982" y="5795"/>
                  <a:pt x="4730" y="1673"/>
                  <a:pt x="9570" y="1067"/>
                </a:cubicBezTo>
                <a:cubicBezTo>
                  <a:pt x="7282" y="3663"/>
                  <a:pt x="5891" y="7068"/>
                  <a:pt x="5891" y="10800"/>
                </a:cubicBezTo>
                <a:cubicBezTo>
                  <a:pt x="5891" y="14533"/>
                  <a:pt x="7282" y="17937"/>
                  <a:pt x="9570" y="20533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55" name="Shape 2455"/>
          <p:cNvSpPr/>
          <p:nvPr/>
        </p:nvSpPr>
        <p:spPr>
          <a:xfrm>
            <a:off x="18692243" y="12060881"/>
            <a:ext cx="590265" cy="5902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56" name="Shape 2456"/>
          <p:cNvSpPr/>
          <p:nvPr/>
        </p:nvSpPr>
        <p:spPr>
          <a:xfrm>
            <a:off x="19819112" y="12060881"/>
            <a:ext cx="590266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30" y="20533"/>
                </a:moveTo>
                <a:cubicBezTo>
                  <a:pt x="14318" y="17937"/>
                  <a:pt x="15709" y="14533"/>
                  <a:pt x="15709" y="10800"/>
                </a:cubicBezTo>
                <a:cubicBezTo>
                  <a:pt x="15709" y="7068"/>
                  <a:pt x="14318" y="3663"/>
                  <a:pt x="12030" y="1067"/>
                </a:cubicBezTo>
                <a:cubicBezTo>
                  <a:pt x="16870" y="1673"/>
                  <a:pt x="20618" y="5795"/>
                  <a:pt x="20618" y="10800"/>
                </a:cubicBezTo>
                <a:cubicBezTo>
                  <a:pt x="20618" y="15805"/>
                  <a:pt x="16870" y="19927"/>
                  <a:pt x="12030" y="20533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57" name="Shape 2457"/>
          <p:cNvSpPr/>
          <p:nvPr/>
        </p:nvSpPr>
        <p:spPr>
          <a:xfrm>
            <a:off x="20945983" y="12060881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lnTo>
                  <a:pt x="10800" y="982"/>
                </a:ln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58" name="Shape 2458"/>
          <p:cNvSpPr/>
          <p:nvPr/>
        </p:nvSpPr>
        <p:spPr>
          <a:xfrm>
            <a:off x="22072851" y="12060881"/>
            <a:ext cx="590265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10378" y="20618"/>
                  <a:pt x="9964" y="20583"/>
                  <a:pt x="9556" y="20531"/>
                </a:cubicBezTo>
                <a:cubicBezTo>
                  <a:pt x="7276" y="17937"/>
                  <a:pt x="5891" y="14524"/>
                  <a:pt x="5891" y="10800"/>
                </a:cubicBezTo>
                <a:cubicBezTo>
                  <a:pt x="5891" y="7076"/>
                  <a:pt x="7276" y="3663"/>
                  <a:pt x="9556" y="1069"/>
                </a:cubicBezTo>
                <a:cubicBezTo>
                  <a:pt x="9964" y="1017"/>
                  <a:pt x="10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59" name="Shape 2459"/>
          <p:cNvSpPr/>
          <p:nvPr/>
        </p:nvSpPr>
        <p:spPr>
          <a:xfrm>
            <a:off x="23360702" y="12060881"/>
            <a:ext cx="268303" cy="59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6029" y="20618"/>
                  <a:pt x="2160" y="18860"/>
                  <a:pt x="2160" y="16691"/>
                </a:cubicBezTo>
                <a:cubicBezTo>
                  <a:pt x="2160" y="15238"/>
                  <a:pt x="3900" y="13973"/>
                  <a:pt x="6480" y="13294"/>
                </a:cubicBezTo>
                <a:lnTo>
                  <a:pt x="6480" y="2945"/>
                </a:lnTo>
                <a:cubicBezTo>
                  <a:pt x="6480" y="1861"/>
                  <a:pt x="8414" y="982"/>
                  <a:pt x="10800" y="982"/>
                </a:cubicBezTo>
                <a:cubicBezTo>
                  <a:pt x="13186" y="982"/>
                  <a:pt x="15120" y="1861"/>
                  <a:pt x="15120" y="2945"/>
                </a:cubicBezTo>
                <a:lnTo>
                  <a:pt x="15120" y="13294"/>
                </a:lnTo>
                <a:cubicBezTo>
                  <a:pt x="17700" y="13973"/>
                  <a:pt x="19440" y="15238"/>
                  <a:pt x="19440" y="16691"/>
                </a:cubicBezTo>
                <a:cubicBezTo>
                  <a:pt x="19440" y="18860"/>
                  <a:pt x="15571" y="20618"/>
                  <a:pt x="10800" y="20618"/>
                </a:cubicBezTo>
                <a:moveTo>
                  <a:pt x="17280" y="12770"/>
                </a:moveTo>
                <a:lnTo>
                  <a:pt x="17280" y="2945"/>
                </a:lnTo>
                <a:cubicBezTo>
                  <a:pt x="17280" y="1318"/>
                  <a:pt x="14378" y="0"/>
                  <a:pt x="10800" y="0"/>
                </a:cubicBezTo>
                <a:cubicBezTo>
                  <a:pt x="7221" y="0"/>
                  <a:pt x="4320" y="1318"/>
                  <a:pt x="4320" y="2945"/>
                </a:cubicBezTo>
                <a:lnTo>
                  <a:pt x="4320" y="12770"/>
                </a:lnTo>
                <a:cubicBezTo>
                  <a:pt x="1701" y="13666"/>
                  <a:pt x="0" y="15087"/>
                  <a:pt x="0" y="16691"/>
                </a:cubicBezTo>
                <a:cubicBezTo>
                  <a:pt x="0" y="19402"/>
                  <a:pt x="4835" y="21600"/>
                  <a:pt x="10800" y="21600"/>
                </a:cubicBezTo>
                <a:cubicBezTo>
                  <a:pt x="16763" y="21600"/>
                  <a:pt x="21600" y="19402"/>
                  <a:pt x="21600" y="16691"/>
                </a:cubicBezTo>
                <a:cubicBezTo>
                  <a:pt x="21600" y="15087"/>
                  <a:pt x="19899" y="13666"/>
                  <a:pt x="17280" y="12770"/>
                </a:cubicBezTo>
                <a:moveTo>
                  <a:pt x="12960" y="13917"/>
                </a:moveTo>
                <a:lnTo>
                  <a:pt x="12960" y="7855"/>
                </a:lnTo>
                <a:cubicBezTo>
                  <a:pt x="12960" y="7313"/>
                  <a:pt x="11992" y="6873"/>
                  <a:pt x="10800" y="6873"/>
                </a:cubicBezTo>
                <a:cubicBezTo>
                  <a:pt x="9608" y="6873"/>
                  <a:pt x="8640" y="7313"/>
                  <a:pt x="8640" y="7855"/>
                </a:cubicBezTo>
                <a:lnTo>
                  <a:pt x="8640" y="13917"/>
                </a:lnTo>
                <a:cubicBezTo>
                  <a:pt x="6126" y="14322"/>
                  <a:pt x="4320" y="15409"/>
                  <a:pt x="4320" y="16691"/>
                </a:cubicBezTo>
                <a:cubicBezTo>
                  <a:pt x="4320" y="18318"/>
                  <a:pt x="7221" y="19636"/>
                  <a:pt x="10800" y="19636"/>
                </a:cubicBezTo>
                <a:cubicBezTo>
                  <a:pt x="14378" y="19636"/>
                  <a:pt x="17280" y="18318"/>
                  <a:pt x="17280" y="16691"/>
                </a:cubicBezTo>
                <a:cubicBezTo>
                  <a:pt x="17280" y="15409"/>
                  <a:pt x="15475" y="14322"/>
                  <a:pt x="12960" y="1391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2460" name="Shape 2460"/>
          <p:cNvSpPr/>
          <p:nvPr/>
        </p:nvSpPr>
        <p:spPr>
          <a:xfrm>
            <a:off x="594015" y="11821590"/>
            <a:ext cx="435326" cy="569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lnSpc>
                <a:spcPct val="100000"/>
              </a:lnSpc>
              <a:defRPr sz="1200" b="1"/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2461" name="Shape 24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py 21"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Shape 2468"/>
          <p:cNvSpPr/>
          <p:nvPr/>
        </p:nvSpPr>
        <p:spPr>
          <a:xfrm>
            <a:off x="2921739" y="4887811"/>
            <a:ext cx="377957" cy="377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1"/>
                </a:moveTo>
                <a:cubicBezTo>
                  <a:pt x="8255" y="1271"/>
                  <a:pt x="5862" y="2262"/>
                  <a:pt x="4062" y="4065"/>
                </a:cubicBezTo>
                <a:cubicBezTo>
                  <a:pt x="2262" y="5869"/>
                  <a:pt x="1271" y="8259"/>
                  <a:pt x="1271" y="10800"/>
                </a:cubicBezTo>
                <a:cubicBezTo>
                  <a:pt x="1271" y="13354"/>
                  <a:pt x="2262" y="15741"/>
                  <a:pt x="4062" y="17546"/>
                </a:cubicBezTo>
                <a:cubicBezTo>
                  <a:pt x="5862" y="19338"/>
                  <a:pt x="8255" y="20329"/>
                  <a:pt x="10800" y="20329"/>
                </a:cubicBezTo>
                <a:cubicBezTo>
                  <a:pt x="13345" y="20329"/>
                  <a:pt x="15738" y="19338"/>
                  <a:pt x="17538" y="17546"/>
                </a:cubicBezTo>
                <a:cubicBezTo>
                  <a:pt x="19338" y="15741"/>
                  <a:pt x="20329" y="13354"/>
                  <a:pt x="20329" y="10800"/>
                </a:cubicBezTo>
                <a:cubicBezTo>
                  <a:pt x="20329" y="8259"/>
                  <a:pt x="19338" y="5869"/>
                  <a:pt x="17538" y="4065"/>
                </a:cubicBezTo>
                <a:cubicBezTo>
                  <a:pt x="15738" y="2262"/>
                  <a:pt x="13345" y="1271"/>
                  <a:pt x="10800" y="1271"/>
                </a:cubicBezTo>
                <a:lnTo>
                  <a:pt x="10800" y="1271"/>
                </a:lnTo>
                <a:close/>
                <a:moveTo>
                  <a:pt x="10800" y="21600"/>
                </a:moveTo>
                <a:cubicBezTo>
                  <a:pt x="7916" y="21600"/>
                  <a:pt x="5203" y="20481"/>
                  <a:pt x="3164" y="18448"/>
                </a:cubicBezTo>
                <a:cubicBezTo>
                  <a:pt x="1123" y="16403"/>
                  <a:pt x="0" y="13697"/>
                  <a:pt x="0" y="10800"/>
                </a:cubicBezTo>
                <a:cubicBezTo>
                  <a:pt x="0" y="7927"/>
                  <a:pt x="1123" y="5208"/>
                  <a:pt x="3164" y="3176"/>
                </a:cubicBezTo>
                <a:cubicBezTo>
                  <a:pt x="5203" y="1131"/>
                  <a:pt x="7916" y="0"/>
                  <a:pt x="10800" y="0"/>
                </a:cubicBezTo>
                <a:cubicBezTo>
                  <a:pt x="13684" y="0"/>
                  <a:pt x="16397" y="1131"/>
                  <a:pt x="18436" y="3176"/>
                </a:cubicBezTo>
                <a:cubicBezTo>
                  <a:pt x="20477" y="5208"/>
                  <a:pt x="21600" y="7927"/>
                  <a:pt x="21600" y="10800"/>
                </a:cubicBezTo>
                <a:cubicBezTo>
                  <a:pt x="21600" y="13697"/>
                  <a:pt x="20477" y="16403"/>
                  <a:pt x="18436" y="18448"/>
                </a:cubicBezTo>
                <a:cubicBezTo>
                  <a:pt x="16396" y="20481"/>
                  <a:pt x="13684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69" name="Shape 2469"/>
          <p:cNvSpPr/>
          <p:nvPr/>
        </p:nvSpPr>
        <p:spPr>
          <a:xfrm>
            <a:off x="3010670" y="5065672"/>
            <a:ext cx="177862" cy="22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1600"/>
                </a:moveTo>
                <a:lnTo>
                  <a:pt x="1350" y="21600"/>
                </a:lnTo>
                <a:cubicBezTo>
                  <a:pt x="605" y="21600"/>
                  <a:pt x="0" y="16865"/>
                  <a:pt x="0" y="10811"/>
                </a:cubicBezTo>
                <a:cubicBezTo>
                  <a:pt x="0" y="4735"/>
                  <a:pt x="605" y="0"/>
                  <a:pt x="1350" y="0"/>
                </a:cubicBezTo>
                <a:lnTo>
                  <a:pt x="20250" y="0"/>
                </a:lnTo>
                <a:cubicBezTo>
                  <a:pt x="20995" y="0"/>
                  <a:pt x="21600" y="4735"/>
                  <a:pt x="21600" y="10811"/>
                </a:cubicBezTo>
                <a:cubicBezTo>
                  <a:pt x="21600" y="16865"/>
                  <a:pt x="20995" y="21600"/>
                  <a:pt x="2025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70" name="Shape 2470"/>
          <p:cNvSpPr/>
          <p:nvPr/>
        </p:nvSpPr>
        <p:spPr>
          <a:xfrm>
            <a:off x="3188531" y="5199069"/>
            <a:ext cx="216145" cy="21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3085" y="5200"/>
                </a:moveTo>
                <a:lnTo>
                  <a:pt x="16665" y="18987"/>
                </a:lnTo>
                <a:cubicBezTo>
                  <a:pt x="17159" y="19498"/>
                  <a:pt x="18020" y="19498"/>
                  <a:pt x="18515" y="18987"/>
                </a:cubicBezTo>
                <a:lnTo>
                  <a:pt x="18690" y="18810"/>
                </a:lnTo>
                <a:cubicBezTo>
                  <a:pt x="19201" y="18303"/>
                  <a:pt x="19201" y="17460"/>
                  <a:pt x="18687" y="16929"/>
                </a:cubicBezTo>
                <a:lnTo>
                  <a:pt x="5110" y="3142"/>
                </a:lnTo>
                <a:lnTo>
                  <a:pt x="3085" y="5200"/>
                </a:lnTo>
                <a:lnTo>
                  <a:pt x="3085" y="5200"/>
                </a:lnTo>
                <a:close/>
                <a:moveTo>
                  <a:pt x="17590" y="21600"/>
                </a:moveTo>
                <a:cubicBezTo>
                  <a:pt x="16654" y="21600"/>
                  <a:pt x="15777" y="21224"/>
                  <a:pt x="15116" y="20560"/>
                </a:cubicBezTo>
                <a:lnTo>
                  <a:pt x="0" y="5200"/>
                </a:lnTo>
                <a:lnTo>
                  <a:pt x="5110" y="0"/>
                </a:lnTo>
                <a:lnTo>
                  <a:pt x="20235" y="15380"/>
                </a:lnTo>
                <a:cubicBezTo>
                  <a:pt x="21600" y="16754"/>
                  <a:pt x="21600" y="19011"/>
                  <a:pt x="20233" y="20381"/>
                </a:cubicBezTo>
                <a:lnTo>
                  <a:pt x="20058" y="20560"/>
                </a:lnTo>
                <a:cubicBezTo>
                  <a:pt x="19400" y="21224"/>
                  <a:pt x="18523" y="21600"/>
                  <a:pt x="17590" y="21600"/>
                </a:cubicBezTo>
                <a:lnTo>
                  <a:pt x="1759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71" name="Shape 2471"/>
          <p:cNvSpPr/>
          <p:nvPr/>
        </p:nvSpPr>
        <p:spPr>
          <a:xfrm>
            <a:off x="1854569" y="4887811"/>
            <a:ext cx="377957" cy="377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1"/>
                </a:moveTo>
                <a:cubicBezTo>
                  <a:pt x="8255" y="1271"/>
                  <a:pt x="5862" y="2262"/>
                  <a:pt x="4062" y="4065"/>
                </a:cubicBezTo>
                <a:cubicBezTo>
                  <a:pt x="2262" y="5869"/>
                  <a:pt x="1271" y="8259"/>
                  <a:pt x="1271" y="10800"/>
                </a:cubicBezTo>
                <a:cubicBezTo>
                  <a:pt x="1271" y="13354"/>
                  <a:pt x="2262" y="15741"/>
                  <a:pt x="4062" y="17546"/>
                </a:cubicBezTo>
                <a:cubicBezTo>
                  <a:pt x="5862" y="19338"/>
                  <a:pt x="8255" y="20329"/>
                  <a:pt x="10800" y="20329"/>
                </a:cubicBezTo>
                <a:cubicBezTo>
                  <a:pt x="13345" y="20329"/>
                  <a:pt x="15738" y="19338"/>
                  <a:pt x="17537" y="17546"/>
                </a:cubicBezTo>
                <a:cubicBezTo>
                  <a:pt x="19337" y="15741"/>
                  <a:pt x="20329" y="13354"/>
                  <a:pt x="20329" y="10800"/>
                </a:cubicBezTo>
                <a:cubicBezTo>
                  <a:pt x="20329" y="8259"/>
                  <a:pt x="19337" y="5869"/>
                  <a:pt x="17537" y="4065"/>
                </a:cubicBezTo>
                <a:cubicBezTo>
                  <a:pt x="15738" y="2262"/>
                  <a:pt x="13345" y="1271"/>
                  <a:pt x="10800" y="1271"/>
                </a:cubicBezTo>
                <a:lnTo>
                  <a:pt x="10800" y="1271"/>
                </a:lnTo>
                <a:close/>
                <a:moveTo>
                  <a:pt x="10800" y="21600"/>
                </a:moveTo>
                <a:cubicBezTo>
                  <a:pt x="7916" y="21600"/>
                  <a:pt x="5203" y="20481"/>
                  <a:pt x="3164" y="18448"/>
                </a:cubicBezTo>
                <a:cubicBezTo>
                  <a:pt x="1123" y="16403"/>
                  <a:pt x="0" y="13697"/>
                  <a:pt x="0" y="10800"/>
                </a:cubicBezTo>
                <a:cubicBezTo>
                  <a:pt x="0" y="7927"/>
                  <a:pt x="1123" y="5208"/>
                  <a:pt x="3164" y="3176"/>
                </a:cubicBezTo>
                <a:cubicBezTo>
                  <a:pt x="5203" y="1131"/>
                  <a:pt x="7916" y="0"/>
                  <a:pt x="10800" y="0"/>
                </a:cubicBezTo>
                <a:cubicBezTo>
                  <a:pt x="13684" y="0"/>
                  <a:pt x="16397" y="1131"/>
                  <a:pt x="18436" y="3176"/>
                </a:cubicBezTo>
                <a:cubicBezTo>
                  <a:pt x="20477" y="5208"/>
                  <a:pt x="21600" y="7927"/>
                  <a:pt x="21600" y="10800"/>
                </a:cubicBezTo>
                <a:cubicBezTo>
                  <a:pt x="21600" y="13697"/>
                  <a:pt x="20477" y="16403"/>
                  <a:pt x="18436" y="18448"/>
                </a:cubicBezTo>
                <a:cubicBezTo>
                  <a:pt x="16396" y="20481"/>
                  <a:pt x="13684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72" name="Shape 2472"/>
          <p:cNvSpPr/>
          <p:nvPr/>
        </p:nvSpPr>
        <p:spPr>
          <a:xfrm>
            <a:off x="2032431" y="4998974"/>
            <a:ext cx="22234" cy="177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8" y="21600"/>
                  <a:pt x="0" y="21003"/>
                  <a:pt x="0" y="20247"/>
                </a:cubicBezTo>
                <a:lnTo>
                  <a:pt x="0" y="1353"/>
                </a:lnTo>
                <a:cubicBezTo>
                  <a:pt x="0" y="594"/>
                  <a:pt x="4838" y="0"/>
                  <a:pt x="10800" y="0"/>
                </a:cubicBezTo>
                <a:cubicBezTo>
                  <a:pt x="16762" y="0"/>
                  <a:pt x="21600" y="594"/>
                  <a:pt x="21600" y="1353"/>
                </a:cubicBezTo>
                <a:lnTo>
                  <a:pt x="21600" y="20247"/>
                </a:lnTo>
                <a:cubicBezTo>
                  <a:pt x="21600" y="21003"/>
                  <a:pt x="16762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73" name="Shape 2473"/>
          <p:cNvSpPr/>
          <p:nvPr/>
        </p:nvSpPr>
        <p:spPr>
          <a:xfrm>
            <a:off x="1943500" y="5065672"/>
            <a:ext cx="177862" cy="22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1600"/>
                </a:moveTo>
                <a:lnTo>
                  <a:pt x="1350" y="21600"/>
                </a:lnTo>
                <a:cubicBezTo>
                  <a:pt x="605" y="21600"/>
                  <a:pt x="0" y="16865"/>
                  <a:pt x="0" y="10811"/>
                </a:cubicBezTo>
                <a:cubicBezTo>
                  <a:pt x="0" y="4735"/>
                  <a:pt x="605" y="0"/>
                  <a:pt x="1350" y="0"/>
                </a:cubicBezTo>
                <a:lnTo>
                  <a:pt x="20250" y="0"/>
                </a:lnTo>
                <a:cubicBezTo>
                  <a:pt x="20995" y="0"/>
                  <a:pt x="21600" y="4735"/>
                  <a:pt x="21600" y="10811"/>
                </a:cubicBezTo>
                <a:cubicBezTo>
                  <a:pt x="21600" y="16865"/>
                  <a:pt x="20995" y="21600"/>
                  <a:pt x="2025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74" name="Shape 2474"/>
          <p:cNvSpPr/>
          <p:nvPr/>
        </p:nvSpPr>
        <p:spPr>
          <a:xfrm>
            <a:off x="2121361" y="5199069"/>
            <a:ext cx="216137" cy="21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8" h="21600" extrusionOk="0">
                <a:moveTo>
                  <a:pt x="3085" y="5200"/>
                </a:moveTo>
                <a:lnTo>
                  <a:pt x="16665" y="18987"/>
                </a:lnTo>
                <a:cubicBezTo>
                  <a:pt x="17159" y="19498"/>
                  <a:pt x="18020" y="19498"/>
                  <a:pt x="18515" y="18987"/>
                </a:cubicBezTo>
                <a:lnTo>
                  <a:pt x="18690" y="18810"/>
                </a:lnTo>
                <a:cubicBezTo>
                  <a:pt x="19201" y="18303"/>
                  <a:pt x="19201" y="17460"/>
                  <a:pt x="18687" y="16929"/>
                </a:cubicBezTo>
                <a:lnTo>
                  <a:pt x="5110" y="3142"/>
                </a:lnTo>
                <a:lnTo>
                  <a:pt x="3085" y="5200"/>
                </a:lnTo>
                <a:lnTo>
                  <a:pt x="3085" y="5200"/>
                </a:lnTo>
                <a:close/>
                <a:moveTo>
                  <a:pt x="17587" y="21600"/>
                </a:moveTo>
                <a:cubicBezTo>
                  <a:pt x="16654" y="21600"/>
                  <a:pt x="15777" y="21224"/>
                  <a:pt x="15116" y="20560"/>
                </a:cubicBezTo>
                <a:lnTo>
                  <a:pt x="0" y="5200"/>
                </a:lnTo>
                <a:lnTo>
                  <a:pt x="5110" y="0"/>
                </a:lnTo>
                <a:lnTo>
                  <a:pt x="20235" y="15380"/>
                </a:lnTo>
                <a:cubicBezTo>
                  <a:pt x="21600" y="16754"/>
                  <a:pt x="21598" y="19011"/>
                  <a:pt x="20233" y="20381"/>
                </a:cubicBezTo>
                <a:lnTo>
                  <a:pt x="20058" y="20560"/>
                </a:lnTo>
                <a:cubicBezTo>
                  <a:pt x="19400" y="21224"/>
                  <a:pt x="18523" y="21600"/>
                  <a:pt x="17587" y="21600"/>
                </a:cubicBezTo>
                <a:lnTo>
                  <a:pt x="17587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75" name="Shape 2475"/>
          <p:cNvSpPr/>
          <p:nvPr/>
        </p:nvSpPr>
        <p:spPr>
          <a:xfrm>
            <a:off x="787399" y="4910044"/>
            <a:ext cx="380886" cy="382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1" h="21600" extrusionOk="0">
                <a:moveTo>
                  <a:pt x="9840" y="1255"/>
                </a:moveTo>
                <a:cubicBezTo>
                  <a:pt x="7517" y="1255"/>
                  <a:pt x="5334" y="2247"/>
                  <a:pt x="3692" y="4043"/>
                </a:cubicBezTo>
                <a:cubicBezTo>
                  <a:pt x="299" y="7774"/>
                  <a:pt x="300" y="13826"/>
                  <a:pt x="3692" y="17543"/>
                </a:cubicBezTo>
                <a:cubicBezTo>
                  <a:pt x="5333" y="19352"/>
                  <a:pt x="7517" y="20344"/>
                  <a:pt x="9840" y="20344"/>
                </a:cubicBezTo>
                <a:cubicBezTo>
                  <a:pt x="12163" y="20344"/>
                  <a:pt x="14347" y="19352"/>
                  <a:pt x="15990" y="17543"/>
                </a:cubicBezTo>
                <a:cubicBezTo>
                  <a:pt x="19381" y="13826"/>
                  <a:pt x="19381" y="7774"/>
                  <a:pt x="15990" y="4043"/>
                </a:cubicBezTo>
                <a:cubicBezTo>
                  <a:pt x="14347" y="2247"/>
                  <a:pt x="12162" y="1255"/>
                  <a:pt x="9840" y="1255"/>
                </a:cubicBezTo>
                <a:lnTo>
                  <a:pt x="9840" y="1255"/>
                </a:lnTo>
                <a:close/>
                <a:moveTo>
                  <a:pt x="9840" y="21600"/>
                </a:moveTo>
                <a:cubicBezTo>
                  <a:pt x="7210" y="21600"/>
                  <a:pt x="4737" y="20471"/>
                  <a:pt x="2878" y="18435"/>
                </a:cubicBezTo>
                <a:cubicBezTo>
                  <a:pt x="-960" y="14217"/>
                  <a:pt x="-960" y="7372"/>
                  <a:pt x="2878" y="3165"/>
                </a:cubicBezTo>
                <a:cubicBezTo>
                  <a:pt x="4737" y="1118"/>
                  <a:pt x="7209" y="0"/>
                  <a:pt x="9840" y="0"/>
                </a:cubicBezTo>
                <a:cubicBezTo>
                  <a:pt x="12470" y="0"/>
                  <a:pt x="14943" y="1118"/>
                  <a:pt x="16803" y="3165"/>
                </a:cubicBezTo>
                <a:cubicBezTo>
                  <a:pt x="20640" y="7372"/>
                  <a:pt x="20640" y="14217"/>
                  <a:pt x="16803" y="18435"/>
                </a:cubicBezTo>
                <a:cubicBezTo>
                  <a:pt x="14943" y="20471"/>
                  <a:pt x="12470" y="21600"/>
                  <a:pt x="9840" y="21600"/>
                </a:cubicBezTo>
                <a:lnTo>
                  <a:pt x="984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76" name="Shape 2476"/>
          <p:cNvSpPr/>
          <p:nvPr/>
        </p:nvSpPr>
        <p:spPr>
          <a:xfrm>
            <a:off x="1054192" y="5199069"/>
            <a:ext cx="216136" cy="21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8" h="21600" extrusionOk="0">
                <a:moveTo>
                  <a:pt x="3085" y="5200"/>
                </a:moveTo>
                <a:lnTo>
                  <a:pt x="16665" y="18987"/>
                </a:lnTo>
                <a:cubicBezTo>
                  <a:pt x="17159" y="19498"/>
                  <a:pt x="18020" y="19498"/>
                  <a:pt x="18515" y="18987"/>
                </a:cubicBezTo>
                <a:lnTo>
                  <a:pt x="18690" y="18810"/>
                </a:lnTo>
                <a:cubicBezTo>
                  <a:pt x="19201" y="18303"/>
                  <a:pt x="19201" y="17460"/>
                  <a:pt x="18687" y="16929"/>
                </a:cubicBezTo>
                <a:lnTo>
                  <a:pt x="5110" y="3142"/>
                </a:lnTo>
                <a:lnTo>
                  <a:pt x="3085" y="5200"/>
                </a:lnTo>
                <a:lnTo>
                  <a:pt x="3085" y="5200"/>
                </a:lnTo>
                <a:close/>
                <a:moveTo>
                  <a:pt x="17590" y="21600"/>
                </a:moveTo>
                <a:cubicBezTo>
                  <a:pt x="16654" y="21600"/>
                  <a:pt x="15777" y="21224"/>
                  <a:pt x="15116" y="20560"/>
                </a:cubicBezTo>
                <a:lnTo>
                  <a:pt x="0" y="5200"/>
                </a:lnTo>
                <a:lnTo>
                  <a:pt x="5110" y="0"/>
                </a:lnTo>
                <a:lnTo>
                  <a:pt x="20236" y="15380"/>
                </a:lnTo>
                <a:cubicBezTo>
                  <a:pt x="21600" y="16754"/>
                  <a:pt x="21598" y="19011"/>
                  <a:pt x="20233" y="20381"/>
                </a:cubicBezTo>
                <a:lnTo>
                  <a:pt x="20058" y="20560"/>
                </a:lnTo>
                <a:cubicBezTo>
                  <a:pt x="19400" y="21224"/>
                  <a:pt x="18523" y="21600"/>
                  <a:pt x="17590" y="21600"/>
                </a:cubicBezTo>
                <a:lnTo>
                  <a:pt x="1759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77" name="Shape 2477"/>
          <p:cNvSpPr/>
          <p:nvPr/>
        </p:nvSpPr>
        <p:spPr>
          <a:xfrm>
            <a:off x="10503090" y="3820641"/>
            <a:ext cx="22234" cy="4001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78" name="Shape 2478"/>
          <p:cNvSpPr/>
          <p:nvPr/>
        </p:nvSpPr>
        <p:spPr>
          <a:xfrm>
            <a:off x="10525323" y="3842874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79" name="Shape 2479"/>
          <p:cNvSpPr/>
          <p:nvPr/>
        </p:nvSpPr>
        <p:spPr>
          <a:xfrm>
            <a:off x="10547556" y="3865107"/>
            <a:ext cx="22233" cy="22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80" name="Shape 2480"/>
          <p:cNvSpPr/>
          <p:nvPr/>
        </p:nvSpPr>
        <p:spPr>
          <a:xfrm>
            <a:off x="10569788" y="3887339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81" name="Shape 2481"/>
          <p:cNvSpPr/>
          <p:nvPr/>
        </p:nvSpPr>
        <p:spPr>
          <a:xfrm>
            <a:off x="10592021" y="3909572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82" name="Shape 2482"/>
          <p:cNvSpPr/>
          <p:nvPr/>
        </p:nvSpPr>
        <p:spPr>
          <a:xfrm>
            <a:off x="10614254" y="3931805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83" name="Shape 2483"/>
          <p:cNvSpPr/>
          <p:nvPr/>
        </p:nvSpPr>
        <p:spPr>
          <a:xfrm>
            <a:off x="10636487" y="3954038"/>
            <a:ext cx="22233" cy="22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84" name="Shape 2484"/>
          <p:cNvSpPr/>
          <p:nvPr/>
        </p:nvSpPr>
        <p:spPr>
          <a:xfrm>
            <a:off x="10658719" y="3976270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85" name="Shape 2485"/>
          <p:cNvSpPr/>
          <p:nvPr/>
        </p:nvSpPr>
        <p:spPr>
          <a:xfrm>
            <a:off x="10680952" y="3998503"/>
            <a:ext cx="22234" cy="22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86" name="Shape 2486"/>
          <p:cNvSpPr/>
          <p:nvPr/>
        </p:nvSpPr>
        <p:spPr>
          <a:xfrm>
            <a:off x="10703184" y="4020735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87" name="Shape 2487"/>
          <p:cNvSpPr/>
          <p:nvPr/>
        </p:nvSpPr>
        <p:spPr>
          <a:xfrm>
            <a:off x="10725417" y="4042968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88" name="Shape 2488"/>
          <p:cNvSpPr/>
          <p:nvPr/>
        </p:nvSpPr>
        <p:spPr>
          <a:xfrm>
            <a:off x="10747650" y="4065201"/>
            <a:ext cx="22233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89" name="Shape 2489"/>
          <p:cNvSpPr/>
          <p:nvPr/>
        </p:nvSpPr>
        <p:spPr>
          <a:xfrm>
            <a:off x="10747650" y="4087434"/>
            <a:ext cx="21878" cy="22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90" name="Shape 2490"/>
          <p:cNvSpPr/>
          <p:nvPr/>
        </p:nvSpPr>
        <p:spPr>
          <a:xfrm>
            <a:off x="10680952" y="4109666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91" name="Shape 2491"/>
          <p:cNvSpPr/>
          <p:nvPr/>
        </p:nvSpPr>
        <p:spPr>
          <a:xfrm>
            <a:off x="10703184" y="4131899"/>
            <a:ext cx="22234" cy="44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92" name="Shape 2492"/>
          <p:cNvSpPr/>
          <p:nvPr/>
        </p:nvSpPr>
        <p:spPr>
          <a:xfrm>
            <a:off x="10725417" y="4176364"/>
            <a:ext cx="22234" cy="444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93" name="Shape 2493"/>
          <p:cNvSpPr/>
          <p:nvPr/>
        </p:nvSpPr>
        <p:spPr>
          <a:xfrm>
            <a:off x="10747650" y="4220830"/>
            <a:ext cx="22233" cy="44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94" name="Shape 2494"/>
          <p:cNvSpPr/>
          <p:nvPr/>
        </p:nvSpPr>
        <p:spPr>
          <a:xfrm>
            <a:off x="10769882" y="4265295"/>
            <a:ext cx="22234" cy="444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95" name="Shape 2495"/>
          <p:cNvSpPr/>
          <p:nvPr/>
        </p:nvSpPr>
        <p:spPr>
          <a:xfrm>
            <a:off x="10747650" y="4309760"/>
            <a:ext cx="22233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96" name="Shape 2496"/>
          <p:cNvSpPr/>
          <p:nvPr/>
        </p:nvSpPr>
        <p:spPr>
          <a:xfrm>
            <a:off x="10725417" y="4331993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97" name="Shape 2497"/>
          <p:cNvSpPr/>
          <p:nvPr/>
        </p:nvSpPr>
        <p:spPr>
          <a:xfrm>
            <a:off x="10703184" y="4309760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98" name="Shape 2498"/>
          <p:cNvSpPr/>
          <p:nvPr/>
        </p:nvSpPr>
        <p:spPr>
          <a:xfrm>
            <a:off x="10680952" y="4265295"/>
            <a:ext cx="22234" cy="444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499" name="Shape 2499"/>
          <p:cNvSpPr/>
          <p:nvPr/>
        </p:nvSpPr>
        <p:spPr>
          <a:xfrm>
            <a:off x="10658719" y="4220830"/>
            <a:ext cx="22234" cy="44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00" name="Shape 2500"/>
          <p:cNvSpPr/>
          <p:nvPr/>
        </p:nvSpPr>
        <p:spPr>
          <a:xfrm>
            <a:off x="10636487" y="4176364"/>
            <a:ext cx="22233" cy="444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01" name="Shape 2501"/>
          <p:cNvSpPr/>
          <p:nvPr/>
        </p:nvSpPr>
        <p:spPr>
          <a:xfrm>
            <a:off x="10614254" y="4131899"/>
            <a:ext cx="22234" cy="44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02" name="Shape 2502"/>
          <p:cNvSpPr/>
          <p:nvPr/>
        </p:nvSpPr>
        <p:spPr>
          <a:xfrm>
            <a:off x="10592021" y="4109666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03" name="Shape 2503"/>
          <p:cNvSpPr/>
          <p:nvPr/>
        </p:nvSpPr>
        <p:spPr>
          <a:xfrm>
            <a:off x="10569788" y="4131899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04" name="Shape 2504"/>
          <p:cNvSpPr/>
          <p:nvPr/>
        </p:nvSpPr>
        <p:spPr>
          <a:xfrm>
            <a:off x="10547556" y="4154132"/>
            <a:ext cx="22233" cy="22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05" name="Shape 2505"/>
          <p:cNvSpPr/>
          <p:nvPr/>
        </p:nvSpPr>
        <p:spPr>
          <a:xfrm>
            <a:off x="10525323" y="4176364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06" name="Shape 2506"/>
          <p:cNvSpPr/>
          <p:nvPr/>
        </p:nvSpPr>
        <p:spPr>
          <a:xfrm>
            <a:off x="10658719" y="4087434"/>
            <a:ext cx="88932" cy="22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07" name="Shape 2507"/>
          <p:cNvSpPr/>
          <p:nvPr/>
        </p:nvSpPr>
        <p:spPr>
          <a:xfrm>
            <a:off x="9324757" y="3820641"/>
            <a:ext cx="522469" cy="522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40" y="21600"/>
                </a:moveTo>
                <a:lnTo>
                  <a:pt x="460" y="21600"/>
                </a:lnTo>
                <a:cubicBezTo>
                  <a:pt x="206" y="21600"/>
                  <a:pt x="0" y="21397"/>
                  <a:pt x="0" y="21139"/>
                </a:cubicBezTo>
                <a:lnTo>
                  <a:pt x="0" y="459"/>
                </a:lnTo>
                <a:cubicBezTo>
                  <a:pt x="0" y="202"/>
                  <a:pt x="206" y="0"/>
                  <a:pt x="460" y="0"/>
                </a:cubicBezTo>
                <a:cubicBezTo>
                  <a:pt x="713" y="0"/>
                  <a:pt x="919" y="202"/>
                  <a:pt x="919" y="459"/>
                </a:cubicBezTo>
                <a:lnTo>
                  <a:pt x="919" y="20681"/>
                </a:lnTo>
                <a:lnTo>
                  <a:pt x="21140" y="20681"/>
                </a:lnTo>
                <a:cubicBezTo>
                  <a:pt x="21394" y="20681"/>
                  <a:pt x="21600" y="20883"/>
                  <a:pt x="21600" y="21139"/>
                </a:cubicBezTo>
                <a:cubicBezTo>
                  <a:pt x="21600" y="21397"/>
                  <a:pt x="21394" y="21600"/>
                  <a:pt x="2114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08" name="Shape 2508"/>
          <p:cNvSpPr/>
          <p:nvPr/>
        </p:nvSpPr>
        <p:spPr>
          <a:xfrm>
            <a:off x="9324757" y="3865107"/>
            <a:ext cx="44466" cy="22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21600"/>
                </a:moveTo>
                <a:lnTo>
                  <a:pt x="5400" y="21600"/>
                </a:lnTo>
                <a:cubicBezTo>
                  <a:pt x="2419" y="21600"/>
                  <a:pt x="0" y="16865"/>
                  <a:pt x="0" y="10811"/>
                </a:cubicBezTo>
                <a:cubicBezTo>
                  <a:pt x="0" y="4735"/>
                  <a:pt x="2419" y="0"/>
                  <a:pt x="5400" y="0"/>
                </a:cubicBezTo>
                <a:lnTo>
                  <a:pt x="16200" y="0"/>
                </a:lnTo>
                <a:cubicBezTo>
                  <a:pt x="19181" y="0"/>
                  <a:pt x="21600" y="4735"/>
                  <a:pt x="21600" y="10811"/>
                </a:cubicBezTo>
                <a:cubicBezTo>
                  <a:pt x="21600" y="16865"/>
                  <a:pt x="19181" y="21600"/>
                  <a:pt x="162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09" name="Shape 2509"/>
          <p:cNvSpPr/>
          <p:nvPr/>
        </p:nvSpPr>
        <p:spPr>
          <a:xfrm>
            <a:off x="9324757" y="3931805"/>
            <a:ext cx="44466" cy="22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21600"/>
                </a:moveTo>
                <a:lnTo>
                  <a:pt x="5400" y="21600"/>
                </a:lnTo>
                <a:cubicBezTo>
                  <a:pt x="2419" y="21600"/>
                  <a:pt x="0" y="16865"/>
                  <a:pt x="0" y="10811"/>
                </a:cubicBezTo>
                <a:cubicBezTo>
                  <a:pt x="0" y="4735"/>
                  <a:pt x="2419" y="0"/>
                  <a:pt x="5400" y="0"/>
                </a:cubicBezTo>
                <a:lnTo>
                  <a:pt x="16200" y="0"/>
                </a:lnTo>
                <a:cubicBezTo>
                  <a:pt x="19181" y="0"/>
                  <a:pt x="21600" y="4735"/>
                  <a:pt x="21600" y="10811"/>
                </a:cubicBezTo>
                <a:cubicBezTo>
                  <a:pt x="21600" y="16865"/>
                  <a:pt x="19181" y="21600"/>
                  <a:pt x="162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10" name="Shape 2510"/>
          <p:cNvSpPr/>
          <p:nvPr/>
        </p:nvSpPr>
        <p:spPr>
          <a:xfrm>
            <a:off x="9324757" y="3998503"/>
            <a:ext cx="44466" cy="22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21600"/>
                </a:moveTo>
                <a:lnTo>
                  <a:pt x="5400" y="21600"/>
                </a:lnTo>
                <a:cubicBezTo>
                  <a:pt x="2419" y="21600"/>
                  <a:pt x="0" y="16865"/>
                  <a:pt x="0" y="10811"/>
                </a:cubicBezTo>
                <a:cubicBezTo>
                  <a:pt x="0" y="4735"/>
                  <a:pt x="2419" y="0"/>
                  <a:pt x="5400" y="0"/>
                </a:cubicBezTo>
                <a:lnTo>
                  <a:pt x="16200" y="0"/>
                </a:lnTo>
                <a:cubicBezTo>
                  <a:pt x="19181" y="0"/>
                  <a:pt x="21600" y="4735"/>
                  <a:pt x="21600" y="10811"/>
                </a:cubicBezTo>
                <a:cubicBezTo>
                  <a:pt x="21600" y="16865"/>
                  <a:pt x="19181" y="21600"/>
                  <a:pt x="162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11" name="Shape 2511"/>
          <p:cNvSpPr/>
          <p:nvPr/>
        </p:nvSpPr>
        <p:spPr>
          <a:xfrm>
            <a:off x="9324757" y="4065201"/>
            <a:ext cx="44466" cy="22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21600"/>
                </a:moveTo>
                <a:lnTo>
                  <a:pt x="5400" y="21600"/>
                </a:lnTo>
                <a:cubicBezTo>
                  <a:pt x="2419" y="21600"/>
                  <a:pt x="0" y="16865"/>
                  <a:pt x="0" y="10811"/>
                </a:cubicBezTo>
                <a:cubicBezTo>
                  <a:pt x="0" y="4735"/>
                  <a:pt x="2419" y="0"/>
                  <a:pt x="5400" y="0"/>
                </a:cubicBezTo>
                <a:lnTo>
                  <a:pt x="16200" y="0"/>
                </a:lnTo>
                <a:cubicBezTo>
                  <a:pt x="19181" y="0"/>
                  <a:pt x="21600" y="4735"/>
                  <a:pt x="21600" y="10811"/>
                </a:cubicBezTo>
                <a:cubicBezTo>
                  <a:pt x="21600" y="16865"/>
                  <a:pt x="19181" y="21600"/>
                  <a:pt x="162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12" name="Shape 2512"/>
          <p:cNvSpPr/>
          <p:nvPr/>
        </p:nvSpPr>
        <p:spPr>
          <a:xfrm>
            <a:off x="9391455" y="4131899"/>
            <a:ext cx="111164" cy="111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324"/>
                </a:moveTo>
                <a:cubicBezTo>
                  <a:pt x="7227" y="4324"/>
                  <a:pt x="4320" y="7219"/>
                  <a:pt x="4320" y="10804"/>
                </a:cubicBezTo>
                <a:cubicBezTo>
                  <a:pt x="4320" y="14347"/>
                  <a:pt x="7227" y="17284"/>
                  <a:pt x="10800" y="17284"/>
                </a:cubicBezTo>
                <a:cubicBezTo>
                  <a:pt x="14373" y="17284"/>
                  <a:pt x="17280" y="14347"/>
                  <a:pt x="17280" y="10804"/>
                </a:cubicBezTo>
                <a:cubicBezTo>
                  <a:pt x="17280" y="7219"/>
                  <a:pt x="14373" y="4324"/>
                  <a:pt x="10800" y="4324"/>
                </a:cubicBezTo>
                <a:lnTo>
                  <a:pt x="10800" y="4324"/>
                </a:lnTo>
                <a:close/>
                <a:moveTo>
                  <a:pt x="10800" y="21600"/>
                </a:moveTo>
                <a:cubicBezTo>
                  <a:pt x="4847" y="21600"/>
                  <a:pt x="0" y="16762"/>
                  <a:pt x="0" y="10804"/>
                </a:cubicBezTo>
                <a:cubicBezTo>
                  <a:pt x="0" y="4843"/>
                  <a:pt x="4847" y="0"/>
                  <a:pt x="10800" y="0"/>
                </a:cubicBezTo>
                <a:cubicBezTo>
                  <a:pt x="16757" y="0"/>
                  <a:pt x="21600" y="4843"/>
                  <a:pt x="21600" y="10804"/>
                </a:cubicBezTo>
                <a:cubicBezTo>
                  <a:pt x="21600" y="16762"/>
                  <a:pt x="16757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13" name="Shape 2513"/>
          <p:cNvSpPr/>
          <p:nvPr/>
        </p:nvSpPr>
        <p:spPr>
          <a:xfrm>
            <a:off x="9613782" y="4065201"/>
            <a:ext cx="111165" cy="111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324"/>
                </a:moveTo>
                <a:cubicBezTo>
                  <a:pt x="7227" y="4324"/>
                  <a:pt x="4320" y="7219"/>
                  <a:pt x="4320" y="10804"/>
                </a:cubicBezTo>
                <a:cubicBezTo>
                  <a:pt x="4320" y="14347"/>
                  <a:pt x="7227" y="17284"/>
                  <a:pt x="10800" y="17284"/>
                </a:cubicBezTo>
                <a:cubicBezTo>
                  <a:pt x="14373" y="17284"/>
                  <a:pt x="17280" y="14347"/>
                  <a:pt x="17280" y="10804"/>
                </a:cubicBezTo>
                <a:cubicBezTo>
                  <a:pt x="17280" y="7219"/>
                  <a:pt x="14373" y="4324"/>
                  <a:pt x="10800" y="4324"/>
                </a:cubicBezTo>
                <a:lnTo>
                  <a:pt x="10800" y="4324"/>
                </a:lnTo>
                <a:close/>
                <a:moveTo>
                  <a:pt x="10800" y="21600"/>
                </a:moveTo>
                <a:cubicBezTo>
                  <a:pt x="4847" y="21600"/>
                  <a:pt x="0" y="16762"/>
                  <a:pt x="0" y="10804"/>
                </a:cubicBezTo>
                <a:cubicBezTo>
                  <a:pt x="0" y="4843"/>
                  <a:pt x="4847" y="0"/>
                  <a:pt x="10800" y="0"/>
                </a:cubicBezTo>
                <a:cubicBezTo>
                  <a:pt x="16757" y="0"/>
                  <a:pt x="21600" y="4843"/>
                  <a:pt x="21600" y="10804"/>
                </a:cubicBezTo>
                <a:cubicBezTo>
                  <a:pt x="21600" y="16762"/>
                  <a:pt x="16757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14" name="Shape 2514"/>
          <p:cNvSpPr/>
          <p:nvPr/>
        </p:nvSpPr>
        <p:spPr>
          <a:xfrm>
            <a:off x="9747178" y="3820641"/>
            <a:ext cx="111165" cy="111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317"/>
                </a:moveTo>
                <a:cubicBezTo>
                  <a:pt x="7227" y="4317"/>
                  <a:pt x="4320" y="7211"/>
                  <a:pt x="4320" y="10798"/>
                </a:cubicBezTo>
                <a:cubicBezTo>
                  <a:pt x="4320" y="14341"/>
                  <a:pt x="7227" y="17279"/>
                  <a:pt x="10800" y="17279"/>
                </a:cubicBezTo>
                <a:cubicBezTo>
                  <a:pt x="14373" y="17279"/>
                  <a:pt x="17280" y="14341"/>
                  <a:pt x="17280" y="10798"/>
                </a:cubicBezTo>
                <a:cubicBezTo>
                  <a:pt x="17280" y="7211"/>
                  <a:pt x="14373" y="4317"/>
                  <a:pt x="10800" y="4317"/>
                </a:cubicBezTo>
                <a:lnTo>
                  <a:pt x="10800" y="4317"/>
                </a:lnTo>
                <a:close/>
                <a:moveTo>
                  <a:pt x="10800" y="21600"/>
                </a:moveTo>
                <a:cubicBezTo>
                  <a:pt x="4847" y="21600"/>
                  <a:pt x="0" y="16765"/>
                  <a:pt x="0" y="10798"/>
                </a:cubicBezTo>
                <a:cubicBezTo>
                  <a:pt x="0" y="4839"/>
                  <a:pt x="4847" y="0"/>
                  <a:pt x="10800" y="0"/>
                </a:cubicBezTo>
                <a:cubicBezTo>
                  <a:pt x="16757" y="0"/>
                  <a:pt x="21600" y="4839"/>
                  <a:pt x="21600" y="10798"/>
                </a:cubicBezTo>
                <a:cubicBezTo>
                  <a:pt x="21600" y="16765"/>
                  <a:pt x="16757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15" name="Shape 2515"/>
          <p:cNvSpPr/>
          <p:nvPr/>
        </p:nvSpPr>
        <p:spPr>
          <a:xfrm>
            <a:off x="9680480" y="3909572"/>
            <a:ext cx="113101" cy="188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4" h="21421" extrusionOk="0">
                <a:moveTo>
                  <a:pt x="2066" y="21421"/>
                </a:moveTo>
                <a:cubicBezTo>
                  <a:pt x="1731" y="21421"/>
                  <a:pt x="1392" y="21371"/>
                  <a:pt x="1078" y="21270"/>
                </a:cubicBezTo>
                <a:cubicBezTo>
                  <a:pt x="75" y="20942"/>
                  <a:pt x="-293" y="20185"/>
                  <a:pt x="252" y="19554"/>
                </a:cubicBezTo>
                <a:lnTo>
                  <a:pt x="17135" y="656"/>
                </a:lnTo>
                <a:cubicBezTo>
                  <a:pt x="17680" y="48"/>
                  <a:pt x="18940" y="-179"/>
                  <a:pt x="19936" y="152"/>
                </a:cubicBezTo>
                <a:cubicBezTo>
                  <a:pt x="20939" y="477"/>
                  <a:pt x="21307" y="1259"/>
                  <a:pt x="20762" y="1865"/>
                </a:cubicBezTo>
                <a:lnTo>
                  <a:pt x="3879" y="20765"/>
                </a:lnTo>
                <a:cubicBezTo>
                  <a:pt x="3503" y="21194"/>
                  <a:pt x="2797" y="21421"/>
                  <a:pt x="2066" y="2142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16" name="Shape 2516"/>
          <p:cNvSpPr/>
          <p:nvPr/>
        </p:nvSpPr>
        <p:spPr>
          <a:xfrm>
            <a:off x="9480386" y="4131899"/>
            <a:ext cx="155627" cy="63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2" h="21172" extrusionOk="0">
                <a:moveTo>
                  <a:pt x="1516" y="21172"/>
                </a:moveTo>
                <a:cubicBezTo>
                  <a:pt x="870" y="21172"/>
                  <a:pt x="269" y="20136"/>
                  <a:pt x="69" y="18515"/>
                </a:cubicBezTo>
                <a:cubicBezTo>
                  <a:pt x="-180" y="16584"/>
                  <a:pt x="269" y="14520"/>
                  <a:pt x="1067" y="13920"/>
                </a:cubicBezTo>
                <a:lnTo>
                  <a:pt x="19275" y="157"/>
                </a:lnTo>
                <a:cubicBezTo>
                  <a:pt x="20085" y="-428"/>
                  <a:pt x="20925" y="682"/>
                  <a:pt x="21174" y="2598"/>
                </a:cubicBezTo>
                <a:cubicBezTo>
                  <a:pt x="21420" y="4522"/>
                  <a:pt x="20974" y="6602"/>
                  <a:pt x="20173" y="7194"/>
                </a:cubicBezTo>
                <a:lnTo>
                  <a:pt x="1965" y="20950"/>
                </a:lnTo>
                <a:cubicBezTo>
                  <a:pt x="1817" y="21098"/>
                  <a:pt x="1665" y="21172"/>
                  <a:pt x="1516" y="2117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17" name="Shape 2517"/>
          <p:cNvSpPr/>
          <p:nvPr/>
        </p:nvSpPr>
        <p:spPr>
          <a:xfrm>
            <a:off x="9346989" y="4220830"/>
            <a:ext cx="71704" cy="88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51" h="21259" extrusionOk="0">
                <a:moveTo>
                  <a:pt x="3211" y="21259"/>
                </a:moveTo>
                <a:cubicBezTo>
                  <a:pt x="2549" y="21259"/>
                  <a:pt x="1873" y="21099"/>
                  <a:pt x="1294" y="20779"/>
                </a:cubicBezTo>
                <a:cubicBezTo>
                  <a:pt x="-128" y="19878"/>
                  <a:pt x="-424" y="18219"/>
                  <a:pt x="638" y="17051"/>
                </a:cubicBezTo>
                <a:lnTo>
                  <a:pt x="14954" y="1099"/>
                </a:lnTo>
                <a:cubicBezTo>
                  <a:pt x="16016" y="-122"/>
                  <a:pt x="18036" y="-341"/>
                  <a:pt x="19458" y="518"/>
                </a:cubicBezTo>
                <a:cubicBezTo>
                  <a:pt x="20880" y="1424"/>
                  <a:pt x="21176" y="3072"/>
                  <a:pt x="20114" y="4246"/>
                </a:cubicBezTo>
                <a:lnTo>
                  <a:pt x="5798" y="20192"/>
                </a:lnTo>
                <a:cubicBezTo>
                  <a:pt x="5161" y="20944"/>
                  <a:pt x="4196" y="21259"/>
                  <a:pt x="3211" y="2125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18" name="Shape 2518"/>
          <p:cNvSpPr/>
          <p:nvPr/>
        </p:nvSpPr>
        <p:spPr>
          <a:xfrm>
            <a:off x="8457682" y="3887339"/>
            <a:ext cx="133397" cy="355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20249"/>
                </a:moveTo>
                <a:lnTo>
                  <a:pt x="18000" y="20249"/>
                </a:lnTo>
                <a:lnTo>
                  <a:pt x="18000" y="1350"/>
                </a:lnTo>
                <a:lnTo>
                  <a:pt x="3600" y="1350"/>
                </a:lnTo>
                <a:lnTo>
                  <a:pt x="3600" y="20249"/>
                </a:lnTo>
                <a:close/>
                <a:moveTo>
                  <a:pt x="19800" y="21600"/>
                </a:moveTo>
                <a:lnTo>
                  <a:pt x="1800" y="21600"/>
                </a:lnTo>
                <a:cubicBezTo>
                  <a:pt x="806" y="21600"/>
                  <a:pt x="0" y="21302"/>
                  <a:pt x="0" y="20925"/>
                </a:cubicBezTo>
                <a:lnTo>
                  <a:pt x="0" y="676"/>
                </a:lnTo>
                <a:cubicBezTo>
                  <a:pt x="0" y="297"/>
                  <a:pt x="806" y="0"/>
                  <a:pt x="1800" y="0"/>
                </a:cubicBezTo>
                <a:lnTo>
                  <a:pt x="19800" y="0"/>
                </a:lnTo>
                <a:cubicBezTo>
                  <a:pt x="20794" y="0"/>
                  <a:pt x="21600" y="297"/>
                  <a:pt x="21600" y="676"/>
                </a:cubicBezTo>
                <a:lnTo>
                  <a:pt x="21600" y="20925"/>
                </a:lnTo>
                <a:cubicBezTo>
                  <a:pt x="21600" y="21302"/>
                  <a:pt x="20794" y="21600"/>
                  <a:pt x="19800" y="21600"/>
                </a:cubicBezTo>
                <a:lnTo>
                  <a:pt x="19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19" name="Shape 2519"/>
          <p:cNvSpPr/>
          <p:nvPr/>
        </p:nvSpPr>
        <p:spPr>
          <a:xfrm>
            <a:off x="8435449" y="3820641"/>
            <a:ext cx="155635" cy="64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0920" extrusionOk="0">
                <a:moveTo>
                  <a:pt x="19664" y="20920"/>
                </a:moveTo>
                <a:cubicBezTo>
                  <a:pt x="19382" y="20920"/>
                  <a:pt x="19101" y="20711"/>
                  <a:pt x="18850" y="20352"/>
                </a:cubicBezTo>
                <a:lnTo>
                  <a:pt x="10588" y="7855"/>
                </a:lnTo>
                <a:lnTo>
                  <a:pt x="2329" y="20352"/>
                </a:lnTo>
                <a:cubicBezTo>
                  <a:pt x="1621" y="21422"/>
                  <a:pt x="690" y="20920"/>
                  <a:pt x="239" y="19276"/>
                </a:cubicBezTo>
                <a:cubicBezTo>
                  <a:pt x="-212" y="17625"/>
                  <a:pt x="-6" y="15399"/>
                  <a:pt x="699" y="14323"/>
                </a:cubicBezTo>
                <a:lnTo>
                  <a:pt x="9774" y="533"/>
                </a:lnTo>
                <a:cubicBezTo>
                  <a:pt x="10273" y="-178"/>
                  <a:pt x="10906" y="-178"/>
                  <a:pt x="11405" y="533"/>
                </a:cubicBezTo>
                <a:lnTo>
                  <a:pt x="20480" y="14323"/>
                </a:lnTo>
                <a:cubicBezTo>
                  <a:pt x="21182" y="15399"/>
                  <a:pt x="21388" y="17625"/>
                  <a:pt x="20940" y="19276"/>
                </a:cubicBezTo>
                <a:cubicBezTo>
                  <a:pt x="20650" y="20352"/>
                  <a:pt x="20163" y="20920"/>
                  <a:pt x="19664" y="2092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20" name="Shape 2520"/>
          <p:cNvSpPr/>
          <p:nvPr/>
        </p:nvSpPr>
        <p:spPr>
          <a:xfrm>
            <a:off x="8435449" y="4265295"/>
            <a:ext cx="155635" cy="64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087" extrusionOk="0">
                <a:moveTo>
                  <a:pt x="10588" y="21087"/>
                </a:moveTo>
                <a:cubicBezTo>
                  <a:pt x="10304" y="21087"/>
                  <a:pt x="10022" y="20863"/>
                  <a:pt x="9774" y="20502"/>
                </a:cubicBezTo>
                <a:lnTo>
                  <a:pt x="699" y="6636"/>
                </a:lnTo>
                <a:cubicBezTo>
                  <a:pt x="-6" y="5553"/>
                  <a:pt x="-212" y="3322"/>
                  <a:pt x="239" y="1661"/>
                </a:cubicBezTo>
                <a:cubicBezTo>
                  <a:pt x="690" y="0"/>
                  <a:pt x="1621" y="-513"/>
                  <a:pt x="2329" y="570"/>
                </a:cubicBezTo>
                <a:lnTo>
                  <a:pt x="10588" y="13208"/>
                </a:lnTo>
                <a:lnTo>
                  <a:pt x="18850" y="570"/>
                </a:lnTo>
                <a:cubicBezTo>
                  <a:pt x="19552" y="-513"/>
                  <a:pt x="20487" y="0"/>
                  <a:pt x="20940" y="1661"/>
                </a:cubicBezTo>
                <a:cubicBezTo>
                  <a:pt x="21388" y="3322"/>
                  <a:pt x="21182" y="5553"/>
                  <a:pt x="20480" y="6636"/>
                </a:cubicBezTo>
                <a:lnTo>
                  <a:pt x="11405" y="20502"/>
                </a:lnTo>
                <a:cubicBezTo>
                  <a:pt x="11154" y="20863"/>
                  <a:pt x="10872" y="21087"/>
                  <a:pt x="10588" y="2108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21" name="Shape 2521"/>
          <p:cNvSpPr/>
          <p:nvPr/>
        </p:nvSpPr>
        <p:spPr>
          <a:xfrm>
            <a:off x="8457682" y="3954038"/>
            <a:ext cx="111164" cy="2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21600"/>
                </a:moveTo>
                <a:lnTo>
                  <a:pt x="2160" y="21600"/>
                </a:lnTo>
                <a:cubicBezTo>
                  <a:pt x="968" y="21600"/>
                  <a:pt x="0" y="16831"/>
                  <a:pt x="0" y="10811"/>
                </a:cubicBezTo>
                <a:cubicBezTo>
                  <a:pt x="0" y="4747"/>
                  <a:pt x="968" y="0"/>
                  <a:pt x="2160" y="0"/>
                </a:cubicBezTo>
                <a:lnTo>
                  <a:pt x="19440" y="0"/>
                </a:lnTo>
                <a:cubicBezTo>
                  <a:pt x="20632" y="0"/>
                  <a:pt x="21600" y="4747"/>
                  <a:pt x="21600" y="10811"/>
                </a:cubicBezTo>
                <a:cubicBezTo>
                  <a:pt x="21600" y="16831"/>
                  <a:pt x="20632" y="21600"/>
                  <a:pt x="1944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22" name="Shape 2522"/>
          <p:cNvSpPr/>
          <p:nvPr/>
        </p:nvSpPr>
        <p:spPr>
          <a:xfrm>
            <a:off x="8457682" y="4020735"/>
            <a:ext cx="111164" cy="2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21600"/>
                </a:moveTo>
                <a:lnTo>
                  <a:pt x="2160" y="21600"/>
                </a:lnTo>
                <a:cubicBezTo>
                  <a:pt x="968" y="21600"/>
                  <a:pt x="0" y="16831"/>
                  <a:pt x="0" y="10811"/>
                </a:cubicBezTo>
                <a:cubicBezTo>
                  <a:pt x="0" y="4747"/>
                  <a:pt x="968" y="0"/>
                  <a:pt x="2160" y="0"/>
                </a:cubicBezTo>
                <a:lnTo>
                  <a:pt x="19440" y="0"/>
                </a:lnTo>
                <a:cubicBezTo>
                  <a:pt x="20632" y="0"/>
                  <a:pt x="21600" y="4747"/>
                  <a:pt x="21600" y="10811"/>
                </a:cubicBezTo>
                <a:cubicBezTo>
                  <a:pt x="21600" y="16831"/>
                  <a:pt x="20632" y="21600"/>
                  <a:pt x="1944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23" name="Shape 2523"/>
          <p:cNvSpPr/>
          <p:nvPr/>
        </p:nvSpPr>
        <p:spPr>
          <a:xfrm>
            <a:off x="8457682" y="4087434"/>
            <a:ext cx="111164" cy="2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21600"/>
                </a:moveTo>
                <a:lnTo>
                  <a:pt x="2160" y="21600"/>
                </a:lnTo>
                <a:cubicBezTo>
                  <a:pt x="968" y="21600"/>
                  <a:pt x="0" y="16831"/>
                  <a:pt x="0" y="10811"/>
                </a:cubicBezTo>
                <a:cubicBezTo>
                  <a:pt x="0" y="4747"/>
                  <a:pt x="968" y="0"/>
                  <a:pt x="2160" y="0"/>
                </a:cubicBezTo>
                <a:lnTo>
                  <a:pt x="19440" y="0"/>
                </a:lnTo>
                <a:cubicBezTo>
                  <a:pt x="20632" y="0"/>
                  <a:pt x="21600" y="4747"/>
                  <a:pt x="21600" y="10811"/>
                </a:cubicBezTo>
                <a:cubicBezTo>
                  <a:pt x="21600" y="16831"/>
                  <a:pt x="20632" y="21600"/>
                  <a:pt x="1944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24" name="Shape 2524"/>
          <p:cNvSpPr/>
          <p:nvPr/>
        </p:nvSpPr>
        <p:spPr>
          <a:xfrm>
            <a:off x="8457682" y="4154132"/>
            <a:ext cx="111164" cy="2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21600"/>
                </a:moveTo>
                <a:lnTo>
                  <a:pt x="2160" y="21600"/>
                </a:lnTo>
                <a:cubicBezTo>
                  <a:pt x="968" y="21600"/>
                  <a:pt x="0" y="16831"/>
                  <a:pt x="0" y="10811"/>
                </a:cubicBezTo>
                <a:cubicBezTo>
                  <a:pt x="0" y="4747"/>
                  <a:pt x="968" y="0"/>
                  <a:pt x="2160" y="0"/>
                </a:cubicBezTo>
                <a:lnTo>
                  <a:pt x="19440" y="0"/>
                </a:lnTo>
                <a:cubicBezTo>
                  <a:pt x="20632" y="0"/>
                  <a:pt x="21600" y="4747"/>
                  <a:pt x="21600" y="10811"/>
                </a:cubicBezTo>
                <a:cubicBezTo>
                  <a:pt x="21600" y="16831"/>
                  <a:pt x="20632" y="21600"/>
                  <a:pt x="1944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25" name="Shape 2525"/>
          <p:cNvSpPr/>
          <p:nvPr/>
        </p:nvSpPr>
        <p:spPr>
          <a:xfrm>
            <a:off x="7212651" y="3865107"/>
            <a:ext cx="492587" cy="41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697" y="1161"/>
                </a:moveTo>
                <a:lnTo>
                  <a:pt x="9426" y="9997"/>
                </a:lnTo>
                <a:cubicBezTo>
                  <a:pt x="9521" y="10115"/>
                  <a:pt x="9575" y="10265"/>
                  <a:pt x="9575" y="10429"/>
                </a:cubicBezTo>
                <a:lnTo>
                  <a:pt x="9575" y="20020"/>
                </a:lnTo>
                <a:lnTo>
                  <a:pt x="12490" y="18032"/>
                </a:lnTo>
                <a:lnTo>
                  <a:pt x="12490" y="10429"/>
                </a:lnTo>
                <a:cubicBezTo>
                  <a:pt x="12490" y="10265"/>
                  <a:pt x="12539" y="10125"/>
                  <a:pt x="12629" y="10020"/>
                </a:cubicBezTo>
                <a:lnTo>
                  <a:pt x="19881" y="1161"/>
                </a:lnTo>
                <a:lnTo>
                  <a:pt x="1697" y="1161"/>
                </a:lnTo>
                <a:lnTo>
                  <a:pt x="1697" y="1161"/>
                </a:lnTo>
                <a:close/>
                <a:moveTo>
                  <a:pt x="9090" y="21600"/>
                </a:moveTo>
                <a:cubicBezTo>
                  <a:pt x="9005" y="21600"/>
                  <a:pt x="8922" y="21577"/>
                  <a:pt x="8846" y="21531"/>
                </a:cubicBezTo>
                <a:cubicBezTo>
                  <a:pt x="8696" y="21427"/>
                  <a:pt x="8604" y="21228"/>
                  <a:pt x="8604" y="21019"/>
                </a:cubicBezTo>
                <a:lnTo>
                  <a:pt x="8604" y="10672"/>
                </a:lnTo>
                <a:lnTo>
                  <a:pt x="150" y="1000"/>
                </a:lnTo>
                <a:cubicBezTo>
                  <a:pt x="7" y="837"/>
                  <a:pt x="-39" y="581"/>
                  <a:pt x="35" y="359"/>
                </a:cubicBezTo>
                <a:cubicBezTo>
                  <a:pt x="109" y="138"/>
                  <a:pt x="287" y="0"/>
                  <a:pt x="486" y="0"/>
                </a:cubicBezTo>
                <a:lnTo>
                  <a:pt x="21037" y="0"/>
                </a:lnTo>
                <a:cubicBezTo>
                  <a:pt x="21233" y="0"/>
                  <a:pt x="21409" y="138"/>
                  <a:pt x="21485" y="359"/>
                </a:cubicBezTo>
                <a:cubicBezTo>
                  <a:pt x="21561" y="569"/>
                  <a:pt x="21521" y="825"/>
                  <a:pt x="21384" y="987"/>
                </a:cubicBezTo>
                <a:lnTo>
                  <a:pt x="13461" y="10661"/>
                </a:lnTo>
                <a:lnTo>
                  <a:pt x="13461" y="18368"/>
                </a:lnTo>
                <a:cubicBezTo>
                  <a:pt x="13461" y="18578"/>
                  <a:pt x="13368" y="18775"/>
                  <a:pt x="13216" y="18880"/>
                </a:cubicBezTo>
                <a:lnTo>
                  <a:pt x="9331" y="21531"/>
                </a:lnTo>
                <a:cubicBezTo>
                  <a:pt x="9256" y="21577"/>
                  <a:pt x="9172" y="21600"/>
                  <a:pt x="9090" y="21600"/>
                </a:cubicBezTo>
                <a:lnTo>
                  <a:pt x="909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26" name="Shape 2526"/>
          <p:cNvSpPr/>
          <p:nvPr/>
        </p:nvSpPr>
        <p:spPr>
          <a:xfrm>
            <a:off x="6256644" y="3842874"/>
            <a:ext cx="366841" cy="366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45" y="21600"/>
                </a:moveTo>
                <a:lnTo>
                  <a:pt x="655" y="21600"/>
                </a:lnTo>
                <a:cubicBezTo>
                  <a:pt x="293" y="21600"/>
                  <a:pt x="0" y="21311"/>
                  <a:pt x="0" y="20944"/>
                </a:cubicBezTo>
                <a:lnTo>
                  <a:pt x="0" y="655"/>
                </a:lnTo>
                <a:cubicBezTo>
                  <a:pt x="0" y="287"/>
                  <a:pt x="293" y="0"/>
                  <a:pt x="655" y="0"/>
                </a:cubicBezTo>
                <a:cubicBezTo>
                  <a:pt x="1016" y="0"/>
                  <a:pt x="1309" y="287"/>
                  <a:pt x="1309" y="655"/>
                </a:cubicBezTo>
                <a:lnTo>
                  <a:pt x="1309" y="20291"/>
                </a:lnTo>
                <a:lnTo>
                  <a:pt x="20945" y="20291"/>
                </a:lnTo>
                <a:cubicBezTo>
                  <a:pt x="21307" y="20291"/>
                  <a:pt x="21600" y="20579"/>
                  <a:pt x="21600" y="20944"/>
                </a:cubicBezTo>
                <a:cubicBezTo>
                  <a:pt x="21600" y="21311"/>
                  <a:pt x="21307" y="21600"/>
                  <a:pt x="20945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27" name="Shape 2527"/>
          <p:cNvSpPr/>
          <p:nvPr/>
        </p:nvSpPr>
        <p:spPr>
          <a:xfrm>
            <a:off x="6145481" y="3931805"/>
            <a:ext cx="366840" cy="366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45" y="21600"/>
                </a:moveTo>
                <a:cubicBezTo>
                  <a:pt x="20584" y="21600"/>
                  <a:pt x="20291" y="21311"/>
                  <a:pt x="20291" y="20944"/>
                </a:cubicBezTo>
                <a:lnTo>
                  <a:pt x="20291" y="1308"/>
                </a:lnTo>
                <a:lnTo>
                  <a:pt x="655" y="1308"/>
                </a:lnTo>
                <a:cubicBezTo>
                  <a:pt x="293" y="1308"/>
                  <a:pt x="0" y="1021"/>
                  <a:pt x="0" y="655"/>
                </a:cubicBezTo>
                <a:cubicBezTo>
                  <a:pt x="0" y="287"/>
                  <a:pt x="293" y="0"/>
                  <a:pt x="655" y="0"/>
                </a:cubicBezTo>
                <a:lnTo>
                  <a:pt x="20945" y="0"/>
                </a:lnTo>
                <a:cubicBezTo>
                  <a:pt x="21307" y="0"/>
                  <a:pt x="21600" y="287"/>
                  <a:pt x="21600" y="655"/>
                </a:cubicBezTo>
                <a:lnTo>
                  <a:pt x="21600" y="20944"/>
                </a:lnTo>
                <a:cubicBezTo>
                  <a:pt x="21600" y="21311"/>
                  <a:pt x="21307" y="21600"/>
                  <a:pt x="20945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28" name="Shape 2528"/>
          <p:cNvSpPr/>
          <p:nvPr/>
        </p:nvSpPr>
        <p:spPr>
          <a:xfrm>
            <a:off x="5478500" y="3931805"/>
            <a:ext cx="77814" cy="2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2" h="21445" extrusionOk="0">
                <a:moveTo>
                  <a:pt x="3008" y="21445"/>
                </a:moveTo>
                <a:cubicBezTo>
                  <a:pt x="2527" y="21445"/>
                  <a:pt x="2033" y="21403"/>
                  <a:pt x="1576" y="21322"/>
                </a:cubicBezTo>
                <a:cubicBezTo>
                  <a:pt x="120" y="21029"/>
                  <a:pt x="-427" y="20400"/>
                  <a:pt x="361" y="19898"/>
                </a:cubicBezTo>
                <a:lnTo>
                  <a:pt x="14629" y="10720"/>
                </a:lnTo>
                <a:lnTo>
                  <a:pt x="361" y="1541"/>
                </a:lnTo>
                <a:cubicBezTo>
                  <a:pt x="-427" y="1037"/>
                  <a:pt x="120" y="410"/>
                  <a:pt x="1576" y="138"/>
                </a:cubicBezTo>
                <a:cubicBezTo>
                  <a:pt x="3044" y="-155"/>
                  <a:pt x="4866" y="33"/>
                  <a:pt x="5654" y="556"/>
                </a:cubicBezTo>
                <a:lnTo>
                  <a:pt x="20692" y="10218"/>
                </a:lnTo>
                <a:cubicBezTo>
                  <a:pt x="21173" y="10530"/>
                  <a:pt x="21173" y="10908"/>
                  <a:pt x="20692" y="11222"/>
                </a:cubicBezTo>
                <a:lnTo>
                  <a:pt x="5654" y="20880"/>
                </a:lnTo>
                <a:cubicBezTo>
                  <a:pt x="5113" y="21236"/>
                  <a:pt x="4072" y="21445"/>
                  <a:pt x="3008" y="2144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29" name="Shape 2529"/>
          <p:cNvSpPr/>
          <p:nvPr/>
        </p:nvSpPr>
        <p:spPr>
          <a:xfrm>
            <a:off x="5233940" y="4020735"/>
            <a:ext cx="322375" cy="1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5" y="21600"/>
                </a:moveTo>
                <a:cubicBezTo>
                  <a:pt x="334" y="21600"/>
                  <a:pt x="0" y="21038"/>
                  <a:pt x="0" y="20330"/>
                </a:cubicBezTo>
                <a:lnTo>
                  <a:pt x="0" y="15245"/>
                </a:lnTo>
                <a:cubicBezTo>
                  <a:pt x="0" y="6555"/>
                  <a:pt x="3663" y="0"/>
                  <a:pt x="8522" y="0"/>
                </a:cubicBezTo>
                <a:lnTo>
                  <a:pt x="20855" y="0"/>
                </a:lnTo>
                <a:cubicBezTo>
                  <a:pt x="21266" y="0"/>
                  <a:pt x="21600" y="559"/>
                  <a:pt x="21600" y="1273"/>
                </a:cubicBezTo>
                <a:cubicBezTo>
                  <a:pt x="21600" y="1982"/>
                  <a:pt x="21266" y="2543"/>
                  <a:pt x="20855" y="2543"/>
                </a:cubicBezTo>
                <a:lnTo>
                  <a:pt x="8522" y="2543"/>
                </a:lnTo>
                <a:cubicBezTo>
                  <a:pt x="4514" y="2543"/>
                  <a:pt x="1490" y="8004"/>
                  <a:pt x="1490" y="15245"/>
                </a:cubicBezTo>
                <a:lnTo>
                  <a:pt x="1490" y="20330"/>
                </a:lnTo>
                <a:cubicBezTo>
                  <a:pt x="1490" y="21038"/>
                  <a:pt x="1156" y="21600"/>
                  <a:pt x="745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30" name="Shape 2530"/>
          <p:cNvSpPr/>
          <p:nvPr/>
        </p:nvSpPr>
        <p:spPr>
          <a:xfrm>
            <a:off x="5100544" y="3887339"/>
            <a:ext cx="377957" cy="377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65" y="21600"/>
                </a:moveTo>
                <a:lnTo>
                  <a:pt x="635" y="21600"/>
                </a:lnTo>
                <a:cubicBezTo>
                  <a:pt x="285" y="21600"/>
                  <a:pt x="0" y="21319"/>
                  <a:pt x="0" y="20963"/>
                </a:cubicBezTo>
                <a:lnTo>
                  <a:pt x="0" y="637"/>
                </a:lnTo>
                <a:cubicBezTo>
                  <a:pt x="0" y="280"/>
                  <a:pt x="285" y="0"/>
                  <a:pt x="635" y="0"/>
                </a:cubicBezTo>
                <a:lnTo>
                  <a:pt x="20329" y="0"/>
                </a:lnTo>
                <a:cubicBezTo>
                  <a:pt x="20680" y="0"/>
                  <a:pt x="20965" y="280"/>
                  <a:pt x="20965" y="637"/>
                </a:cubicBezTo>
                <a:cubicBezTo>
                  <a:pt x="20965" y="991"/>
                  <a:pt x="20680" y="1272"/>
                  <a:pt x="20329" y="1272"/>
                </a:cubicBezTo>
                <a:lnTo>
                  <a:pt x="1271" y="1272"/>
                </a:lnTo>
                <a:lnTo>
                  <a:pt x="1271" y="20329"/>
                </a:lnTo>
                <a:lnTo>
                  <a:pt x="20329" y="20329"/>
                </a:lnTo>
                <a:lnTo>
                  <a:pt x="20329" y="16518"/>
                </a:lnTo>
                <a:cubicBezTo>
                  <a:pt x="20329" y="16161"/>
                  <a:pt x="20614" y="15883"/>
                  <a:pt x="20965" y="15883"/>
                </a:cubicBezTo>
                <a:cubicBezTo>
                  <a:pt x="21315" y="15883"/>
                  <a:pt x="21600" y="16161"/>
                  <a:pt x="21600" y="16518"/>
                </a:cubicBezTo>
                <a:lnTo>
                  <a:pt x="21600" y="20963"/>
                </a:lnTo>
                <a:cubicBezTo>
                  <a:pt x="21600" y="21319"/>
                  <a:pt x="21315" y="21600"/>
                  <a:pt x="20965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31" name="Shape 2531"/>
          <p:cNvSpPr/>
          <p:nvPr/>
        </p:nvSpPr>
        <p:spPr>
          <a:xfrm>
            <a:off x="4011141" y="3798409"/>
            <a:ext cx="355725" cy="42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20464"/>
                </a:moveTo>
                <a:lnTo>
                  <a:pt x="20250" y="20464"/>
                </a:lnTo>
                <a:lnTo>
                  <a:pt x="20250" y="1137"/>
                </a:lnTo>
                <a:lnTo>
                  <a:pt x="1350" y="1137"/>
                </a:lnTo>
                <a:lnTo>
                  <a:pt x="1350" y="20464"/>
                </a:lnTo>
                <a:close/>
                <a:moveTo>
                  <a:pt x="20925" y="21600"/>
                </a:moveTo>
                <a:lnTo>
                  <a:pt x="675" y="21600"/>
                </a:lnTo>
                <a:cubicBezTo>
                  <a:pt x="302" y="21600"/>
                  <a:pt x="0" y="21351"/>
                  <a:pt x="0" y="21033"/>
                </a:cubicBezTo>
                <a:lnTo>
                  <a:pt x="0" y="568"/>
                </a:lnTo>
                <a:cubicBezTo>
                  <a:pt x="0" y="249"/>
                  <a:pt x="302" y="0"/>
                  <a:pt x="675" y="0"/>
                </a:cubicBezTo>
                <a:lnTo>
                  <a:pt x="20925" y="0"/>
                </a:lnTo>
                <a:cubicBezTo>
                  <a:pt x="21298" y="0"/>
                  <a:pt x="21600" y="249"/>
                  <a:pt x="21600" y="568"/>
                </a:cubicBezTo>
                <a:lnTo>
                  <a:pt x="21600" y="21033"/>
                </a:lnTo>
                <a:cubicBezTo>
                  <a:pt x="21600" y="21351"/>
                  <a:pt x="21298" y="21600"/>
                  <a:pt x="20925" y="21600"/>
                </a:cubicBezTo>
                <a:lnTo>
                  <a:pt x="20925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32" name="Shape 2532"/>
          <p:cNvSpPr/>
          <p:nvPr/>
        </p:nvSpPr>
        <p:spPr>
          <a:xfrm>
            <a:off x="4122305" y="3909572"/>
            <a:ext cx="355724" cy="422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21600"/>
                </a:moveTo>
                <a:lnTo>
                  <a:pt x="675" y="21600"/>
                </a:lnTo>
                <a:cubicBezTo>
                  <a:pt x="302" y="21600"/>
                  <a:pt x="0" y="21349"/>
                  <a:pt x="0" y="21030"/>
                </a:cubicBezTo>
                <a:lnTo>
                  <a:pt x="0" y="15915"/>
                </a:lnTo>
                <a:cubicBezTo>
                  <a:pt x="0" y="15597"/>
                  <a:pt x="302" y="15347"/>
                  <a:pt x="675" y="15347"/>
                </a:cubicBezTo>
                <a:cubicBezTo>
                  <a:pt x="1048" y="15347"/>
                  <a:pt x="1350" y="15597"/>
                  <a:pt x="1350" y="15915"/>
                </a:cubicBezTo>
                <a:lnTo>
                  <a:pt x="1350" y="20463"/>
                </a:lnTo>
                <a:lnTo>
                  <a:pt x="20250" y="20463"/>
                </a:lnTo>
                <a:lnTo>
                  <a:pt x="20250" y="1137"/>
                </a:lnTo>
                <a:lnTo>
                  <a:pt x="14850" y="1137"/>
                </a:lnTo>
                <a:cubicBezTo>
                  <a:pt x="14477" y="1137"/>
                  <a:pt x="14175" y="886"/>
                  <a:pt x="14175" y="567"/>
                </a:cubicBezTo>
                <a:cubicBezTo>
                  <a:pt x="14175" y="250"/>
                  <a:pt x="14477" y="0"/>
                  <a:pt x="14850" y="0"/>
                </a:cubicBezTo>
                <a:lnTo>
                  <a:pt x="20925" y="0"/>
                </a:lnTo>
                <a:cubicBezTo>
                  <a:pt x="21298" y="0"/>
                  <a:pt x="21600" y="250"/>
                  <a:pt x="21600" y="567"/>
                </a:cubicBezTo>
                <a:lnTo>
                  <a:pt x="21600" y="21030"/>
                </a:lnTo>
                <a:cubicBezTo>
                  <a:pt x="21600" y="21349"/>
                  <a:pt x="21298" y="21600"/>
                  <a:pt x="20925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33" name="Shape 2533"/>
          <p:cNvSpPr/>
          <p:nvPr/>
        </p:nvSpPr>
        <p:spPr>
          <a:xfrm>
            <a:off x="4122305" y="3909572"/>
            <a:ext cx="233444" cy="300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29" y="1600"/>
                </a:moveTo>
                <a:lnTo>
                  <a:pt x="6171" y="1600"/>
                </a:lnTo>
                <a:cubicBezTo>
                  <a:pt x="5604" y="1600"/>
                  <a:pt x="5143" y="1246"/>
                  <a:pt x="5143" y="798"/>
                </a:cubicBezTo>
                <a:cubicBezTo>
                  <a:pt x="5143" y="352"/>
                  <a:pt x="5604" y="0"/>
                  <a:pt x="6171" y="0"/>
                </a:cubicBezTo>
                <a:lnTo>
                  <a:pt x="8229" y="0"/>
                </a:lnTo>
                <a:cubicBezTo>
                  <a:pt x="8796" y="0"/>
                  <a:pt x="9257" y="352"/>
                  <a:pt x="9257" y="798"/>
                </a:cubicBezTo>
                <a:cubicBezTo>
                  <a:pt x="9257" y="1246"/>
                  <a:pt x="8796" y="1600"/>
                  <a:pt x="8229" y="1600"/>
                </a:cubicBezTo>
                <a:lnTo>
                  <a:pt x="8229" y="1600"/>
                </a:lnTo>
                <a:close/>
                <a:moveTo>
                  <a:pt x="14400" y="1600"/>
                </a:moveTo>
                <a:lnTo>
                  <a:pt x="12343" y="1600"/>
                </a:lnTo>
                <a:cubicBezTo>
                  <a:pt x="11775" y="1600"/>
                  <a:pt x="11314" y="1246"/>
                  <a:pt x="11314" y="798"/>
                </a:cubicBezTo>
                <a:cubicBezTo>
                  <a:pt x="11314" y="352"/>
                  <a:pt x="11775" y="0"/>
                  <a:pt x="12343" y="0"/>
                </a:cubicBezTo>
                <a:lnTo>
                  <a:pt x="14400" y="0"/>
                </a:lnTo>
                <a:cubicBezTo>
                  <a:pt x="14968" y="0"/>
                  <a:pt x="15429" y="352"/>
                  <a:pt x="15429" y="798"/>
                </a:cubicBezTo>
                <a:cubicBezTo>
                  <a:pt x="15429" y="1246"/>
                  <a:pt x="14968" y="1600"/>
                  <a:pt x="14400" y="1600"/>
                </a:cubicBezTo>
                <a:lnTo>
                  <a:pt x="14400" y="1600"/>
                </a:lnTo>
                <a:close/>
                <a:moveTo>
                  <a:pt x="20571" y="1600"/>
                </a:moveTo>
                <a:lnTo>
                  <a:pt x="18514" y="1600"/>
                </a:lnTo>
                <a:cubicBezTo>
                  <a:pt x="17947" y="1600"/>
                  <a:pt x="17486" y="1246"/>
                  <a:pt x="17486" y="798"/>
                </a:cubicBezTo>
                <a:cubicBezTo>
                  <a:pt x="17486" y="352"/>
                  <a:pt x="17947" y="0"/>
                  <a:pt x="18514" y="0"/>
                </a:cubicBezTo>
                <a:lnTo>
                  <a:pt x="20571" y="0"/>
                </a:lnTo>
                <a:cubicBezTo>
                  <a:pt x="21139" y="0"/>
                  <a:pt x="21600" y="352"/>
                  <a:pt x="21600" y="798"/>
                </a:cubicBezTo>
                <a:cubicBezTo>
                  <a:pt x="21600" y="1246"/>
                  <a:pt x="21139" y="1600"/>
                  <a:pt x="20571" y="1600"/>
                </a:cubicBezTo>
                <a:lnTo>
                  <a:pt x="20571" y="1600"/>
                </a:lnTo>
                <a:close/>
                <a:moveTo>
                  <a:pt x="1029" y="2400"/>
                </a:moveTo>
                <a:cubicBezTo>
                  <a:pt x="461" y="2400"/>
                  <a:pt x="0" y="2046"/>
                  <a:pt x="0" y="1600"/>
                </a:cubicBezTo>
                <a:lnTo>
                  <a:pt x="0" y="798"/>
                </a:lnTo>
                <a:cubicBezTo>
                  <a:pt x="0" y="352"/>
                  <a:pt x="461" y="0"/>
                  <a:pt x="1029" y="0"/>
                </a:cubicBezTo>
                <a:lnTo>
                  <a:pt x="2057" y="0"/>
                </a:lnTo>
                <a:cubicBezTo>
                  <a:pt x="2625" y="0"/>
                  <a:pt x="3086" y="352"/>
                  <a:pt x="3086" y="798"/>
                </a:cubicBezTo>
                <a:cubicBezTo>
                  <a:pt x="3086" y="1246"/>
                  <a:pt x="2625" y="1600"/>
                  <a:pt x="2057" y="1600"/>
                </a:cubicBezTo>
                <a:cubicBezTo>
                  <a:pt x="2057" y="2046"/>
                  <a:pt x="1596" y="2400"/>
                  <a:pt x="1029" y="2400"/>
                </a:cubicBezTo>
                <a:lnTo>
                  <a:pt x="1029" y="2400"/>
                </a:lnTo>
                <a:close/>
                <a:moveTo>
                  <a:pt x="1029" y="7200"/>
                </a:moveTo>
                <a:cubicBezTo>
                  <a:pt x="461" y="7200"/>
                  <a:pt x="0" y="6846"/>
                  <a:pt x="0" y="6400"/>
                </a:cubicBezTo>
                <a:lnTo>
                  <a:pt x="0" y="4800"/>
                </a:lnTo>
                <a:cubicBezTo>
                  <a:pt x="0" y="4350"/>
                  <a:pt x="461" y="4000"/>
                  <a:pt x="1029" y="4000"/>
                </a:cubicBezTo>
                <a:cubicBezTo>
                  <a:pt x="1596" y="4000"/>
                  <a:pt x="2057" y="4350"/>
                  <a:pt x="2057" y="4800"/>
                </a:cubicBezTo>
                <a:lnTo>
                  <a:pt x="2057" y="6400"/>
                </a:lnTo>
                <a:cubicBezTo>
                  <a:pt x="2057" y="6846"/>
                  <a:pt x="1596" y="7200"/>
                  <a:pt x="1029" y="7200"/>
                </a:cubicBezTo>
                <a:lnTo>
                  <a:pt x="1029" y="7200"/>
                </a:lnTo>
                <a:close/>
                <a:moveTo>
                  <a:pt x="1029" y="12000"/>
                </a:moveTo>
                <a:cubicBezTo>
                  <a:pt x="461" y="12000"/>
                  <a:pt x="0" y="11646"/>
                  <a:pt x="0" y="11200"/>
                </a:cubicBezTo>
                <a:lnTo>
                  <a:pt x="0" y="9600"/>
                </a:lnTo>
                <a:cubicBezTo>
                  <a:pt x="0" y="9150"/>
                  <a:pt x="461" y="8800"/>
                  <a:pt x="1029" y="8800"/>
                </a:cubicBezTo>
                <a:cubicBezTo>
                  <a:pt x="1596" y="8800"/>
                  <a:pt x="2057" y="9150"/>
                  <a:pt x="2057" y="9600"/>
                </a:cubicBezTo>
                <a:lnTo>
                  <a:pt x="2057" y="11200"/>
                </a:lnTo>
                <a:cubicBezTo>
                  <a:pt x="2057" y="11646"/>
                  <a:pt x="1596" y="12000"/>
                  <a:pt x="1029" y="12000"/>
                </a:cubicBezTo>
                <a:lnTo>
                  <a:pt x="1029" y="12000"/>
                </a:lnTo>
                <a:close/>
                <a:moveTo>
                  <a:pt x="1029" y="16800"/>
                </a:moveTo>
                <a:cubicBezTo>
                  <a:pt x="461" y="16800"/>
                  <a:pt x="0" y="16446"/>
                  <a:pt x="0" y="16000"/>
                </a:cubicBezTo>
                <a:lnTo>
                  <a:pt x="0" y="14400"/>
                </a:lnTo>
                <a:cubicBezTo>
                  <a:pt x="0" y="13950"/>
                  <a:pt x="461" y="13600"/>
                  <a:pt x="1029" y="13600"/>
                </a:cubicBezTo>
                <a:cubicBezTo>
                  <a:pt x="1596" y="13600"/>
                  <a:pt x="2057" y="13950"/>
                  <a:pt x="2057" y="14400"/>
                </a:cubicBezTo>
                <a:lnTo>
                  <a:pt x="2057" y="16000"/>
                </a:lnTo>
                <a:cubicBezTo>
                  <a:pt x="2057" y="16446"/>
                  <a:pt x="1596" y="16800"/>
                  <a:pt x="1029" y="16800"/>
                </a:cubicBezTo>
                <a:lnTo>
                  <a:pt x="1029" y="16800"/>
                </a:lnTo>
                <a:close/>
                <a:moveTo>
                  <a:pt x="1029" y="21600"/>
                </a:moveTo>
                <a:cubicBezTo>
                  <a:pt x="461" y="21600"/>
                  <a:pt x="0" y="21246"/>
                  <a:pt x="0" y="20800"/>
                </a:cubicBezTo>
                <a:lnTo>
                  <a:pt x="0" y="19200"/>
                </a:lnTo>
                <a:cubicBezTo>
                  <a:pt x="0" y="18750"/>
                  <a:pt x="461" y="18400"/>
                  <a:pt x="1029" y="18400"/>
                </a:cubicBezTo>
                <a:cubicBezTo>
                  <a:pt x="1596" y="18400"/>
                  <a:pt x="2057" y="18750"/>
                  <a:pt x="2057" y="19200"/>
                </a:cubicBezTo>
                <a:lnTo>
                  <a:pt x="2057" y="20800"/>
                </a:lnTo>
                <a:cubicBezTo>
                  <a:pt x="2057" y="21246"/>
                  <a:pt x="1596" y="21600"/>
                  <a:pt x="1029" y="21600"/>
                </a:cubicBezTo>
                <a:lnTo>
                  <a:pt x="102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34" name="Shape 2534"/>
          <p:cNvSpPr/>
          <p:nvPr/>
        </p:nvSpPr>
        <p:spPr>
          <a:xfrm>
            <a:off x="2966204" y="3798409"/>
            <a:ext cx="311259" cy="377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4" y="1269"/>
                </a:moveTo>
                <a:lnTo>
                  <a:pt x="771" y="1269"/>
                </a:lnTo>
                <a:cubicBezTo>
                  <a:pt x="346" y="1269"/>
                  <a:pt x="0" y="991"/>
                  <a:pt x="0" y="635"/>
                </a:cubicBezTo>
                <a:cubicBezTo>
                  <a:pt x="0" y="278"/>
                  <a:pt x="346" y="0"/>
                  <a:pt x="771" y="0"/>
                </a:cubicBezTo>
                <a:lnTo>
                  <a:pt x="2314" y="0"/>
                </a:lnTo>
                <a:cubicBezTo>
                  <a:pt x="2740" y="0"/>
                  <a:pt x="3086" y="278"/>
                  <a:pt x="3086" y="635"/>
                </a:cubicBezTo>
                <a:cubicBezTo>
                  <a:pt x="3086" y="991"/>
                  <a:pt x="2740" y="1269"/>
                  <a:pt x="2314" y="1269"/>
                </a:cubicBezTo>
                <a:lnTo>
                  <a:pt x="2314" y="1269"/>
                </a:lnTo>
                <a:close/>
                <a:moveTo>
                  <a:pt x="6943" y="1269"/>
                </a:moveTo>
                <a:lnTo>
                  <a:pt x="5400" y="1269"/>
                </a:lnTo>
                <a:cubicBezTo>
                  <a:pt x="4974" y="1269"/>
                  <a:pt x="4629" y="991"/>
                  <a:pt x="4629" y="635"/>
                </a:cubicBezTo>
                <a:cubicBezTo>
                  <a:pt x="4629" y="278"/>
                  <a:pt x="4974" y="0"/>
                  <a:pt x="5400" y="0"/>
                </a:cubicBezTo>
                <a:lnTo>
                  <a:pt x="6943" y="0"/>
                </a:lnTo>
                <a:cubicBezTo>
                  <a:pt x="7369" y="0"/>
                  <a:pt x="7714" y="278"/>
                  <a:pt x="7714" y="635"/>
                </a:cubicBezTo>
                <a:cubicBezTo>
                  <a:pt x="7714" y="991"/>
                  <a:pt x="7369" y="1269"/>
                  <a:pt x="6943" y="1269"/>
                </a:cubicBezTo>
                <a:lnTo>
                  <a:pt x="6943" y="1269"/>
                </a:lnTo>
                <a:close/>
                <a:moveTo>
                  <a:pt x="11571" y="1269"/>
                </a:moveTo>
                <a:lnTo>
                  <a:pt x="10029" y="1269"/>
                </a:lnTo>
                <a:cubicBezTo>
                  <a:pt x="9603" y="1269"/>
                  <a:pt x="9257" y="991"/>
                  <a:pt x="9257" y="635"/>
                </a:cubicBezTo>
                <a:cubicBezTo>
                  <a:pt x="9257" y="278"/>
                  <a:pt x="9603" y="0"/>
                  <a:pt x="10029" y="0"/>
                </a:cubicBezTo>
                <a:lnTo>
                  <a:pt x="11571" y="0"/>
                </a:lnTo>
                <a:cubicBezTo>
                  <a:pt x="11997" y="0"/>
                  <a:pt x="12343" y="278"/>
                  <a:pt x="12343" y="635"/>
                </a:cubicBezTo>
                <a:cubicBezTo>
                  <a:pt x="12343" y="991"/>
                  <a:pt x="11997" y="1269"/>
                  <a:pt x="11571" y="1269"/>
                </a:cubicBezTo>
                <a:lnTo>
                  <a:pt x="11571" y="1269"/>
                </a:lnTo>
                <a:close/>
                <a:moveTo>
                  <a:pt x="16200" y="1269"/>
                </a:moveTo>
                <a:lnTo>
                  <a:pt x="14657" y="1269"/>
                </a:lnTo>
                <a:cubicBezTo>
                  <a:pt x="14231" y="1269"/>
                  <a:pt x="13886" y="991"/>
                  <a:pt x="13886" y="635"/>
                </a:cubicBezTo>
                <a:cubicBezTo>
                  <a:pt x="13886" y="278"/>
                  <a:pt x="14231" y="0"/>
                  <a:pt x="14657" y="0"/>
                </a:cubicBezTo>
                <a:lnTo>
                  <a:pt x="16200" y="0"/>
                </a:lnTo>
                <a:cubicBezTo>
                  <a:pt x="16626" y="0"/>
                  <a:pt x="16971" y="278"/>
                  <a:pt x="16971" y="635"/>
                </a:cubicBezTo>
                <a:cubicBezTo>
                  <a:pt x="16971" y="991"/>
                  <a:pt x="16626" y="1269"/>
                  <a:pt x="16200" y="1269"/>
                </a:cubicBezTo>
                <a:lnTo>
                  <a:pt x="16200" y="1269"/>
                </a:lnTo>
                <a:close/>
                <a:moveTo>
                  <a:pt x="20829" y="2541"/>
                </a:moveTo>
                <a:cubicBezTo>
                  <a:pt x="20403" y="2541"/>
                  <a:pt x="20057" y="2260"/>
                  <a:pt x="20057" y="1906"/>
                </a:cubicBezTo>
                <a:lnTo>
                  <a:pt x="20057" y="1269"/>
                </a:lnTo>
                <a:lnTo>
                  <a:pt x="19286" y="1269"/>
                </a:lnTo>
                <a:cubicBezTo>
                  <a:pt x="18860" y="1269"/>
                  <a:pt x="18514" y="991"/>
                  <a:pt x="18514" y="635"/>
                </a:cubicBezTo>
                <a:cubicBezTo>
                  <a:pt x="18514" y="278"/>
                  <a:pt x="18860" y="0"/>
                  <a:pt x="19286" y="0"/>
                </a:cubicBezTo>
                <a:lnTo>
                  <a:pt x="20829" y="0"/>
                </a:lnTo>
                <a:cubicBezTo>
                  <a:pt x="21254" y="0"/>
                  <a:pt x="21600" y="278"/>
                  <a:pt x="21600" y="635"/>
                </a:cubicBezTo>
                <a:lnTo>
                  <a:pt x="21600" y="1906"/>
                </a:lnTo>
                <a:cubicBezTo>
                  <a:pt x="21600" y="2260"/>
                  <a:pt x="21254" y="2541"/>
                  <a:pt x="20829" y="2541"/>
                </a:cubicBezTo>
                <a:lnTo>
                  <a:pt x="20829" y="2541"/>
                </a:lnTo>
                <a:close/>
                <a:moveTo>
                  <a:pt x="771" y="5081"/>
                </a:moveTo>
                <a:cubicBezTo>
                  <a:pt x="346" y="5081"/>
                  <a:pt x="0" y="4803"/>
                  <a:pt x="0" y="4447"/>
                </a:cubicBezTo>
                <a:lnTo>
                  <a:pt x="0" y="3175"/>
                </a:lnTo>
                <a:cubicBezTo>
                  <a:pt x="0" y="2821"/>
                  <a:pt x="346" y="2541"/>
                  <a:pt x="771" y="2541"/>
                </a:cubicBezTo>
                <a:cubicBezTo>
                  <a:pt x="1197" y="2541"/>
                  <a:pt x="1543" y="2821"/>
                  <a:pt x="1543" y="3175"/>
                </a:cubicBezTo>
                <a:lnTo>
                  <a:pt x="1543" y="4447"/>
                </a:lnTo>
                <a:cubicBezTo>
                  <a:pt x="1543" y="4803"/>
                  <a:pt x="1197" y="5081"/>
                  <a:pt x="771" y="5081"/>
                </a:cubicBezTo>
                <a:lnTo>
                  <a:pt x="771" y="5081"/>
                </a:lnTo>
                <a:close/>
                <a:moveTo>
                  <a:pt x="20829" y="6353"/>
                </a:moveTo>
                <a:cubicBezTo>
                  <a:pt x="20403" y="6353"/>
                  <a:pt x="20057" y="6072"/>
                  <a:pt x="20057" y="5718"/>
                </a:cubicBezTo>
                <a:lnTo>
                  <a:pt x="20057" y="4447"/>
                </a:lnTo>
                <a:cubicBezTo>
                  <a:pt x="20057" y="4090"/>
                  <a:pt x="20403" y="3812"/>
                  <a:pt x="20829" y="3812"/>
                </a:cubicBezTo>
                <a:cubicBezTo>
                  <a:pt x="21254" y="3812"/>
                  <a:pt x="21600" y="4090"/>
                  <a:pt x="21600" y="4447"/>
                </a:cubicBezTo>
                <a:lnTo>
                  <a:pt x="21600" y="5718"/>
                </a:lnTo>
                <a:cubicBezTo>
                  <a:pt x="21600" y="6072"/>
                  <a:pt x="21254" y="6353"/>
                  <a:pt x="20829" y="6353"/>
                </a:cubicBezTo>
                <a:lnTo>
                  <a:pt x="20829" y="6353"/>
                </a:lnTo>
                <a:close/>
                <a:moveTo>
                  <a:pt x="771" y="8893"/>
                </a:moveTo>
                <a:cubicBezTo>
                  <a:pt x="346" y="8893"/>
                  <a:pt x="0" y="8615"/>
                  <a:pt x="0" y="8259"/>
                </a:cubicBezTo>
                <a:lnTo>
                  <a:pt x="0" y="6987"/>
                </a:lnTo>
                <a:cubicBezTo>
                  <a:pt x="0" y="6632"/>
                  <a:pt x="346" y="6353"/>
                  <a:pt x="771" y="6353"/>
                </a:cubicBezTo>
                <a:cubicBezTo>
                  <a:pt x="1197" y="6353"/>
                  <a:pt x="1543" y="6632"/>
                  <a:pt x="1543" y="6987"/>
                </a:cubicBezTo>
                <a:lnTo>
                  <a:pt x="1543" y="8259"/>
                </a:lnTo>
                <a:cubicBezTo>
                  <a:pt x="1543" y="8615"/>
                  <a:pt x="1197" y="8893"/>
                  <a:pt x="771" y="8893"/>
                </a:cubicBezTo>
                <a:lnTo>
                  <a:pt x="771" y="8893"/>
                </a:lnTo>
                <a:close/>
                <a:moveTo>
                  <a:pt x="20829" y="10165"/>
                </a:moveTo>
                <a:cubicBezTo>
                  <a:pt x="20403" y="10165"/>
                  <a:pt x="20057" y="9884"/>
                  <a:pt x="20057" y="9529"/>
                </a:cubicBezTo>
                <a:lnTo>
                  <a:pt x="20057" y="8259"/>
                </a:lnTo>
                <a:cubicBezTo>
                  <a:pt x="20057" y="7902"/>
                  <a:pt x="20403" y="7624"/>
                  <a:pt x="20829" y="7624"/>
                </a:cubicBezTo>
                <a:cubicBezTo>
                  <a:pt x="21254" y="7624"/>
                  <a:pt x="21600" y="7902"/>
                  <a:pt x="21600" y="8259"/>
                </a:cubicBezTo>
                <a:lnTo>
                  <a:pt x="21600" y="9529"/>
                </a:lnTo>
                <a:cubicBezTo>
                  <a:pt x="21600" y="9884"/>
                  <a:pt x="21254" y="10165"/>
                  <a:pt x="20829" y="10165"/>
                </a:cubicBezTo>
                <a:lnTo>
                  <a:pt x="20829" y="10165"/>
                </a:lnTo>
                <a:close/>
                <a:moveTo>
                  <a:pt x="771" y="12705"/>
                </a:moveTo>
                <a:cubicBezTo>
                  <a:pt x="346" y="12705"/>
                  <a:pt x="0" y="12426"/>
                  <a:pt x="0" y="12071"/>
                </a:cubicBezTo>
                <a:lnTo>
                  <a:pt x="0" y="10799"/>
                </a:lnTo>
                <a:cubicBezTo>
                  <a:pt x="0" y="10444"/>
                  <a:pt x="346" y="10165"/>
                  <a:pt x="771" y="10165"/>
                </a:cubicBezTo>
                <a:cubicBezTo>
                  <a:pt x="1197" y="10165"/>
                  <a:pt x="1543" y="10444"/>
                  <a:pt x="1543" y="10799"/>
                </a:cubicBezTo>
                <a:lnTo>
                  <a:pt x="1543" y="12071"/>
                </a:lnTo>
                <a:cubicBezTo>
                  <a:pt x="1543" y="12426"/>
                  <a:pt x="1197" y="12705"/>
                  <a:pt x="771" y="12705"/>
                </a:cubicBezTo>
                <a:lnTo>
                  <a:pt x="771" y="12705"/>
                </a:lnTo>
                <a:close/>
                <a:moveTo>
                  <a:pt x="20829" y="13976"/>
                </a:moveTo>
                <a:cubicBezTo>
                  <a:pt x="20403" y="13976"/>
                  <a:pt x="20057" y="13696"/>
                  <a:pt x="20057" y="13341"/>
                </a:cubicBezTo>
                <a:lnTo>
                  <a:pt x="20057" y="12071"/>
                </a:lnTo>
                <a:cubicBezTo>
                  <a:pt x="20057" y="11714"/>
                  <a:pt x="20403" y="11435"/>
                  <a:pt x="20829" y="11435"/>
                </a:cubicBezTo>
                <a:cubicBezTo>
                  <a:pt x="21254" y="11435"/>
                  <a:pt x="21600" y="11714"/>
                  <a:pt x="21600" y="12071"/>
                </a:cubicBezTo>
                <a:lnTo>
                  <a:pt x="21600" y="13341"/>
                </a:lnTo>
                <a:cubicBezTo>
                  <a:pt x="21600" y="13696"/>
                  <a:pt x="21254" y="13976"/>
                  <a:pt x="20829" y="13976"/>
                </a:cubicBezTo>
                <a:lnTo>
                  <a:pt x="20829" y="13976"/>
                </a:lnTo>
                <a:close/>
                <a:moveTo>
                  <a:pt x="771" y="16516"/>
                </a:moveTo>
                <a:cubicBezTo>
                  <a:pt x="346" y="16516"/>
                  <a:pt x="0" y="16238"/>
                  <a:pt x="0" y="15882"/>
                </a:cubicBezTo>
                <a:lnTo>
                  <a:pt x="0" y="14610"/>
                </a:lnTo>
                <a:cubicBezTo>
                  <a:pt x="0" y="14256"/>
                  <a:pt x="346" y="13976"/>
                  <a:pt x="771" y="13976"/>
                </a:cubicBezTo>
                <a:cubicBezTo>
                  <a:pt x="1197" y="13976"/>
                  <a:pt x="1543" y="14256"/>
                  <a:pt x="1543" y="14610"/>
                </a:cubicBezTo>
                <a:lnTo>
                  <a:pt x="1543" y="15882"/>
                </a:lnTo>
                <a:cubicBezTo>
                  <a:pt x="1543" y="16238"/>
                  <a:pt x="1197" y="16516"/>
                  <a:pt x="771" y="16516"/>
                </a:cubicBezTo>
                <a:lnTo>
                  <a:pt x="771" y="16516"/>
                </a:lnTo>
                <a:close/>
                <a:moveTo>
                  <a:pt x="20829" y="17788"/>
                </a:moveTo>
                <a:cubicBezTo>
                  <a:pt x="20403" y="17788"/>
                  <a:pt x="20057" y="17507"/>
                  <a:pt x="20057" y="17153"/>
                </a:cubicBezTo>
                <a:lnTo>
                  <a:pt x="20057" y="15882"/>
                </a:lnTo>
                <a:cubicBezTo>
                  <a:pt x="20057" y="15525"/>
                  <a:pt x="20403" y="15247"/>
                  <a:pt x="20829" y="15247"/>
                </a:cubicBezTo>
                <a:cubicBezTo>
                  <a:pt x="21254" y="15247"/>
                  <a:pt x="21600" y="15525"/>
                  <a:pt x="21600" y="15882"/>
                </a:cubicBezTo>
                <a:lnTo>
                  <a:pt x="21600" y="17153"/>
                </a:lnTo>
                <a:cubicBezTo>
                  <a:pt x="21600" y="17507"/>
                  <a:pt x="21254" y="17788"/>
                  <a:pt x="20829" y="17788"/>
                </a:cubicBezTo>
                <a:lnTo>
                  <a:pt x="20829" y="17788"/>
                </a:lnTo>
                <a:close/>
                <a:moveTo>
                  <a:pt x="771" y="20328"/>
                </a:moveTo>
                <a:cubicBezTo>
                  <a:pt x="346" y="20328"/>
                  <a:pt x="0" y="20050"/>
                  <a:pt x="0" y="19694"/>
                </a:cubicBezTo>
                <a:lnTo>
                  <a:pt x="0" y="18422"/>
                </a:lnTo>
                <a:cubicBezTo>
                  <a:pt x="0" y="18068"/>
                  <a:pt x="346" y="17788"/>
                  <a:pt x="771" y="17788"/>
                </a:cubicBezTo>
                <a:cubicBezTo>
                  <a:pt x="1197" y="17788"/>
                  <a:pt x="1543" y="18068"/>
                  <a:pt x="1543" y="18422"/>
                </a:cubicBezTo>
                <a:lnTo>
                  <a:pt x="1543" y="19694"/>
                </a:lnTo>
                <a:cubicBezTo>
                  <a:pt x="1543" y="20050"/>
                  <a:pt x="1197" y="20328"/>
                  <a:pt x="771" y="20328"/>
                </a:cubicBezTo>
                <a:lnTo>
                  <a:pt x="771" y="20328"/>
                </a:lnTo>
                <a:close/>
                <a:moveTo>
                  <a:pt x="3857" y="21600"/>
                </a:moveTo>
                <a:lnTo>
                  <a:pt x="2314" y="21600"/>
                </a:lnTo>
                <a:cubicBezTo>
                  <a:pt x="1888" y="21600"/>
                  <a:pt x="1543" y="21319"/>
                  <a:pt x="1543" y="20965"/>
                </a:cubicBezTo>
                <a:cubicBezTo>
                  <a:pt x="1543" y="20608"/>
                  <a:pt x="1888" y="20328"/>
                  <a:pt x="2314" y="20328"/>
                </a:cubicBezTo>
                <a:lnTo>
                  <a:pt x="3857" y="20328"/>
                </a:lnTo>
                <a:cubicBezTo>
                  <a:pt x="4283" y="20328"/>
                  <a:pt x="4629" y="20608"/>
                  <a:pt x="4629" y="20965"/>
                </a:cubicBezTo>
                <a:cubicBezTo>
                  <a:pt x="4629" y="21319"/>
                  <a:pt x="4283" y="21600"/>
                  <a:pt x="3857" y="21600"/>
                </a:cubicBezTo>
                <a:lnTo>
                  <a:pt x="3857" y="21600"/>
                </a:lnTo>
                <a:close/>
                <a:moveTo>
                  <a:pt x="8486" y="21600"/>
                </a:moveTo>
                <a:lnTo>
                  <a:pt x="6943" y="21600"/>
                </a:lnTo>
                <a:cubicBezTo>
                  <a:pt x="6517" y="21600"/>
                  <a:pt x="6171" y="21319"/>
                  <a:pt x="6171" y="20965"/>
                </a:cubicBezTo>
                <a:cubicBezTo>
                  <a:pt x="6171" y="20608"/>
                  <a:pt x="6517" y="20328"/>
                  <a:pt x="6943" y="20328"/>
                </a:cubicBezTo>
                <a:lnTo>
                  <a:pt x="8486" y="20328"/>
                </a:lnTo>
                <a:cubicBezTo>
                  <a:pt x="8912" y="20328"/>
                  <a:pt x="9257" y="20608"/>
                  <a:pt x="9257" y="20965"/>
                </a:cubicBezTo>
                <a:cubicBezTo>
                  <a:pt x="9257" y="21319"/>
                  <a:pt x="8912" y="21600"/>
                  <a:pt x="8486" y="21600"/>
                </a:cubicBezTo>
                <a:lnTo>
                  <a:pt x="8486" y="21600"/>
                </a:lnTo>
                <a:close/>
                <a:moveTo>
                  <a:pt x="13114" y="21600"/>
                </a:moveTo>
                <a:lnTo>
                  <a:pt x="11571" y="21600"/>
                </a:lnTo>
                <a:cubicBezTo>
                  <a:pt x="11146" y="21600"/>
                  <a:pt x="10800" y="21319"/>
                  <a:pt x="10800" y="20965"/>
                </a:cubicBezTo>
                <a:cubicBezTo>
                  <a:pt x="10800" y="20608"/>
                  <a:pt x="11146" y="20328"/>
                  <a:pt x="11571" y="20328"/>
                </a:cubicBezTo>
                <a:lnTo>
                  <a:pt x="13114" y="20328"/>
                </a:lnTo>
                <a:cubicBezTo>
                  <a:pt x="13540" y="20328"/>
                  <a:pt x="13886" y="20608"/>
                  <a:pt x="13886" y="20965"/>
                </a:cubicBezTo>
                <a:cubicBezTo>
                  <a:pt x="13886" y="21319"/>
                  <a:pt x="13540" y="21600"/>
                  <a:pt x="13114" y="21600"/>
                </a:cubicBezTo>
                <a:lnTo>
                  <a:pt x="13114" y="21600"/>
                </a:lnTo>
                <a:close/>
                <a:moveTo>
                  <a:pt x="17743" y="21600"/>
                </a:moveTo>
                <a:lnTo>
                  <a:pt x="16200" y="21600"/>
                </a:lnTo>
                <a:cubicBezTo>
                  <a:pt x="15774" y="21600"/>
                  <a:pt x="15429" y="21319"/>
                  <a:pt x="15429" y="20965"/>
                </a:cubicBezTo>
                <a:cubicBezTo>
                  <a:pt x="15429" y="20608"/>
                  <a:pt x="15774" y="20328"/>
                  <a:pt x="16200" y="20328"/>
                </a:cubicBezTo>
                <a:lnTo>
                  <a:pt x="17743" y="20328"/>
                </a:lnTo>
                <a:cubicBezTo>
                  <a:pt x="18169" y="20328"/>
                  <a:pt x="18514" y="20608"/>
                  <a:pt x="18514" y="20965"/>
                </a:cubicBezTo>
                <a:cubicBezTo>
                  <a:pt x="18514" y="21319"/>
                  <a:pt x="18169" y="21600"/>
                  <a:pt x="17743" y="21600"/>
                </a:cubicBezTo>
                <a:lnTo>
                  <a:pt x="17743" y="21600"/>
                </a:lnTo>
                <a:close/>
                <a:moveTo>
                  <a:pt x="20829" y="21600"/>
                </a:moveTo>
                <a:cubicBezTo>
                  <a:pt x="20403" y="21600"/>
                  <a:pt x="20057" y="21319"/>
                  <a:pt x="20057" y="20965"/>
                </a:cubicBezTo>
                <a:lnTo>
                  <a:pt x="20057" y="19694"/>
                </a:lnTo>
                <a:cubicBezTo>
                  <a:pt x="20057" y="19337"/>
                  <a:pt x="20403" y="19059"/>
                  <a:pt x="20829" y="19059"/>
                </a:cubicBezTo>
                <a:cubicBezTo>
                  <a:pt x="21254" y="19059"/>
                  <a:pt x="21600" y="19337"/>
                  <a:pt x="21600" y="19694"/>
                </a:cubicBezTo>
                <a:lnTo>
                  <a:pt x="21600" y="20965"/>
                </a:lnTo>
                <a:cubicBezTo>
                  <a:pt x="21600" y="21319"/>
                  <a:pt x="21254" y="21600"/>
                  <a:pt x="20829" y="21600"/>
                </a:cubicBezTo>
                <a:lnTo>
                  <a:pt x="2082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35" name="Shape 2535"/>
          <p:cNvSpPr/>
          <p:nvPr/>
        </p:nvSpPr>
        <p:spPr>
          <a:xfrm>
            <a:off x="3121833" y="3954038"/>
            <a:ext cx="311259" cy="377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29" y="21600"/>
                </a:moveTo>
                <a:lnTo>
                  <a:pt x="771" y="21600"/>
                </a:lnTo>
                <a:cubicBezTo>
                  <a:pt x="346" y="21600"/>
                  <a:pt x="0" y="21319"/>
                  <a:pt x="0" y="20963"/>
                </a:cubicBezTo>
                <a:lnTo>
                  <a:pt x="0" y="12706"/>
                </a:lnTo>
                <a:cubicBezTo>
                  <a:pt x="0" y="12349"/>
                  <a:pt x="346" y="12071"/>
                  <a:pt x="771" y="12071"/>
                </a:cubicBezTo>
                <a:cubicBezTo>
                  <a:pt x="1197" y="12071"/>
                  <a:pt x="1543" y="12349"/>
                  <a:pt x="1543" y="12706"/>
                </a:cubicBezTo>
                <a:lnTo>
                  <a:pt x="1543" y="20329"/>
                </a:lnTo>
                <a:lnTo>
                  <a:pt x="20057" y="20329"/>
                </a:lnTo>
                <a:lnTo>
                  <a:pt x="20057" y="1272"/>
                </a:lnTo>
                <a:lnTo>
                  <a:pt x="10800" y="1272"/>
                </a:lnTo>
                <a:cubicBezTo>
                  <a:pt x="10374" y="1272"/>
                  <a:pt x="10029" y="991"/>
                  <a:pt x="10029" y="637"/>
                </a:cubicBezTo>
                <a:cubicBezTo>
                  <a:pt x="10029" y="280"/>
                  <a:pt x="10374" y="0"/>
                  <a:pt x="10800" y="0"/>
                </a:cubicBezTo>
                <a:lnTo>
                  <a:pt x="20829" y="0"/>
                </a:lnTo>
                <a:cubicBezTo>
                  <a:pt x="21254" y="0"/>
                  <a:pt x="21600" y="280"/>
                  <a:pt x="21600" y="637"/>
                </a:cubicBezTo>
                <a:lnTo>
                  <a:pt x="21600" y="20963"/>
                </a:lnTo>
                <a:cubicBezTo>
                  <a:pt x="21600" y="21319"/>
                  <a:pt x="21254" y="21600"/>
                  <a:pt x="20829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36" name="Shape 2536"/>
          <p:cNvSpPr/>
          <p:nvPr/>
        </p:nvSpPr>
        <p:spPr>
          <a:xfrm>
            <a:off x="1876802" y="3954038"/>
            <a:ext cx="311259" cy="377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3" y="20329"/>
                </a:moveTo>
                <a:lnTo>
                  <a:pt x="20057" y="20329"/>
                </a:lnTo>
                <a:lnTo>
                  <a:pt x="20057" y="1272"/>
                </a:lnTo>
                <a:lnTo>
                  <a:pt x="1543" y="1272"/>
                </a:lnTo>
                <a:lnTo>
                  <a:pt x="1543" y="20329"/>
                </a:lnTo>
                <a:close/>
                <a:moveTo>
                  <a:pt x="20829" y="21600"/>
                </a:moveTo>
                <a:lnTo>
                  <a:pt x="771" y="21600"/>
                </a:lnTo>
                <a:cubicBezTo>
                  <a:pt x="346" y="21600"/>
                  <a:pt x="0" y="21319"/>
                  <a:pt x="0" y="20963"/>
                </a:cubicBezTo>
                <a:lnTo>
                  <a:pt x="0" y="637"/>
                </a:lnTo>
                <a:cubicBezTo>
                  <a:pt x="0" y="280"/>
                  <a:pt x="346" y="0"/>
                  <a:pt x="771" y="0"/>
                </a:cubicBezTo>
                <a:lnTo>
                  <a:pt x="20829" y="0"/>
                </a:lnTo>
                <a:cubicBezTo>
                  <a:pt x="21254" y="0"/>
                  <a:pt x="21600" y="280"/>
                  <a:pt x="21600" y="637"/>
                </a:cubicBezTo>
                <a:lnTo>
                  <a:pt x="21600" y="20963"/>
                </a:lnTo>
                <a:cubicBezTo>
                  <a:pt x="21600" y="21319"/>
                  <a:pt x="21254" y="21600"/>
                  <a:pt x="20829" y="21600"/>
                </a:cubicBezTo>
                <a:lnTo>
                  <a:pt x="2082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37" name="Shape 2537"/>
          <p:cNvSpPr/>
          <p:nvPr/>
        </p:nvSpPr>
        <p:spPr>
          <a:xfrm>
            <a:off x="2032431" y="3798409"/>
            <a:ext cx="311259" cy="377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71" y="1269"/>
                </a:moveTo>
                <a:lnTo>
                  <a:pt x="4629" y="1269"/>
                </a:lnTo>
                <a:cubicBezTo>
                  <a:pt x="4203" y="1269"/>
                  <a:pt x="3857" y="991"/>
                  <a:pt x="3857" y="635"/>
                </a:cubicBezTo>
                <a:cubicBezTo>
                  <a:pt x="3857" y="278"/>
                  <a:pt x="4203" y="0"/>
                  <a:pt x="4629" y="0"/>
                </a:cubicBezTo>
                <a:lnTo>
                  <a:pt x="6171" y="0"/>
                </a:lnTo>
                <a:cubicBezTo>
                  <a:pt x="6597" y="0"/>
                  <a:pt x="6943" y="278"/>
                  <a:pt x="6943" y="635"/>
                </a:cubicBezTo>
                <a:cubicBezTo>
                  <a:pt x="6943" y="991"/>
                  <a:pt x="6597" y="1269"/>
                  <a:pt x="6171" y="1269"/>
                </a:cubicBezTo>
                <a:lnTo>
                  <a:pt x="6171" y="1269"/>
                </a:lnTo>
                <a:close/>
                <a:moveTo>
                  <a:pt x="10800" y="1269"/>
                </a:moveTo>
                <a:lnTo>
                  <a:pt x="9257" y="1269"/>
                </a:lnTo>
                <a:cubicBezTo>
                  <a:pt x="8831" y="1269"/>
                  <a:pt x="8486" y="991"/>
                  <a:pt x="8486" y="635"/>
                </a:cubicBezTo>
                <a:cubicBezTo>
                  <a:pt x="8486" y="278"/>
                  <a:pt x="8831" y="0"/>
                  <a:pt x="9257" y="0"/>
                </a:cubicBezTo>
                <a:lnTo>
                  <a:pt x="10800" y="0"/>
                </a:lnTo>
                <a:cubicBezTo>
                  <a:pt x="11226" y="0"/>
                  <a:pt x="11571" y="278"/>
                  <a:pt x="11571" y="635"/>
                </a:cubicBezTo>
                <a:cubicBezTo>
                  <a:pt x="11571" y="991"/>
                  <a:pt x="11226" y="1269"/>
                  <a:pt x="10800" y="1269"/>
                </a:cubicBezTo>
                <a:lnTo>
                  <a:pt x="10800" y="1269"/>
                </a:lnTo>
                <a:close/>
                <a:moveTo>
                  <a:pt x="15429" y="1269"/>
                </a:moveTo>
                <a:lnTo>
                  <a:pt x="13886" y="1269"/>
                </a:lnTo>
                <a:cubicBezTo>
                  <a:pt x="13460" y="1269"/>
                  <a:pt x="13114" y="991"/>
                  <a:pt x="13114" y="635"/>
                </a:cubicBezTo>
                <a:cubicBezTo>
                  <a:pt x="13114" y="278"/>
                  <a:pt x="13460" y="0"/>
                  <a:pt x="13886" y="0"/>
                </a:cubicBezTo>
                <a:lnTo>
                  <a:pt x="15429" y="0"/>
                </a:lnTo>
                <a:cubicBezTo>
                  <a:pt x="15854" y="0"/>
                  <a:pt x="16200" y="278"/>
                  <a:pt x="16200" y="635"/>
                </a:cubicBezTo>
                <a:cubicBezTo>
                  <a:pt x="16200" y="991"/>
                  <a:pt x="15854" y="1269"/>
                  <a:pt x="15429" y="1269"/>
                </a:cubicBezTo>
                <a:lnTo>
                  <a:pt x="15429" y="1269"/>
                </a:lnTo>
                <a:close/>
                <a:moveTo>
                  <a:pt x="20057" y="1269"/>
                </a:moveTo>
                <a:lnTo>
                  <a:pt x="18514" y="1269"/>
                </a:lnTo>
                <a:cubicBezTo>
                  <a:pt x="18088" y="1269"/>
                  <a:pt x="17743" y="991"/>
                  <a:pt x="17743" y="635"/>
                </a:cubicBezTo>
                <a:cubicBezTo>
                  <a:pt x="17743" y="278"/>
                  <a:pt x="18088" y="0"/>
                  <a:pt x="18514" y="0"/>
                </a:cubicBezTo>
                <a:lnTo>
                  <a:pt x="20057" y="0"/>
                </a:lnTo>
                <a:cubicBezTo>
                  <a:pt x="20483" y="0"/>
                  <a:pt x="20829" y="278"/>
                  <a:pt x="20829" y="635"/>
                </a:cubicBezTo>
                <a:cubicBezTo>
                  <a:pt x="20829" y="991"/>
                  <a:pt x="20483" y="1269"/>
                  <a:pt x="20057" y="1269"/>
                </a:cubicBezTo>
                <a:lnTo>
                  <a:pt x="20057" y="1269"/>
                </a:lnTo>
                <a:close/>
                <a:moveTo>
                  <a:pt x="771" y="1906"/>
                </a:moveTo>
                <a:cubicBezTo>
                  <a:pt x="346" y="1906"/>
                  <a:pt x="0" y="1625"/>
                  <a:pt x="0" y="1269"/>
                </a:cubicBezTo>
                <a:lnTo>
                  <a:pt x="0" y="635"/>
                </a:lnTo>
                <a:cubicBezTo>
                  <a:pt x="0" y="278"/>
                  <a:pt x="346" y="0"/>
                  <a:pt x="771" y="0"/>
                </a:cubicBezTo>
                <a:lnTo>
                  <a:pt x="1543" y="0"/>
                </a:lnTo>
                <a:cubicBezTo>
                  <a:pt x="1969" y="0"/>
                  <a:pt x="2314" y="278"/>
                  <a:pt x="2314" y="635"/>
                </a:cubicBezTo>
                <a:cubicBezTo>
                  <a:pt x="2314" y="991"/>
                  <a:pt x="1969" y="1269"/>
                  <a:pt x="1543" y="1269"/>
                </a:cubicBezTo>
                <a:cubicBezTo>
                  <a:pt x="1543" y="1625"/>
                  <a:pt x="1197" y="1906"/>
                  <a:pt x="771" y="1906"/>
                </a:cubicBezTo>
                <a:lnTo>
                  <a:pt x="771" y="1906"/>
                </a:lnTo>
                <a:close/>
                <a:moveTo>
                  <a:pt x="20829" y="4447"/>
                </a:moveTo>
                <a:cubicBezTo>
                  <a:pt x="20403" y="4447"/>
                  <a:pt x="20057" y="4166"/>
                  <a:pt x="20057" y="3812"/>
                </a:cubicBezTo>
                <a:lnTo>
                  <a:pt x="20057" y="2541"/>
                </a:lnTo>
                <a:cubicBezTo>
                  <a:pt x="20057" y="2184"/>
                  <a:pt x="20403" y="1906"/>
                  <a:pt x="20829" y="1906"/>
                </a:cubicBezTo>
                <a:cubicBezTo>
                  <a:pt x="21254" y="1906"/>
                  <a:pt x="21600" y="2184"/>
                  <a:pt x="21600" y="2541"/>
                </a:cubicBezTo>
                <a:lnTo>
                  <a:pt x="21600" y="3812"/>
                </a:lnTo>
                <a:cubicBezTo>
                  <a:pt x="21600" y="4166"/>
                  <a:pt x="21254" y="4447"/>
                  <a:pt x="20829" y="4447"/>
                </a:cubicBezTo>
                <a:lnTo>
                  <a:pt x="20829" y="4447"/>
                </a:lnTo>
                <a:close/>
                <a:moveTo>
                  <a:pt x="771" y="5718"/>
                </a:moveTo>
                <a:cubicBezTo>
                  <a:pt x="346" y="5718"/>
                  <a:pt x="0" y="5437"/>
                  <a:pt x="0" y="5081"/>
                </a:cubicBezTo>
                <a:lnTo>
                  <a:pt x="0" y="3812"/>
                </a:lnTo>
                <a:cubicBezTo>
                  <a:pt x="0" y="3455"/>
                  <a:pt x="346" y="3175"/>
                  <a:pt x="771" y="3175"/>
                </a:cubicBezTo>
                <a:cubicBezTo>
                  <a:pt x="1197" y="3175"/>
                  <a:pt x="1543" y="3455"/>
                  <a:pt x="1543" y="3812"/>
                </a:cubicBezTo>
                <a:lnTo>
                  <a:pt x="1543" y="5081"/>
                </a:lnTo>
                <a:cubicBezTo>
                  <a:pt x="1543" y="5437"/>
                  <a:pt x="1197" y="5718"/>
                  <a:pt x="771" y="5718"/>
                </a:cubicBezTo>
                <a:lnTo>
                  <a:pt x="771" y="5718"/>
                </a:lnTo>
                <a:close/>
                <a:moveTo>
                  <a:pt x="20829" y="8259"/>
                </a:moveTo>
                <a:cubicBezTo>
                  <a:pt x="20403" y="8259"/>
                  <a:pt x="20057" y="7978"/>
                  <a:pt x="20057" y="7624"/>
                </a:cubicBezTo>
                <a:lnTo>
                  <a:pt x="20057" y="6353"/>
                </a:lnTo>
                <a:cubicBezTo>
                  <a:pt x="20057" y="5996"/>
                  <a:pt x="20403" y="5718"/>
                  <a:pt x="20829" y="5718"/>
                </a:cubicBezTo>
                <a:cubicBezTo>
                  <a:pt x="21254" y="5718"/>
                  <a:pt x="21600" y="5996"/>
                  <a:pt x="21600" y="6353"/>
                </a:cubicBezTo>
                <a:lnTo>
                  <a:pt x="21600" y="7624"/>
                </a:lnTo>
                <a:cubicBezTo>
                  <a:pt x="21600" y="7978"/>
                  <a:pt x="21254" y="8259"/>
                  <a:pt x="20829" y="8259"/>
                </a:cubicBezTo>
                <a:lnTo>
                  <a:pt x="20829" y="8259"/>
                </a:lnTo>
                <a:close/>
                <a:moveTo>
                  <a:pt x="771" y="9529"/>
                </a:moveTo>
                <a:cubicBezTo>
                  <a:pt x="346" y="9529"/>
                  <a:pt x="0" y="9249"/>
                  <a:pt x="0" y="8893"/>
                </a:cubicBezTo>
                <a:lnTo>
                  <a:pt x="0" y="7624"/>
                </a:lnTo>
                <a:cubicBezTo>
                  <a:pt x="0" y="7266"/>
                  <a:pt x="346" y="6987"/>
                  <a:pt x="771" y="6987"/>
                </a:cubicBezTo>
                <a:cubicBezTo>
                  <a:pt x="1197" y="6987"/>
                  <a:pt x="1543" y="7266"/>
                  <a:pt x="1543" y="7624"/>
                </a:cubicBezTo>
                <a:lnTo>
                  <a:pt x="1543" y="8893"/>
                </a:lnTo>
                <a:cubicBezTo>
                  <a:pt x="1543" y="9249"/>
                  <a:pt x="1197" y="9529"/>
                  <a:pt x="771" y="9529"/>
                </a:cubicBezTo>
                <a:lnTo>
                  <a:pt x="771" y="9529"/>
                </a:lnTo>
                <a:close/>
                <a:moveTo>
                  <a:pt x="20829" y="12071"/>
                </a:moveTo>
                <a:cubicBezTo>
                  <a:pt x="20403" y="12071"/>
                  <a:pt x="20057" y="11790"/>
                  <a:pt x="20057" y="11435"/>
                </a:cubicBezTo>
                <a:lnTo>
                  <a:pt x="20057" y="10165"/>
                </a:lnTo>
                <a:cubicBezTo>
                  <a:pt x="20057" y="9808"/>
                  <a:pt x="20403" y="9529"/>
                  <a:pt x="20829" y="9529"/>
                </a:cubicBezTo>
                <a:cubicBezTo>
                  <a:pt x="21254" y="9529"/>
                  <a:pt x="21600" y="9808"/>
                  <a:pt x="21600" y="10165"/>
                </a:cubicBezTo>
                <a:lnTo>
                  <a:pt x="21600" y="11435"/>
                </a:lnTo>
                <a:cubicBezTo>
                  <a:pt x="21600" y="11790"/>
                  <a:pt x="21254" y="12071"/>
                  <a:pt x="20829" y="12071"/>
                </a:cubicBezTo>
                <a:lnTo>
                  <a:pt x="20829" y="12071"/>
                </a:lnTo>
                <a:close/>
                <a:moveTo>
                  <a:pt x="20829" y="15882"/>
                </a:moveTo>
                <a:cubicBezTo>
                  <a:pt x="20403" y="15882"/>
                  <a:pt x="20057" y="15602"/>
                  <a:pt x="20057" y="15247"/>
                </a:cubicBezTo>
                <a:lnTo>
                  <a:pt x="20057" y="13976"/>
                </a:lnTo>
                <a:cubicBezTo>
                  <a:pt x="20057" y="13619"/>
                  <a:pt x="20403" y="13341"/>
                  <a:pt x="20829" y="13341"/>
                </a:cubicBezTo>
                <a:cubicBezTo>
                  <a:pt x="21254" y="13341"/>
                  <a:pt x="21600" y="13619"/>
                  <a:pt x="21600" y="13976"/>
                </a:cubicBezTo>
                <a:lnTo>
                  <a:pt x="21600" y="15247"/>
                </a:lnTo>
                <a:cubicBezTo>
                  <a:pt x="21600" y="15602"/>
                  <a:pt x="21254" y="15882"/>
                  <a:pt x="20829" y="15882"/>
                </a:cubicBezTo>
                <a:lnTo>
                  <a:pt x="20829" y="15882"/>
                </a:lnTo>
                <a:close/>
                <a:moveTo>
                  <a:pt x="20829" y="19694"/>
                </a:moveTo>
                <a:cubicBezTo>
                  <a:pt x="20403" y="19694"/>
                  <a:pt x="20057" y="19413"/>
                  <a:pt x="20057" y="19059"/>
                </a:cubicBezTo>
                <a:lnTo>
                  <a:pt x="20057" y="17788"/>
                </a:lnTo>
                <a:cubicBezTo>
                  <a:pt x="20057" y="17431"/>
                  <a:pt x="20403" y="17153"/>
                  <a:pt x="20829" y="17153"/>
                </a:cubicBezTo>
                <a:cubicBezTo>
                  <a:pt x="21254" y="17153"/>
                  <a:pt x="21600" y="17431"/>
                  <a:pt x="21600" y="17788"/>
                </a:cubicBezTo>
                <a:lnTo>
                  <a:pt x="21600" y="19059"/>
                </a:lnTo>
                <a:cubicBezTo>
                  <a:pt x="21600" y="19413"/>
                  <a:pt x="21254" y="19694"/>
                  <a:pt x="20829" y="19694"/>
                </a:cubicBezTo>
                <a:lnTo>
                  <a:pt x="20829" y="19694"/>
                </a:lnTo>
                <a:close/>
                <a:moveTo>
                  <a:pt x="15429" y="21600"/>
                </a:moveTo>
                <a:lnTo>
                  <a:pt x="13886" y="21600"/>
                </a:lnTo>
                <a:cubicBezTo>
                  <a:pt x="13460" y="21600"/>
                  <a:pt x="13114" y="21319"/>
                  <a:pt x="13114" y="20965"/>
                </a:cubicBezTo>
                <a:cubicBezTo>
                  <a:pt x="13114" y="20608"/>
                  <a:pt x="13460" y="20328"/>
                  <a:pt x="13886" y="20328"/>
                </a:cubicBezTo>
                <a:lnTo>
                  <a:pt x="15429" y="20328"/>
                </a:lnTo>
                <a:cubicBezTo>
                  <a:pt x="15854" y="20328"/>
                  <a:pt x="16200" y="20608"/>
                  <a:pt x="16200" y="20965"/>
                </a:cubicBezTo>
                <a:cubicBezTo>
                  <a:pt x="16200" y="21319"/>
                  <a:pt x="15854" y="21600"/>
                  <a:pt x="15429" y="21600"/>
                </a:cubicBezTo>
                <a:lnTo>
                  <a:pt x="15429" y="21600"/>
                </a:lnTo>
                <a:close/>
                <a:moveTo>
                  <a:pt x="20057" y="21600"/>
                </a:moveTo>
                <a:lnTo>
                  <a:pt x="18514" y="21600"/>
                </a:lnTo>
                <a:cubicBezTo>
                  <a:pt x="18088" y="21600"/>
                  <a:pt x="17743" y="21319"/>
                  <a:pt x="17743" y="20965"/>
                </a:cubicBezTo>
                <a:cubicBezTo>
                  <a:pt x="17743" y="20608"/>
                  <a:pt x="18088" y="20328"/>
                  <a:pt x="18514" y="20328"/>
                </a:cubicBezTo>
                <a:lnTo>
                  <a:pt x="20057" y="20328"/>
                </a:lnTo>
                <a:cubicBezTo>
                  <a:pt x="20483" y="20328"/>
                  <a:pt x="20829" y="20608"/>
                  <a:pt x="20829" y="20965"/>
                </a:cubicBezTo>
                <a:cubicBezTo>
                  <a:pt x="20829" y="21319"/>
                  <a:pt x="20483" y="21600"/>
                  <a:pt x="20057" y="21600"/>
                </a:cubicBezTo>
                <a:lnTo>
                  <a:pt x="20057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38" name="Shape 2538"/>
          <p:cNvSpPr/>
          <p:nvPr/>
        </p:nvSpPr>
        <p:spPr>
          <a:xfrm>
            <a:off x="787400" y="3798409"/>
            <a:ext cx="533585" cy="53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" y="20700"/>
                </a:moveTo>
                <a:lnTo>
                  <a:pt x="20700" y="20700"/>
                </a:lnTo>
                <a:lnTo>
                  <a:pt x="20700" y="900"/>
                </a:lnTo>
                <a:lnTo>
                  <a:pt x="900" y="900"/>
                </a:lnTo>
                <a:lnTo>
                  <a:pt x="900" y="20700"/>
                </a:lnTo>
                <a:close/>
                <a:moveTo>
                  <a:pt x="21150" y="21600"/>
                </a:moveTo>
                <a:lnTo>
                  <a:pt x="450" y="21600"/>
                </a:lnTo>
                <a:cubicBezTo>
                  <a:pt x="202" y="21600"/>
                  <a:pt x="0" y="21401"/>
                  <a:pt x="0" y="21149"/>
                </a:cubicBezTo>
                <a:lnTo>
                  <a:pt x="0" y="450"/>
                </a:lnTo>
                <a:cubicBezTo>
                  <a:pt x="0" y="197"/>
                  <a:pt x="202" y="0"/>
                  <a:pt x="450" y="0"/>
                </a:cubicBezTo>
                <a:lnTo>
                  <a:pt x="21150" y="0"/>
                </a:lnTo>
                <a:cubicBezTo>
                  <a:pt x="21398" y="0"/>
                  <a:pt x="21600" y="197"/>
                  <a:pt x="21600" y="450"/>
                </a:cubicBezTo>
                <a:lnTo>
                  <a:pt x="21600" y="21149"/>
                </a:lnTo>
                <a:cubicBezTo>
                  <a:pt x="21600" y="21401"/>
                  <a:pt x="21398" y="21600"/>
                  <a:pt x="21150" y="21600"/>
                </a:cubicBezTo>
                <a:lnTo>
                  <a:pt x="2115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39" name="Shape 2539"/>
          <p:cNvSpPr/>
          <p:nvPr/>
        </p:nvSpPr>
        <p:spPr>
          <a:xfrm>
            <a:off x="787399" y="3798409"/>
            <a:ext cx="100054" cy="100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1" h="21363" extrusionOk="0">
                <a:moveTo>
                  <a:pt x="2349" y="21363"/>
                </a:moveTo>
                <a:cubicBezTo>
                  <a:pt x="1748" y="21363"/>
                  <a:pt x="1146" y="21121"/>
                  <a:pt x="691" y="20646"/>
                </a:cubicBezTo>
                <a:cubicBezTo>
                  <a:pt x="-230" y="19745"/>
                  <a:pt x="-230" y="18230"/>
                  <a:pt x="691" y="17329"/>
                </a:cubicBezTo>
                <a:lnTo>
                  <a:pt x="17133" y="712"/>
                </a:lnTo>
                <a:cubicBezTo>
                  <a:pt x="18049" y="-237"/>
                  <a:pt x="19533" y="-237"/>
                  <a:pt x="20454" y="712"/>
                </a:cubicBezTo>
                <a:cubicBezTo>
                  <a:pt x="21370" y="1614"/>
                  <a:pt x="21370" y="3133"/>
                  <a:pt x="20454" y="4035"/>
                </a:cubicBezTo>
                <a:lnTo>
                  <a:pt x="4012" y="20646"/>
                </a:lnTo>
                <a:cubicBezTo>
                  <a:pt x="3552" y="21121"/>
                  <a:pt x="2950" y="21363"/>
                  <a:pt x="2349" y="2136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40" name="Shape 2540"/>
          <p:cNvSpPr/>
          <p:nvPr/>
        </p:nvSpPr>
        <p:spPr>
          <a:xfrm>
            <a:off x="787400" y="3798409"/>
            <a:ext cx="188984" cy="188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4" h="21474" extrusionOk="0">
                <a:moveTo>
                  <a:pt x="1256" y="21474"/>
                </a:moveTo>
                <a:cubicBezTo>
                  <a:pt x="935" y="21474"/>
                  <a:pt x="613" y="21348"/>
                  <a:pt x="369" y="21095"/>
                </a:cubicBezTo>
                <a:cubicBezTo>
                  <a:pt x="-123" y="20615"/>
                  <a:pt x="-123" y="19807"/>
                  <a:pt x="369" y="19327"/>
                </a:cubicBezTo>
                <a:lnTo>
                  <a:pt x="19211" y="379"/>
                </a:lnTo>
                <a:cubicBezTo>
                  <a:pt x="19701" y="-126"/>
                  <a:pt x="20495" y="-126"/>
                  <a:pt x="20987" y="379"/>
                </a:cubicBezTo>
                <a:cubicBezTo>
                  <a:pt x="21477" y="859"/>
                  <a:pt x="21477" y="1668"/>
                  <a:pt x="20987" y="2148"/>
                </a:cubicBezTo>
                <a:lnTo>
                  <a:pt x="2146" y="21095"/>
                </a:lnTo>
                <a:cubicBezTo>
                  <a:pt x="1899" y="21348"/>
                  <a:pt x="1578" y="21474"/>
                  <a:pt x="1256" y="2147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41" name="Shape 2541"/>
          <p:cNvSpPr/>
          <p:nvPr/>
        </p:nvSpPr>
        <p:spPr>
          <a:xfrm>
            <a:off x="787400" y="3798409"/>
            <a:ext cx="277915" cy="277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2" h="21514" extrusionOk="0">
                <a:moveTo>
                  <a:pt x="857" y="21514"/>
                </a:moveTo>
                <a:cubicBezTo>
                  <a:pt x="638" y="21514"/>
                  <a:pt x="418" y="21428"/>
                  <a:pt x="252" y="21254"/>
                </a:cubicBezTo>
                <a:cubicBezTo>
                  <a:pt x="-84" y="20927"/>
                  <a:pt x="-84" y="20376"/>
                  <a:pt x="252" y="20049"/>
                </a:cubicBezTo>
                <a:lnTo>
                  <a:pt x="19969" y="258"/>
                </a:lnTo>
                <a:cubicBezTo>
                  <a:pt x="20304" y="-86"/>
                  <a:pt x="20846" y="-86"/>
                  <a:pt x="21182" y="258"/>
                </a:cubicBezTo>
                <a:cubicBezTo>
                  <a:pt x="21516" y="585"/>
                  <a:pt x="21516" y="1136"/>
                  <a:pt x="21182" y="1463"/>
                </a:cubicBezTo>
                <a:lnTo>
                  <a:pt x="1464" y="21254"/>
                </a:lnTo>
                <a:cubicBezTo>
                  <a:pt x="1296" y="21428"/>
                  <a:pt x="1077" y="21514"/>
                  <a:pt x="857" y="2151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42" name="Shape 2542"/>
          <p:cNvSpPr/>
          <p:nvPr/>
        </p:nvSpPr>
        <p:spPr>
          <a:xfrm>
            <a:off x="787400" y="3798409"/>
            <a:ext cx="363716" cy="363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2" h="21534" extrusionOk="0">
                <a:moveTo>
                  <a:pt x="657" y="21534"/>
                </a:moveTo>
                <a:cubicBezTo>
                  <a:pt x="489" y="21534"/>
                  <a:pt x="321" y="21468"/>
                  <a:pt x="192" y="21337"/>
                </a:cubicBezTo>
                <a:cubicBezTo>
                  <a:pt x="-64" y="21088"/>
                  <a:pt x="-64" y="20665"/>
                  <a:pt x="192" y="20416"/>
                </a:cubicBezTo>
                <a:lnTo>
                  <a:pt x="20352" y="197"/>
                </a:lnTo>
                <a:cubicBezTo>
                  <a:pt x="20608" y="-66"/>
                  <a:pt x="21023" y="-66"/>
                  <a:pt x="21280" y="197"/>
                </a:cubicBezTo>
                <a:cubicBezTo>
                  <a:pt x="21536" y="447"/>
                  <a:pt x="21536" y="869"/>
                  <a:pt x="21280" y="1119"/>
                </a:cubicBezTo>
                <a:lnTo>
                  <a:pt x="1120" y="21337"/>
                </a:lnTo>
                <a:cubicBezTo>
                  <a:pt x="993" y="21468"/>
                  <a:pt x="825" y="21534"/>
                  <a:pt x="657" y="2153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43" name="Shape 2543"/>
          <p:cNvSpPr/>
          <p:nvPr/>
        </p:nvSpPr>
        <p:spPr>
          <a:xfrm>
            <a:off x="787400" y="3798409"/>
            <a:ext cx="452647" cy="452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7" extrusionOk="0">
                <a:moveTo>
                  <a:pt x="529" y="21547"/>
                </a:moveTo>
                <a:cubicBezTo>
                  <a:pt x="394" y="21547"/>
                  <a:pt x="258" y="21493"/>
                  <a:pt x="155" y="21388"/>
                </a:cubicBezTo>
                <a:cubicBezTo>
                  <a:pt x="-51" y="21187"/>
                  <a:pt x="-51" y="20847"/>
                  <a:pt x="155" y="20646"/>
                </a:cubicBezTo>
                <a:lnTo>
                  <a:pt x="20597" y="159"/>
                </a:lnTo>
                <a:cubicBezTo>
                  <a:pt x="20802" y="-53"/>
                  <a:pt x="21136" y="-53"/>
                  <a:pt x="21343" y="159"/>
                </a:cubicBezTo>
                <a:cubicBezTo>
                  <a:pt x="21549" y="360"/>
                  <a:pt x="21549" y="698"/>
                  <a:pt x="21343" y="899"/>
                </a:cubicBezTo>
                <a:lnTo>
                  <a:pt x="901" y="21388"/>
                </a:lnTo>
                <a:cubicBezTo>
                  <a:pt x="799" y="21493"/>
                  <a:pt x="664" y="21547"/>
                  <a:pt x="529" y="2154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44" name="Shape 2544"/>
          <p:cNvSpPr/>
          <p:nvPr/>
        </p:nvSpPr>
        <p:spPr>
          <a:xfrm>
            <a:off x="787400" y="3820641"/>
            <a:ext cx="522475" cy="522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554" extrusionOk="0">
                <a:moveTo>
                  <a:pt x="458" y="21554"/>
                </a:moveTo>
                <a:cubicBezTo>
                  <a:pt x="340" y="21554"/>
                  <a:pt x="223" y="21507"/>
                  <a:pt x="134" y="21416"/>
                </a:cubicBezTo>
                <a:cubicBezTo>
                  <a:pt x="-45" y="21241"/>
                  <a:pt x="-45" y="20949"/>
                  <a:pt x="134" y="20774"/>
                </a:cubicBezTo>
                <a:lnTo>
                  <a:pt x="20729" y="137"/>
                </a:lnTo>
                <a:cubicBezTo>
                  <a:pt x="20908" y="-46"/>
                  <a:pt x="21197" y="-46"/>
                  <a:pt x="21377" y="137"/>
                </a:cubicBezTo>
                <a:cubicBezTo>
                  <a:pt x="21555" y="312"/>
                  <a:pt x="21555" y="604"/>
                  <a:pt x="21377" y="779"/>
                </a:cubicBezTo>
                <a:lnTo>
                  <a:pt x="782" y="21416"/>
                </a:lnTo>
                <a:cubicBezTo>
                  <a:pt x="692" y="21507"/>
                  <a:pt x="575" y="21554"/>
                  <a:pt x="458" y="2155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45" name="Shape 2545"/>
          <p:cNvSpPr/>
          <p:nvPr/>
        </p:nvSpPr>
        <p:spPr>
          <a:xfrm>
            <a:off x="876330" y="3909572"/>
            <a:ext cx="433545" cy="433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545" extrusionOk="0">
                <a:moveTo>
                  <a:pt x="551" y="21545"/>
                </a:moveTo>
                <a:cubicBezTo>
                  <a:pt x="410" y="21545"/>
                  <a:pt x="269" y="21489"/>
                  <a:pt x="162" y="21378"/>
                </a:cubicBezTo>
                <a:cubicBezTo>
                  <a:pt x="-54" y="21168"/>
                  <a:pt x="-54" y="20816"/>
                  <a:pt x="162" y="20606"/>
                </a:cubicBezTo>
                <a:lnTo>
                  <a:pt x="20552" y="166"/>
                </a:lnTo>
                <a:cubicBezTo>
                  <a:pt x="20767" y="-55"/>
                  <a:pt x="21115" y="-55"/>
                  <a:pt x="21331" y="166"/>
                </a:cubicBezTo>
                <a:cubicBezTo>
                  <a:pt x="21546" y="376"/>
                  <a:pt x="21546" y="729"/>
                  <a:pt x="21331" y="939"/>
                </a:cubicBezTo>
                <a:lnTo>
                  <a:pt x="941" y="21378"/>
                </a:lnTo>
                <a:cubicBezTo>
                  <a:pt x="833" y="21489"/>
                  <a:pt x="692" y="21545"/>
                  <a:pt x="551" y="2154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46" name="Shape 2546"/>
          <p:cNvSpPr/>
          <p:nvPr/>
        </p:nvSpPr>
        <p:spPr>
          <a:xfrm>
            <a:off x="965261" y="3998503"/>
            <a:ext cx="344614" cy="34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531" extrusionOk="0">
                <a:moveTo>
                  <a:pt x="692" y="21531"/>
                </a:moveTo>
                <a:cubicBezTo>
                  <a:pt x="515" y="21531"/>
                  <a:pt x="338" y="21460"/>
                  <a:pt x="203" y="21321"/>
                </a:cubicBezTo>
                <a:cubicBezTo>
                  <a:pt x="-68" y="21057"/>
                  <a:pt x="-68" y="20614"/>
                  <a:pt x="203" y="20350"/>
                </a:cubicBezTo>
                <a:lnTo>
                  <a:pt x="20283" y="209"/>
                </a:lnTo>
                <a:cubicBezTo>
                  <a:pt x="20553" y="-69"/>
                  <a:pt x="20991" y="-69"/>
                  <a:pt x="21262" y="209"/>
                </a:cubicBezTo>
                <a:cubicBezTo>
                  <a:pt x="21532" y="473"/>
                  <a:pt x="21532" y="917"/>
                  <a:pt x="21262" y="1181"/>
                </a:cubicBezTo>
                <a:lnTo>
                  <a:pt x="1182" y="21321"/>
                </a:lnTo>
                <a:cubicBezTo>
                  <a:pt x="1047" y="21460"/>
                  <a:pt x="870" y="21531"/>
                  <a:pt x="692" y="2153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47" name="Shape 2547"/>
          <p:cNvSpPr/>
          <p:nvPr/>
        </p:nvSpPr>
        <p:spPr>
          <a:xfrm>
            <a:off x="1054192" y="4087434"/>
            <a:ext cx="255683" cy="255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8" h="21506" extrusionOk="0">
                <a:moveTo>
                  <a:pt x="931" y="21506"/>
                </a:moveTo>
                <a:cubicBezTo>
                  <a:pt x="693" y="21506"/>
                  <a:pt x="455" y="21411"/>
                  <a:pt x="274" y="21224"/>
                </a:cubicBezTo>
                <a:cubicBezTo>
                  <a:pt x="-91" y="20868"/>
                  <a:pt x="-91" y="20272"/>
                  <a:pt x="274" y="19916"/>
                </a:cubicBezTo>
                <a:lnTo>
                  <a:pt x="19829" y="280"/>
                </a:lnTo>
                <a:cubicBezTo>
                  <a:pt x="20192" y="-94"/>
                  <a:pt x="20781" y="-94"/>
                  <a:pt x="21146" y="280"/>
                </a:cubicBezTo>
                <a:cubicBezTo>
                  <a:pt x="21509" y="635"/>
                  <a:pt x="21509" y="1232"/>
                  <a:pt x="21146" y="1587"/>
                </a:cubicBezTo>
                <a:lnTo>
                  <a:pt x="1591" y="21224"/>
                </a:lnTo>
                <a:cubicBezTo>
                  <a:pt x="1408" y="21411"/>
                  <a:pt x="1170" y="21506"/>
                  <a:pt x="931" y="2150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48" name="Shape 2548"/>
          <p:cNvSpPr/>
          <p:nvPr/>
        </p:nvSpPr>
        <p:spPr>
          <a:xfrm>
            <a:off x="1143123" y="4176364"/>
            <a:ext cx="166752" cy="166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2" h="21457" extrusionOk="0">
                <a:moveTo>
                  <a:pt x="1422" y="21457"/>
                </a:moveTo>
                <a:cubicBezTo>
                  <a:pt x="1058" y="21457"/>
                  <a:pt x="694" y="21311"/>
                  <a:pt x="418" y="21025"/>
                </a:cubicBezTo>
                <a:cubicBezTo>
                  <a:pt x="-139" y="20482"/>
                  <a:pt x="-139" y="19569"/>
                  <a:pt x="418" y="19026"/>
                </a:cubicBezTo>
                <a:lnTo>
                  <a:pt x="18897" y="429"/>
                </a:lnTo>
                <a:cubicBezTo>
                  <a:pt x="19451" y="-143"/>
                  <a:pt x="20349" y="-143"/>
                  <a:pt x="20907" y="429"/>
                </a:cubicBezTo>
                <a:cubicBezTo>
                  <a:pt x="21461" y="973"/>
                  <a:pt x="21461" y="1888"/>
                  <a:pt x="20907" y="2431"/>
                </a:cubicBezTo>
                <a:lnTo>
                  <a:pt x="2428" y="21025"/>
                </a:lnTo>
                <a:cubicBezTo>
                  <a:pt x="2149" y="21311"/>
                  <a:pt x="1786" y="21457"/>
                  <a:pt x="1422" y="2145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49" name="Shape 2549"/>
          <p:cNvSpPr/>
          <p:nvPr/>
        </p:nvSpPr>
        <p:spPr>
          <a:xfrm>
            <a:off x="1232054" y="4265295"/>
            <a:ext cx="77821" cy="77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3" h="21296" extrusionOk="0">
                <a:moveTo>
                  <a:pt x="3002" y="21296"/>
                </a:moveTo>
                <a:cubicBezTo>
                  <a:pt x="2233" y="21296"/>
                  <a:pt x="1465" y="20986"/>
                  <a:pt x="883" y="20377"/>
                </a:cubicBezTo>
                <a:cubicBezTo>
                  <a:pt x="-294" y="19222"/>
                  <a:pt x="-294" y="17281"/>
                  <a:pt x="883" y="16126"/>
                </a:cubicBezTo>
                <a:lnTo>
                  <a:pt x="15891" y="913"/>
                </a:lnTo>
                <a:cubicBezTo>
                  <a:pt x="17062" y="-304"/>
                  <a:pt x="18959" y="-304"/>
                  <a:pt x="20135" y="913"/>
                </a:cubicBezTo>
                <a:cubicBezTo>
                  <a:pt x="21306" y="2068"/>
                  <a:pt x="21306" y="4015"/>
                  <a:pt x="20135" y="5170"/>
                </a:cubicBezTo>
                <a:lnTo>
                  <a:pt x="5127" y="20377"/>
                </a:lnTo>
                <a:cubicBezTo>
                  <a:pt x="4539" y="20986"/>
                  <a:pt x="3770" y="21296"/>
                  <a:pt x="3002" y="2129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50" name="Shape 2550"/>
          <p:cNvSpPr/>
          <p:nvPr/>
        </p:nvSpPr>
        <p:spPr>
          <a:xfrm>
            <a:off x="10458625" y="2731239"/>
            <a:ext cx="400189" cy="53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28" y="899"/>
                </a:moveTo>
                <a:lnTo>
                  <a:pt x="1756" y="2141"/>
                </a:lnTo>
                <a:cubicBezTo>
                  <a:pt x="1607" y="2214"/>
                  <a:pt x="1200" y="2411"/>
                  <a:pt x="1200" y="3132"/>
                </a:cubicBezTo>
                <a:lnTo>
                  <a:pt x="1200" y="18989"/>
                </a:lnTo>
                <a:cubicBezTo>
                  <a:pt x="1200" y="19845"/>
                  <a:pt x="1800" y="20700"/>
                  <a:pt x="3142" y="20700"/>
                </a:cubicBezTo>
                <a:lnTo>
                  <a:pt x="17100" y="20700"/>
                </a:lnTo>
                <a:cubicBezTo>
                  <a:pt x="17675" y="20700"/>
                  <a:pt x="18310" y="20474"/>
                  <a:pt x="18574" y="20168"/>
                </a:cubicBezTo>
                <a:lnTo>
                  <a:pt x="20400" y="18278"/>
                </a:lnTo>
                <a:lnTo>
                  <a:pt x="20400" y="899"/>
                </a:lnTo>
                <a:lnTo>
                  <a:pt x="4128" y="899"/>
                </a:lnTo>
                <a:lnTo>
                  <a:pt x="4128" y="899"/>
                </a:lnTo>
                <a:close/>
                <a:moveTo>
                  <a:pt x="17100" y="21600"/>
                </a:moveTo>
                <a:lnTo>
                  <a:pt x="3142" y="21600"/>
                </a:lnTo>
                <a:cubicBezTo>
                  <a:pt x="1321" y="21600"/>
                  <a:pt x="0" y="20501"/>
                  <a:pt x="0" y="18989"/>
                </a:cubicBezTo>
                <a:lnTo>
                  <a:pt x="0" y="3132"/>
                </a:lnTo>
                <a:cubicBezTo>
                  <a:pt x="0" y="2132"/>
                  <a:pt x="590" y="1637"/>
                  <a:pt x="1085" y="1394"/>
                </a:cubicBezTo>
                <a:lnTo>
                  <a:pt x="3598" y="80"/>
                </a:lnTo>
                <a:cubicBezTo>
                  <a:pt x="3698" y="27"/>
                  <a:pt x="3818" y="0"/>
                  <a:pt x="3941" y="0"/>
                </a:cubicBezTo>
                <a:lnTo>
                  <a:pt x="21000" y="0"/>
                </a:lnTo>
                <a:cubicBezTo>
                  <a:pt x="21331" y="0"/>
                  <a:pt x="21600" y="197"/>
                  <a:pt x="21600" y="450"/>
                </a:cubicBezTo>
                <a:lnTo>
                  <a:pt x="21600" y="18422"/>
                </a:lnTo>
                <a:cubicBezTo>
                  <a:pt x="21600" y="18512"/>
                  <a:pt x="21560" y="18611"/>
                  <a:pt x="21486" y="18684"/>
                </a:cubicBezTo>
                <a:lnTo>
                  <a:pt x="19561" y="20682"/>
                </a:lnTo>
                <a:cubicBezTo>
                  <a:pt x="19085" y="21221"/>
                  <a:pt x="18090" y="21600"/>
                  <a:pt x="17100" y="21600"/>
                </a:cubicBezTo>
                <a:lnTo>
                  <a:pt x="171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51" name="Shape 2551"/>
          <p:cNvSpPr/>
          <p:nvPr/>
        </p:nvSpPr>
        <p:spPr>
          <a:xfrm>
            <a:off x="10636487" y="2797937"/>
            <a:ext cx="111164" cy="18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9" extrusionOk="0">
                <a:moveTo>
                  <a:pt x="19440" y="21499"/>
                </a:moveTo>
                <a:cubicBezTo>
                  <a:pt x="18926" y="21499"/>
                  <a:pt x="18421" y="21395"/>
                  <a:pt x="18019" y="21195"/>
                </a:cubicBezTo>
                <a:lnTo>
                  <a:pt x="10800" y="17475"/>
                </a:lnTo>
                <a:lnTo>
                  <a:pt x="3581" y="21195"/>
                </a:lnTo>
                <a:cubicBezTo>
                  <a:pt x="2942" y="21524"/>
                  <a:pt x="2035" y="21600"/>
                  <a:pt x="1266" y="21395"/>
                </a:cubicBezTo>
                <a:cubicBezTo>
                  <a:pt x="497" y="21168"/>
                  <a:pt x="0" y="20738"/>
                  <a:pt x="0" y="20234"/>
                </a:cubicBezTo>
                <a:lnTo>
                  <a:pt x="0" y="1267"/>
                </a:lnTo>
                <a:cubicBezTo>
                  <a:pt x="0" y="556"/>
                  <a:pt x="968" y="0"/>
                  <a:pt x="2160" y="0"/>
                </a:cubicBezTo>
                <a:cubicBezTo>
                  <a:pt x="3352" y="0"/>
                  <a:pt x="4320" y="556"/>
                  <a:pt x="4320" y="1267"/>
                </a:cubicBezTo>
                <a:lnTo>
                  <a:pt x="4320" y="17450"/>
                </a:lnTo>
                <a:lnTo>
                  <a:pt x="9379" y="14845"/>
                </a:lnTo>
                <a:cubicBezTo>
                  <a:pt x="10191" y="14443"/>
                  <a:pt x="11409" y="14443"/>
                  <a:pt x="12221" y="14845"/>
                </a:cubicBezTo>
                <a:lnTo>
                  <a:pt x="17280" y="17450"/>
                </a:lnTo>
                <a:lnTo>
                  <a:pt x="17280" y="1267"/>
                </a:lnTo>
                <a:cubicBezTo>
                  <a:pt x="17280" y="556"/>
                  <a:pt x="18248" y="0"/>
                  <a:pt x="19440" y="0"/>
                </a:cubicBezTo>
                <a:cubicBezTo>
                  <a:pt x="20632" y="0"/>
                  <a:pt x="21600" y="556"/>
                  <a:pt x="21600" y="1267"/>
                </a:cubicBezTo>
                <a:lnTo>
                  <a:pt x="21600" y="20234"/>
                </a:lnTo>
                <a:cubicBezTo>
                  <a:pt x="21600" y="20738"/>
                  <a:pt x="21103" y="21168"/>
                  <a:pt x="20334" y="21395"/>
                </a:cubicBezTo>
                <a:cubicBezTo>
                  <a:pt x="20049" y="21471"/>
                  <a:pt x="19742" y="21499"/>
                  <a:pt x="19440" y="2149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52" name="Shape 2552"/>
          <p:cNvSpPr/>
          <p:nvPr/>
        </p:nvSpPr>
        <p:spPr>
          <a:xfrm>
            <a:off x="10458625" y="2775704"/>
            <a:ext cx="344608" cy="47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03" y="21600"/>
                </a:moveTo>
                <a:cubicBezTo>
                  <a:pt x="20519" y="21600"/>
                  <a:pt x="20206" y="21380"/>
                  <a:pt x="20206" y="21099"/>
                </a:cubicBezTo>
                <a:lnTo>
                  <a:pt x="20206" y="1005"/>
                </a:lnTo>
                <a:lnTo>
                  <a:pt x="697" y="1005"/>
                </a:lnTo>
                <a:cubicBezTo>
                  <a:pt x="312" y="1005"/>
                  <a:pt x="0" y="783"/>
                  <a:pt x="0" y="501"/>
                </a:cubicBezTo>
                <a:cubicBezTo>
                  <a:pt x="0" y="221"/>
                  <a:pt x="312" y="0"/>
                  <a:pt x="697" y="0"/>
                </a:cubicBezTo>
                <a:lnTo>
                  <a:pt x="20903" y="0"/>
                </a:lnTo>
                <a:cubicBezTo>
                  <a:pt x="21288" y="0"/>
                  <a:pt x="21600" y="221"/>
                  <a:pt x="21600" y="501"/>
                </a:cubicBezTo>
                <a:lnTo>
                  <a:pt x="21600" y="21099"/>
                </a:lnTo>
                <a:cubicBezTo>
                  <a:pt x="21600" y="21380"/>
                  <a:pt x="21288" y="21600"/>
                  <a:pt x="20903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53" name="Shape 2553"/>
          <p:cNvSpPr/>
          <p:nvPr/>
        </p:nvSpPr>
        <p:spPr>
          <a:xfrm>
            <a:off x="9369222" y="2886868"/>
            <a:ext cx="412874" cy="241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600" extrusionOk="0">
                <a:moveTo>
                  <a:pt x="1268" y="10801"/>
                </a:moveTo>
                <a:cubicBezTo>
                  <a:pt x="3387" y="16329"/>
                  <a:pt x="6914" y="19611"/>
                  <a:pt x="10771" y="19611"/>
                </a:cubicBezTo>
                <a:cubicBezTo>
                  <a:pt x="14628" y="19611"/>
                  <a:pt x="18155" y="16329"/>
                  <a:pt x="20275" y="10801"/>
                </a:cubicBezTo>
                <a:cubicBezTo>
                  <a:pt x="18155" y="5269"/>
                  <a:pt x="14628" y="1987"/>
                  <a:pt x="10771" y="1987"/>
                </a:cubicBezTo>
                <a:cubicBezTo>
                  <a:pt x="6914" y="1987"/>
                  <a:pt x="3387" y="5269"/>
                  <a:pt x="1268" y="10801"/>
                </a:cubicBezTo>
                <a:lnTo>
                  <a:pt x="1268" y="10801"/>
                </a:lnTo>
                <a:close/>
                <a:moveTo>
                  <a:pt x="10771" y="21600"/>
                </a:moveTo>
                <a:cubicBezTo>
                  <a:pt x="6388" y="21600"/>
                  <a:pt x="2394" y="17763"/>
                  <a:pt x="86" y="11316"/>
                </a:cubicBezTo>
                <a:cubicBezTo>
                  <a:pt x="-29" y="10998"/>
                  <a:pt x="-29" y="10602"/>
                  <a:pt x="86" y="10282"/>
                </a:cubicBezTo>
                <a:cubicBezTo>
                  <a:pt x="2394" y="3837"/>
                  <a:pt x="6388" y="0"/>
                  <a:pt x="10771" y="0"/>
                </a:cubicBezTo>
                <a:cubicBezTo>
                  <a:pt x="15155" y="0"/>
                  <a:pt x="19149" y="3837"/>
                  <a:pt x="21456" y="10282"/>
                </a:cubicBezTo>
                <a:cubicBezTo>
                  <a:pt x="21571" y="10602"/>
                  <a:pt x="21571" y="10998"/>
                  <a:pt x="21456" y="11316"/>
                </a:cubicBezTo>
                <a:cubicBezTo>
                  <a:pt x="19149" y="17763"/>
                  <a:pt x="15155" y="21600"/>
                  <a:pt x="10771" y="21600"/>
                </a:cubicBezTo>
                <a:lnTo>
                  <a:pt x="10771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54" name="Shape 2554"/>
          <p:cNvSpPr/>
          <p:nvPr/>
        </p:nvSpPr>
        <p:spPr>
          <a:xfrm>
            <a:off x="9524851" y="2931333"/>
            <a:ext cx="142157" cy="142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3375"/>
                </a:moveTo>
                <a:cubicBezTo>
                  <a:pt x="6709" y="3375"/>
                  <a:pt x="3378" y="6720"/>
                  <a:pt x="3378" y="10803"/>
                </a:cubicBezTo>
                <a:cubicBezTo>
                  <a:pt x="3378" y="14884"/>
                  <a:pt x="6709" y="18225"/>
                  <a:pt x="10800" y="18225"/>
                </a:cubicBezTo>
                <a:cubicBezTo>
                  <a:pt x="14894" y="18225"/>
                  <a:pt x="18222" y="14884"/>
                  <a:pt x="18222" y="10803"/>
                </a:cubicBezTo>
                <a:cubicBezTo>
                  <a:pt x="18222" y="6720"/>
                  <a:pt x="14894" y="3375"/>
                  <a:pt x="10800" y="3375"/>
                </a:cubicBezTo>
                <a:lnTo>
                  <a:pt x="10800" y="3375"/>
                </a:lnTo>
                <a:close/>
                <a:moveTo>
                  <a:pt x="10800" y="21600"/>
                </a:moveTo>
                <a:cubicBezTo>
                  <a:pt x="4844" y="21600"/>
                  <a:pt x="0" y="16740"/>
                  <a:pt x="0" y="10803"/>
                </a:cubicBezTo>
                <a:cubicBezTo>
                  <a:pt x="0" y="4860"/>
                  <a:pt x="4844" y="0"/>
                  <a:pt x="10800" y="0"/>
                </a:cubicBezTo>
                <a:cubicBezTo>
                  <a:pt x="16756" y="0"/>
                  <a:pt x="21600" y="4860"/>
                  <a:pt x="21600" y="10803"/>
                </a:cubicBezTo>
                <a:cubicBezTo>
                  <a:pt x="21600" y="16740"/>
                  <a:pt x="16756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55" name="Shape 2555"/>
          <p:cNvSpPr/>
          <p:nvPr/>
        </p:nvSpPr>
        <p:spPr>
          <a:xfrm>
            <a:off x="9658247" y="2909100"/>
            <a:ext cx="63180" cy="208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8" h="21481" extrusionOk="0">
                <a:moveTo>
                  <a:pt x="3756" y="21481"/>
                </a:moveTo>
                <a:cubicBezTo>
                  <a:pt x="2749" y="21481"/>
                  <a:pt x="1743" y="21344"/>
                  <a:pt x="1012" y="21094"/>
                </a:cubicBezTo>
                <a:cubicBezTo>
                  <a:pt x="-382" y="20636"/>
                  <a:pt x="-285" y="19900"/>
                  <a:pt x="1236" y="19488"/>
                </a:cubicBezTo>
                <a:cubicBezTo>
                  <a:pt x="9176" y="17243"/>
                  <a:pt x="13732" y="14059"/>
                  <a:pt x="13732" y="10739"/>
                </a:cubicBezTo>
                <a:cubicBezTo>
                  <a:pt x="13732" y="7415"/>
                  <a:pt x="9169" y="4231"/>
                  <a:pt x="1206" y="1986"/>
                </a:cubicBezTo>
                <a:cubicBezTo>
                  <a:pt x="-308" y="1551"/>
                  <a:pt x="-412" y="841"/>
                  <a:pt x="982" y="362"/>
                </a:cubicBezTo>
                <a:cubicBezTo>
                  <a:pt x="2369" y="-96"/>
                  <a:pt x="4733" y="-119"/>
                  <a:pt x="6246" y="293"/>
                </a:cubicBezTo>
                <a:cubicBezTo>
                  <a:pt x="15738" y="2971"/>
                  <a:pt x="21188" y="6776"/>
                  <a:pt x="21188" y="10739"/>
                </a:cubicBezTo>
                <a:cubicBezTo>
                  <a:pt x="21188" y="14703"/>
                  <a:pt x="15753" y="18503"/>
                  <a:pt x="6276" y="21160"/>
                </a:cubicBezTo>
                <a:cubicBezTo>
                  <a:pt x="5560" y="21366"/>
                  <a:pt x="4658" y="21481"/>
                  <a:pt x="3756" y="2148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56" name="Shape 2556"/>
          <p:cNvSpPr/>
          <p:nvPr/>
        </p:nvSpPr>
        <p:spPr>
          <a:xfrm>
            <a:off x="9458153" y="2909100"/>
            <a:ext cx="63178" cy="208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7" h="21475" extrusionOk="0">
                <a:moveTo>
                  <a:pt x="17454" y="21475"/>
                </a:moveTo>
                <a:cubicBezTo>
                  <a:pt x="16552" y="21475"/>
                  <a:pt x="15650" y="21383"/>
                  <a:pt x="14934" y="21177"/>
                </a:cubicBezTo>
                <a:cubicBezTo>
                  <a:pt x="5443" y="18497"/>
                  <a:pt x="0" y="14697"/>
                  <a:pt x="0" y="10733"/>
                </a:cubicBezTo>
                <a:cubicBezTo>
                  <a:pt x="0" y="6770"/>
                  <a:pt x="5435" y="2965"/>
                  <a:pt x="14919" y="308"/>
                </a:cubicBezTo>
                <a:cubicBezTo>
                  <a:pt x="16426" y="-125"/>
                  <a:pt x="18789" y="-102"/>
                  <a:pt x="20191" y="377"/>
                </a:cubicBezTo>
                <a:cubicBezTo>
                  <a:pt x="21585" y="835"/>
                  <a:pt x="21481" y="1570"/>
                  <a:pt x="19960" y="1980"/>
                </a:cubicBezTo>
                <a:cubicBezTo>
                  <a:pt x="12012" y="4225"/>
                  <a:pt x="7456" y="7409"/>
                  <a:pt x="7456" y="10733"/>
                </a:cubicBezTo>
                <a:cubicBezTo>
                  <a:pt x="7456" y="14053"/>
                  <a:pt x="12019" y="17237"/>
                  <a:pt x="19975" y="19482"/>
                </a:cubicBezTo>
                <a:cubicBezTo>
                  <a:pt x="21496" y="19917"/>
                  <a:pt x="21600" y="20630"/>
                  <a:pt x="20206" y="21111"/>
                </a:cubicBezTo>
                <a:cubicBezTo>
                  <a:pt x="19468" y="21338"/>
                  <a:pt x="18469" y="21475"/>
                  <a:pt x="17454" y="2147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57" name="Shape 2557"/>
          <p:cNvSpPr/>
          <p:nvPr/>
        </p:nvSpPr>
        <p:spPr>
          <a:xfrm>
            <a:off x="9324757" y="2731239"/>
            <a:ext cx="533586" cy="53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" y="20700"/>
                </a:moveTo>
                <a:lnTo>
                  <a:pt x="20700" y="20700"/>
                </a:lnTo>
                <a:lnTo>
                  <a:pt x="20700" y="900"/>
                </a:lnTo>
                <a:lnTo>
                  <a:pt x="900" y="900"/>
                </a:lnTo>
                <a:lnTo>
                  <a:pt x="900" y="20700"/>
                </a:lnTo>
                <a:close/>
                <a:moveTo>
                  <a:pt x="21150" y="21600"/>
                </a:moveTo>
                <a:lnTo>
                  <a:pt x="450" y="21600"/>
                </a:lnTo>
                <a:cubicBezTo>
                  <a:pt x="202" y="21600"/>
                  <a:pt x="0" y="21401"/>
                  <a:pt x="0" y="21149"/>
                </a:cubicBezTo>
                <a:lnTo>
                  <a:pt x="0" y="450"/>
                </a:lnTo>
                <a:cubicBezTo>
                  <a:pt x="0" y="197"/>
                  <a:pt x="202" y="0"/>
                  <a:pt x="450" y="0"/>
                </a:cubicBezTo>
                <a:lnTo>
                  <a:pt x="21150" y="0"/>
                </a:lnTo>
                <a:cubicBezTo>
                  <a:pt x="21398" y="0"/>
                  <a:pt x="21600" y="197"/>
                  <a:pt x="21600" y="450"/>
                </a:cubicBezTo>
                <a:lnTo>
                  <a:pt x="21600" y="21149"/>
                </a:lnTo>
                <a:cubicBezTo>
                  <a:pt x="21600" y="21401"/>
                  <a:pt x="21398" y="21600"/>
                  <a:pt x="21150" y="21600"/>
                </a:cubicBezTo>
                <a:lnTo>
                  <a:pt x="2115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58" name="Shape 2558"/>
          <p:cNvSpPr/>
          <p:nvPr/>
        </p:nvSpPr>
        <p:spPr>
          <a:xfrm>
            <a:off x="8257587" y="2731239"/>
            <a:ext cx="533586" cy="53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64" y="20700"/>
                </a:moveTo>
                <a:lnTo>
                  <a:pt x="20700" y="20700"/>
                </a:lnTo>
                <a:lnTo>
                  <a:pt x="20700" y="899"/>
                </a:lnTo>
                <a:lnTo>
                  <a:pt x="900" y="899"/>
                </a:lnTo>
                <a:lnTo>
                  <a:pt x="900" y="17388"/>
                </a:lnTo>
                <a:lnTo>
                  <a:pt x="3564" y="20700"/>
                </a:lnTo>
                <a:lnTo>
                  <a:pt x="3564" y="20700"/>
                </a:lnTo>
                <a:close/>
                <a:moveTo>
                  <a:pt x="21150" y="21600"/>
                </a:moveTo>
                <a:lnTo>
                  <a:pt x="3349" y="21600"/>
                </a:lnTo>
                <a:cubicBezTo>
                  <a:pt x="3213" y="21600"/>
                  <a:pt x="3084" y="21536"/>
                  <a:pt x="2999" y="21428"/>
                </a:cubicBezTo>
                <a:lnTo>
                  <a:pt x="99" y="17828"/>
                </a:lnTo>
                <a:cubicBezTo>
                  <a:pt x="35" y="17757"/>
                  <a:pt x="0" y="17649"/>
                  <a:pt x="0" y="17550"/>
                </a:cubicBezTo>
                <a:lnTo>
                  <a:pt x="0" y="450"/>
                </a:lnTo>
                <a:cubicBezTo>
                  <a:pt x="0" y="197"/>
                  <a:pt x="202" y="0"/>
                  <a:pt x="450" y="0"/>
                </a:cubicBezTo>
                <a:lnTo>
                  <a:pt x="21150" y="0"/>
                </a:lnTo>
                <a:cubicBezTo>
                  <a:pt x="21398" y="0"/>
                  <a:pt x="21600" y="197"/>
                  <a:pt x="21600" y="450"/>
                </a:cubicBezTo>
                <a:lnTo>
                  <a:pt x="21600" y="21149"/>
                </a:lnTo>
                <a:cubicBezTo>
                  <a:pt x="21600" y="21401"/>
                  <a:pt x="21398" y="21600"/>
                  <a:pt x="21150" y="21600"/>
                </a:cubicBezTo>
                <a:lnTo>
                  <a:pt x="2115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59" name="Shape 2559"/>
          <p:cNvSpPr/>
          <p:nvPr/>
        </p:nvSpPr>
        <p:spPr>
          <a:xfrm>
            <a:off x="8413216" y="2731239"/>
            <a:ext cx="289026" cy="155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2" y="18517"/>
                </a:moveTo>
                <a:lnTo>
                  <a:pt x="19938" y="18517"/>
                </a:lnTo>
                <a:lnTo>
                  <a:pt x="19938" y="3086"/>
                </a:lnTo>
                <a:lnTo>
                  <a:pt x="1662" y="3086"/>
                </a:lnTo>
                <a:lnTo>
                  <a:pt x="1662" y="18517"/>
                </a:lnTo>
                <a:close/>
                <a:moveTo>
                  <a:pt x="20769" y="21600"/>
                </a:moveTo>
                <a:lnTo>
                  <a:pt x="831" y="21600"/>
                </a:lnTo>
                <a:cubicBezTo>
                  <a:pt x="372" y="21600"/>
                  <a:pt x="0" y="20924"/>
                  <a:pt x="0" y="20060"/>
                </a:cubicBezTo>
                <a:lnTo>
                  <a:pt x="0" y="1543"/>
                </a:lnTo>
                <a:cubicBezTo>
                  <a:pt x="0" y="676"/>
                  <a:pt x="372" y="0"/>
                  <a:pt x="831" y="0"/>
                </a:cubicBezTo>
                <a:lnTo>
                  <a:pt x="20769" y="0"/>
                </a:lnTo>
                <a:cubicBezTo>
                  <a:pt x="21228" y="0"/>
                  <a:pt x="21600" y="676"/>
                  <a:pt x="21600" y="1543"/>
                </a:cubicBezTo>
                <a:lnTo>
                  <a:pt x="21600" y="20060"/>
                </a:lnTo>
                <a:cubicBezTo>
                  <a:pt x="21600" y="20924"/>
                  <a:pt x="21228" y="21600"/>
                  <a:pt x="20769" y="21600"/>
                </a:cubicBezTo>
                <a:lnTo>
                  <a:pt x="2076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60" name="Shape 2560"/>
          <p:cNvSpPr/>
          <p:nvPr/>
        </p:nvSpPr>
        <p:spPr>
          <a:xfrm>
            <a:off x="8302052" y="2775704"/>
            <a:ext cx="88932" cy="88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16200"/>
                </a:moveTo>
                <a:lnTo>
                  <a:pt x="16200" y="16200"/>
                </a:lnTo>
                <a:lnTo>
                  <a:pt x="16200" y="5400"/>
                </a:lnTo>
                <a:lnTo>
                  <a:pt x="5400" y="5400"/>
                </a:lnTo>
                <a:lnTo>
                  <a:pt x="5400" y="16200"/>
                </a:lnTo>
                <a:close/>
                <a:moveTo>
                  <a:pt x="18900" y="21600"/>
                </a:moveTo>
                <a:lnTo>
                  <a:pt x="2700" y="21600"/>
                </a:lnTo>
                <a:cubicBezTo>
                  <a:pt x="1210" y="21600"/>
                  <a:pt x="0" y="20407"/>
                  <a:pt x="0" y="18895"/>
                </a:cubicBezTo>
                <a:lnTo>
                  <a:pt x="0" y="2695"/>
                </a:lnTo>
                <a:cubicBezTo>
                  <a:pt x="0" y="1188"/>
                  <a:pt x="1210" y="0"/>
                  <a:pt x="2700" y="0"/>
                </a:cubicBezTo>
                <a:lnTo>
                  <a:pt x="18900" y="0"/>
                </a:lnTo>
                <a:cubicBezTo>
                  <a:pt x="20390" y="0"/>
                  <a:pt x="21600" y="1188"/>
                  <a:pt x="21600" y="2695"/>
                </a:cubicBezTo>
                <a:lnTo>
                  <a:pt x="21600" y="18895"/>
                </a:lnTo>
                <a:cubicBezTo>
                  <a:pt x="21600" y="20407"/>
                  <a:pt x="20390" y="21600"/>
                  <a:pt x="18900" y="21600"/>
                </a:cubicBezTo>
                <a:lnTo>
                  <a:pt x="189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61" name="Shape 2561"/>
          <p:cNvSpPr/>
          <p:nvPr/>
        </p:nvSpPr>
        <p:spPr>
          <a:xfrm>
            <a:off x="8524380" y="2953566"/>
            <a:ext cx="22234" cy="222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8" y="21600"/>
                  <a:pt x="0" y="21123"/>
                  <a:pt x="0" y="20518"/>
                </a:cubicBezTo>
                <a:lnTo>
                  <a:pt x="0" y="1078"/>
                </a:lnTo>
                <a:cubicBezTo>
                  <a:pt x="0" y="475"/>
                  <a:pt x="4838" y="0"/>
                  <a:pt x="10800" y="0"/>
                </a:cubicBezTo>
                <a:cubicBezTo>
                  <a:pt x="16762" y="0"/>
                  <a:pt x="21600" y="475"/>
                  <a:pt x="21600" y="1078"/>
                </a:cubicBezTo>
                <a:lnTo>
                  <a:pt x="21600" y="20518"/>
                </a:lnTo>
                <a:cubicBezTo>
                  <a:pt x="21600" y="21123"/>
                  <a:pt x="16762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62" name="Shape 2562"/>
          <p:cNvSpPr/>
          <p:nvPr/>
        </p:nvSpPr>
        <p:spPr>
          <a:xfrm>
            <a:off x="8413216" y="3086962"/>
            <a:ext cx="222335" cy="8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4" h="21219" extrusionOk="0">
                <a:moveTo>
                  <a:pt x="10652" y="21219"/>
                </a:moveTo>
                <a:cubicBezTo>
                  <a:pt x="10447" y="21219"/>
                  <a:pt x="10245" y="21058"/>
                  <a:pt x="10066" y="20785"/>
                </a:cubicBezTo>
                <a:lnTo>
                  <a:pt x="479" y="4929"/>
                </a:lnTo>
                <a:cubicBezTo>
                  <a:pt x="-11" y="4120"/>
                  <a:pt x="-147" y="2459"/>
                  <a:pt x="175" y="1232"/>
                </a:cubicBezTo>
                <a:cubicBezTo>
                  <a:pt x="501" y="-1"/>
                  <a:pt x="1159" y="-381"/>
                  <a:pt x="1651" y="423"/>
                </a:cubicBezTo>
                <a:lnTo>
                  <a:pt x="10652" y="15319"/>
                </a:lnTo>
                <a:lnTo>
                  <a:pt x="19653" y="423"/>
                </a:lnTo>
                <a:cubicBezTo>
                  <a:pt x="20147" y="-381"/>
                  <a:pt x="20807" y="-1"/>
                  <a:pt x="21129" y="1232"/>
                </a:cubicBezTo>
                <a:cubicBezTo>
                  <a:pt x="21453" y="2459"/>
                  <a:pt x="21317" y="4120"/>
                  <a:pt x="20825" y="4929"/>
                </a:cubicBezTo>
                <a:lnTo>
                  <a:pt x="11238" y="20785"/>
                </a:lnTo>
                <a:cubicBezTo>
                  <a:pt x="11061" y="21058"/>
                  <a:pt x="10856" y="21219"/>
                  <a:pt x="10652" y="2121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63" name="Shape 2563"/>
          <p:cNvSpPr/>
          <p:nvPr/>
        </p:nvSpPr>
        <p:spPr>
          <a:xfrm>
            <a:off x="7190418" y="2864635"/>
            <a:ext cx="119763" cy="131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3" h="20398" extrusionOk="0">
                <a:moveTo>
                  <a:pt x="10782" y="3394"/>
                </a:moveTo>
                <a:cubicBezTo>
                  <a:pt x="8632" y="3394"/>
                  <a:pt x="6649" y="4573"/>
                  <a:pt x="5727" y="6332"/>
                </a:cubicBezTo>
                <a:cubicBezTo>
                  <a:pt x="5107" y="7542"/>
                  <a:pt x="4551" y="8755"/>
                  <a:pt x="4065" y="9995"/>
                </a:cubicBezTo>
                <a:cubicBezTo>
                  <a:pt x="3020" y="12691"/>
                  <a:pt x="4528" y="15663"/>
                  <a:pt x="7433" y="16631"/>
                </a:cubicBezTo>
                <a:cubicBezTo>
                  <a:pt x="10267" y="17564"/>
                  <a:pt x="13586" y="16147"/>
                  <a:pt x="14606" y="13524"/>
                </a:cubicBezTo>
                <a:cubicBezTo>
                  <a:pt x="14960" y="12587"/>
                  <a:pt x="15371" y="11689"/>
                  <a:pt x="15819" y="10825"/>
                </a:cubicBezTo>
                <a:cubicBezTo>
                  <a:pt x="16469" y="9581"/>
                  <a:pt x="16555" y="8164"/>
                  <a:pt x="16058" y="6850"/>
                </a:cubicBezTo>
                <a:cubicBezTo>
                  <a:pt x="15562" y="5572"/>
                  <a:pt x="14546" y="4504"/>
                  <a:pt x="13198" y="3913"/>
                </a:cubicBezTo>
                <a:cubicBezTo>
                  <a:pt x="12433" y="3571"/>
                  <a:pt x="11619" y="3394"/>
                  <a:pt x="10782" y="3394"/>
                </a:cubicBezTo>
                <a:lnTo>
                  <a:pt x="10782" y="3394"/>
                </a:lnTo>
                <a:close/>
                <a:moveTo>
                  <a:pt x="9337" y="20398"/>
                </a:moveTo>
                <a:cubicBezTo>
                  <a:pt x="8254" y="20398"/>
                  <a:pt x="7187" y="20225"/>
                  <a:pt x="6164" y="19883"/>
                </a:cubicBezTo>
                <a:cubicBezTo>
                  <a:pt x="1325" y="18255"/>
                  <a:pt x="-1192" y="13313"/>
                  <a:pt x="555" y="8820"/>
                </a:cubicBezTo>
                <a:cubicBezTo>
                  <a:pt x="1082" y="7473"/>
                  <a:pt x="1687" y="6125"/>
                  <a:pt x="2363" y="4846"/>
                </a:cubicBezTo>
                <a:cubicBezTo>
                  <a:pt x="4502" y="699"/>
                  <a:pt x="10286" y="-1202"/>
                  <a:pt x="14811" y="802"/>
                </a:cubicBezTo>
                <a:cubicBezTo>
                  <a:pt x="17059" y="1805"/>
                  <a:pt x="18754" y="3533"/>
                  <a:pt x="19583" y="5710"/>
                </a:cubicBezTo>
                <a:cubicBezTo>
                  <a:pt x="20408" y="7887"/>
                  <a:pt x="20266" y="10237"/>
                  <a:pt x="19187" y="12314"/>
                </a:cubicBezTo>
                <a:cubicBezTo>
                  <a:pt x="18795" y="13071"/>
                  <a:pt x="18429" y="13870"/>
                  <a:pt x="18119" y="14699"/>
                </a:cubicBezTo>
                <a:cubicBezTo>
                  <a:pt x="16786" y="18121"/>
                  <a:pt x="13258" y="20398"/>
                  <a:pt x="9337" y="20398"/>
                </a:cubicBezTo>
                <a:lnTo>
                  <a:pt x="9337" y="2039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64" name="Shape 2564"/>
          <p:cNvSpPr/>
          <p:nvPr/>
        </p:nvSpPr>
        <p:spPr>
          <a:xfrm>
            <a:off x="7190418" y="2998031"/>
            <a:ext cx="117780" cy="132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7" h="20685" extrusionOk="0">
                <a:moveTo>
                  <a:pt x="9912" y="3468"/>
                </a:moveTo>
                <a:cubicBezTo>
                  <a:pt x="9417" y="3468"/>
                  <a:pt x="8919" y="3499"/>
                  <a:pt x="8432" y="3603"/>
                </a:cubicBezTo>
                <a:cubicBezTo>
                  <a:pt x="6890" y="3955"/>
                  <a:pt x="5600" y="4821"/>
                  <a:pt x="4793" y="6003"/>
                </a:cubicBezTo>
                <a:cubicBezTo>
                  <a:pt x="3982" y="7224"/>
                  <a:pt x="3753" y="8612"/>
                  <a:pt x="4144" y="9968"/>
                </a:cubicBezTo>
                <a:cubicBezTo>
                  <a:pt x="4520" y="11259"/>
                  <a:pt x="4971" y="12542"/>
                  <a:pt x="5489" y="13760"/>
                </a:cubicBezTo>
                <a:cubicBezTo>
                  <a:pt x="6581" y="16407"/>
                  <a:pt x="10094" y="17829"/>
                  <a:pt x="13109" y="16890"/>
                </a:cubicBezTo>
                <a:cubicBezTo>
                  <a:pt x="14592" y="16407"/>
                  <a:pt x="15779" y="15429"/>
                  <a:pt x="16443" y="14177"/>
                </a:cubicBezTo>
                <a:cubicBezTo>
                  <a:pt x="17112" y="12928"/>
                  <a:pt x="17179" y="11502"/>
                  <a:pt x="16633" y="10177"/>
                </a:cubicBezTo>
                <a:cubicBezTo>
                  <a:pt x="16254" y="9273"/>
                  <a:pt x="15921" y="8334"/>
                  <a:pt x="15644" y="7395"/>
                </a:cubicBezTo>
                <a:cubicBezTo>
                  <a:pt x="14976" y="5064"/>
                  <a:pt x="12618" y="3468"/>
                  <a:pt x="9912" y="3468"/>
                </a:cubicBezTo>
                <a:lnTo>
                  <a:pt x="9912" y="3468"/>
                </a:lnTo>
                <a:close/>
                <a:moveTo>
                  <a:pt x="11063" y="20685"/>
                </a:moveTo>
                <a:cubicBezTo>
                  <a:pt x="6929" y="20685"/>
                  <a:pt x="3199" y="18389"/>
                  <a:pt x="1775" y="14977"/>
                </a:cubicBezTo>
                <a:cubicBezTo>
                  <a:pt x="1213" y="13621"/>
                  <a:pt x="722" y="12233"/>
                  <a:pt x="311" y="10842"/>
                </a:cubicBezTo>
                <a:cubicBezTo>
                  <a:pt x="-342" y="8581"/>
                  <a:pt x="42" y="6212"/>
                  <a:pt x="1391" y="4229"/>
                </a:cubicBezTo>
                <a:cubicBezTo>
                  <a:pt x="2740" y="2247"/>
                  <a:pt x="4896" y="824"/>
                  <a:pt x="7455" y="264"/>
                </a:cubicBezTo>
                <a:cubicBezTo>
                  <a:pt x="12638" y="-915"/>
                  <a:pt x="18156" y="1968"/>
                  <a:pt x="19482" y="6525"/>
                </a:cubicBezTo>
                <a:cubicBezTo>
                  <a:pt x="19723" y="7360"/>
                  <a:pt x="20016" y="8195"/>
                  <a:pt x="20352" y="8995"/>
                </a:cubicBezTo>
                <a:cubicBezTo>
                  <a:pt x="21258" y="11189"/>
                  <a:pt x="21143" y="13516"/>
                  <a:pt x="20036" y="15638"/>
                </a:cubicBezTo>
                <a:cubicBezTo>
                  <a:pt x="18924" y="17760"/>
                  <a:pt x="16946" y="19360"/>
                  <a:pt x="14465" y="20163"/>
                </a:cubicBezTo>
                <a:cubicBezTo>
                  <a:pt x="13366" y="20508"/>
                  <a:pt x="12222" y="20685"/>
                  <a:pt x="11063" y="20685"/>
                </a:cubicBezTo>
                <a:lnTo>
                  <a:pt x="11063" y="2068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65" name="Shape 2565"/>
          <p:cNvSpPr/>
          <p:nvPr/>
        </p:nvSpPr>
        <p:spPr>
          <a:xfrm>
            <a:off x="7568373" y="2797937"/>
            <a:ext cx="121637" cy="123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3" h="21509" extrusionOk="0">
                <a:moveTo>
                  <a:pt x="11664" y="4118"/>
                </a:moveTo>
                <a:cubicBezTo>
                  <a:pt x="11504" y="4118"/>
                  <a:pt x="11344" y="4079"/>
                  <a:pt x="11180" y="4040"/>
                </a:cubicBezTo>
                <a:cubicBezTo>
                  <a:pt x="10268" y="3809"/>
                  <a:pt x="9296" y="3809"/>
                  <a:pt x="8379" y="4040"/>
                </a:cubicBezTo>
                <a:cubicBezTo>
                  <a:pt x="7338" y="4272"/>
                  <a:pt x="6277" y="3658"/>
                  <a:pt x="6023" y="2614"/>
                </a:cubicBezTo>
                <a:cubicBezTo>
                  <a:pt x="5770" y="1571"/>
                  <a:pt x="6413" y="524"/>
                  <a:pt x="7459" y="257"/>
                </a:cubicBezTo>
                <a:cubicBezTo>
                  <a:pt x="8992" y="-91"/>
                  <a:pt x="10619" y="-91"/>
                  <a:pt x="12144" y="292"/>
                </a:cubicBezTo>
                <a:cubicBezTo>
                  <a:pt x="13189" y="562"/>
                  <a:pt x="13817" y="1606"/>
                  <a:pt x="13552" y="2649"/>
                </a:cubicBezTo>
                <a:cubicBezTo>
                  <a:pt x="13326" y="3542"/>
                  <a:pt x="12534" y="4118"/>
                  <a:pt x="11664" y="4118"/>
                </a:cubicBezTo>
                <a:lnTo>
                  <a:pt x="11664" y="4118"/>
                </a:lnTo>
                <a:close/>
                <a:moveTo>
                  <a:pt x="19392" y="11886"/>
                </a:moveTo>
                <a:cubicBezTo>
                  <a:pt x="18612" y="11886"/>
                  <a:pt x="17871" y="11426"/>
                  <a:pt x="17574" y="10649"/>
                </a:cubicBezTo>
                <a:cubicBezTo>
                  <a:pt x="17410" y="10228"/>
                  <a:pt x="17196" y="9837"/>
                  <a:pt x="16931" y="9455"/>
                </a:cubicBezTo>
                <a:cubicBezTo>
                  <a:pt x="16579" y="8953"/>
                  <a:pt x="16217" y="8446"/>
                  <a:pt x="15838" y="7944"/>
                </a:cubicBezTo>
                <a:cubicBezTo>
                  <a:pt x="15191" y="7097"/>
                  <a:pt x="15362" y="5896"/>
                  <a:pt x="16224" y="5242"/>
                </a:cubicBezTo>
                <a:cubicBezTo>
                  <a:pt x="17086" y="4585"/>
                  <a:pt x="18304" y="4775"/>
                  <a:pt x="18955" y="5629"/>
                </a:cubicBezTo>
                <a:cubicBezTo>
                  <a:pt x="19361" y="6166"/>
                  <a:pt x="19755" y="6707"/>
                  <a:pt x="20141" y="7248"/>
                </a:cubicBezTo>
                <a:cubicBezTo>
                  <a:pt x="20578" y="7867"/>
                  <a:pt x="20941" y="8562"/>
                  <a:pt x="21210" y="9258"/>
                </a:cubicBezTo>
                <a:cubicBezTo>
                  <a:pt x="21600" y="10267"/>
                  <a:pt x="21101" y="11345"/>
                  <a:pt x="20098" y="11731"/>
                </a:cubicBezTo>
                <a:cubicBezTo>
                  <a:pt x="19864" y="11851"/>
                  <a:pt x="19626" y="11886"/>
                  <a:pt x="19392" y="11886"/>
                </a:cubicBezTo>
                <a:lnTo>
                  <a:pt x="19392" y="11886"/>
                </a:lnTo>
                <a:close/>
                <a:moveTo>
                  <a:pt x="2005" y="12504"/>
                </a:moveTo>
                <a:cubicBezTo>
                  <a:pt x="1030" y="12504"/>
                  <a:pt x="183" y="11809"/>
                  <a:pt x="66" y="10804"/>
                </a:cubicBezTo>
                <a:cubicBezTo>
                  <a:pt x="23" y="10417"/>
                  <a:pt x="0" y="10069"/>
                  <a:pt x="0" y="9687"/>
                </a:cubicBezTo>
                <a:cubicBezTo>
                  <a:pt x="0" y="8485"/>
                  <a:pt x="215" y="7329"/>
                  <a:pt x="640" y="6205"/>
                </a:cubicBezTo>
                <a:cubicBezTo>
                  <a:pt x="1022" y="5200"/>
                  <a:pt x="2157" y="4701"/>
                  <a:pt x="3156" y="5084"/>
                </a:cubicBezTo>
                <a:cubicBezTo>
                  <a:pt x="4162" y="5474"/>
                  <a:pt x="4670" y="6591"/>
                  <a:pt x="4283" y="7600"/>
                </a:cubicBezTo>
                <a:cubicBezTo>
                  <a:pt x="4030" y="8253"/>
                  <a:pt x="3901" y="8953"/>
                  <a:pt x="3901" y="9687"/>
                </a:cubicBezTo>
                <a:cubicBezTo>
                  <a:pt x="3901" y="9915"/>
                  <a:pt x="3917" y="10147"/>
                  <a:pt x="3944" y="10382"/>
                </a:cubicBezTo>
                <a:cubicBezTo>
                  <a:pt x="4069" y="11426"/>
                  <a:pt x="3304" y="12388"/>
                  <a:pt x="2231" y="12504"/>
                </a:cubicBezTo>
                <a:lnTo>
                  <a:pt x="2005" y="12504"/>
                </a:lnTo>
                <a:lnTo>
                  <a:pt x="2005" y="12504"/>
                </a:lnTo>
                <a:close/>
                <a:moveTo>
                  <a:pt x="15756" y="21509"/>
                </a:moveTo>
                <a:cubicBezTo>
                  <a:pt x="15054" y="21509"/>
                  <a:pt x="14379" y="21123"/>
                  <a:pt x="14032" y="20466"/>
                </a:cubicBezTo>
                <a:cubicBezTo>
                  <a:pt x="13525" y="19538"/>
                  <a:pt x="13888" y="18344"/>
                  <a:pt x="14843" y="17838"/>
                </a:cubicBezTo>
                <a:cubicBezTo>
                  <a:pt x="15038" y="17760"/>
                  <a:pt x="15234" y="17648"/>
                  <a:pt x="15417" y="17490"/>
                </a:cubicBezTo>
                <a:cubicBezTo>
                  <a:pt x="16025" y="17107"/>
                  <a:pt x="16536" y="16601"/>
                  <a:pt x="16938" y="16025"/>
                </a:cubicBezTo>
                <a:cubicBezTo>
                  <a:pt x="17551" y="15136"/>
                  <a:pt x="18760" y="14900"/>
                  <a:pt x="19649" y="15519"/>
                </a:cubicBezTo>
                <a:cubicBezTo>
                  <a:pt x="20539" y="16098"/>
                  <a:pt x="20765" y="17300"/>
                  <a:pt x="20157" y="18185"/>
                </a:cubicBezTo>
                <a:cubicBezTo>
                  <a:pt x="19482" y="19155"/>
                  <a:pt x="18635" y="20006"/>
                  <a:pt x="17640" y="20697"/>
                </a:cubicBezTo>
                <a:cubicBezTo>
                  <a:pt x="17332" y="20891"/>
                  <a:pt x="17001" y="21084"/>
                  <a:pt x="16665" y="21281"/>
                </a:cubicBezTo>
                <a:cubicBezTo>
                  <a:pt x="16377" y="21432"/>
                  <a:pt x="16064" y="21509"/>
                  <a:pt x="15756" y="21509"/>
                </a:cubicBezTo>
                <a:lnTo>
                  <a:pt x="15756" y="21509"/>
                </a:lnTo>
                <a:close/>
                <a:moveTo>
                  <a:pt x="8481" y="21509"/>
                </a:moveTo>
                <a:cubicBezTo>
                  <a:pt x="8177" y="21509"/>
                  <a:pt x="7865" y="21432"/>
                  <a:pt x="7576" y="21281"/>
                </a:cubicBezTo>
                <a:cubicBezTo>
                  <a:pt x="6183" y="20547"/>
                  <a:pt x="4974" y="19499"/>
                  <a:pt x="4077" y="18224"/>
                </a:cubicBezTo>
                <a:cubicBezTo>
                  <a:pt x="3472" y="17339"/>
                  <a:pt x="3655" y="16098"/>
                  <a:pt x="4533" y="15484"/>
                </a:cubicBezTo>
                <a:cubicBezTo>
                  <a:pt x="5411" y="14862"/>
                  <a:pt x="6589" y="15055"/>
                  <a:pt x="7213" y="15905"/>
                </a:cubicBezTo>
                <a:cubicBezTo>
                  <a:pt x="7236" y="15944"/>
                  <a:pt x="7314" y="16064"/>
                  <a:pt x="7338" y="16098"/>
                </a:cubicBezTo>
                <a:cubicBezTo>
                  <a:pt x="7837" y="16794"/>
                  <a:pt x="8543" y="17412"/>
                  <a:pt x="9394" y="17880"/>
                </a:cubicBezTo>
                <a:cubicBezTo>
                  <a:pt x="10346" y="18344"/>
                  <a:pt x="10712" y="19538"/>
                  <a:pt x="10209" y="20466"/>
                </a:cubicBezTo>
                <a:cubicBezTo>
                  <a:pt x="9862" y="21123"/>
                  <a:pt x="9183" y="21509"/>
                  <a:pt x="8481" y="21509"/>
                </a:cubicBezTo>
                <a:lnTo>
                  <a:pt x="8481" y="2150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66" name="Shape 2566"/>
          <p:cNvSpPr/>
          <p:nvPr/>
        </p:nvSpPr>
        <p:spPr>
          <a:xfrm>
            <a:off x="7257116" y="3131428"/>
            <a:ext cx="129774" cy="122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21" h="20373" extrusionOk="0">
                <a:moveTo>
                  <a:pt x="8628" y="3610"/>
                </a:moveTo>
                <a:cubicBezTo>
                  <a:pt x="6966" y="3610"/>
                  <a:pt x="5391" y="4463"/>
                  <a:pt x="4419" y="5940"/>
                </a:cubicBezTo>
                <a:cubicBezTo>
                  <a:pt x="3612" y="7118"/>
                  <a:pt x="3295" y="8598"/>
                  <a:pt x="3519" y="10035"/>
                </a:cubicBezTo>
                <a:cubicBezTo>
                  <a:pt x="3740" y="11515"/>
                  <a:pt x="4484" y="12771"/>
                  <a:pt x="5608" y="13653"/>
                </a:cubicBezTo>
                <a:cubicBezTo>
                  <a:pt x="6677" y="14469"/>
                  <a:pt x="7780" y="15244"/>
                  <a:pt x="8921" y="15942"/>
                </a:cubicBezTo>
                <a:cubicBezTo>
                  <a:pt x="11330" y="17419"/>
                  <a:pt x="14616" y="16459"/>
                  <a:pt x="15988" y="13911"/>
                </a:cubicBezTo>
                <a:cubicBezTo>
                  <a:pt x="17408" y="11257"/>
                  <a:pt x="16560" y="7856"/>
                  <a:pt x="14088" y="6342"/>
                </a:cubicBezTo>
                <a:cubicBezTo>
                  <a:pt x="13247" y="5829"/>
                  <a:pt x="12430" y="5235"/>
                  <a:pt x="11637" y="4644"/>
                </a:cubicBezTo>
                <a:cubicBezTo>
                  <a:pt x="10751" y="3979"/>
                  <a:pt x="9714" y="3610"/>
                  <a:pt x="8628" y="3610"/>
                </a:cubicBezTo>
                <a:lnTo>
                  <a:pt x="8628" y="3610"/>
                </a:lnTo>
                <a:close/>
                <a:moveTo>
                  <a:pt x="11503" y="20373"/>
                </a:moveTo>
                <a:cubicBezTo>
                  <a:pt x="9996" y="20373"/>
                  <a:pt x="8511" y="19930"/>
                  <a:pt x="7201" y="19118"/>
                </a:cubicBezTo>
                <a:cubicBezTo>
                  <a:pt x="5960" y="18379"/>
                  <a:pt x="4757" y="17534"/>
                  <a:pt x="3595" y="16644"/>
                </a:cubicBezTo>
                <a:cubicBezTo>
                  <a:pt x="1727" y="15207"/>
                  <a:pt x="489" y="13062"/>
                  <a:pt x="117" y="10625"/>
                </a:cubicBezTo>
                <a:cubicBezTo>
                  <a:pt x="-259" y="8188"/>
                  <a:pt x="279" y="5751"/>
                  <a:pt x="1620" y="3758"/>
                </a:cubicBezTo>
                <a:cubicBezTo>
                  <a:pt x="4295" y="-230"/>
                  <a:pt x="9917" y="-1227"/>
                  <a:pt x="13647" y="1653"/>
                </a:cubicBezTo>
                <a:cubicBezTo>
                  <a:pt x="14340" y="2174"/>
                  <a:pt x="15064" y="2691"/>
                  <a:pt x="15812" y="3134"/>
                </a:cubicBezTo>
                <a:cubicBezTo>
                  <a:pt x="19924" y="5681"/>
                  <a:pt x="21341" y="11327"/>
                  <a:pt x="18976" y="15761"/>
                </a:cubicBezTo>
                <a:cubicBezTo>
                  <a:pt x="17439" y="18601"/>
                  <a:pt x="14574" y="20373"/>
                  <a:pt x="11503" y="20373"/>
                </a:cubicBezTo>
                <a:lnTo>
                  <a:pt x="11503" y="2037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67" name="Shape 2567"/>
          <p:cNvSpPr/>
          <p:nvPr/>
        </p:nvSpPr>
        <p:spPr>
          <a:xfrm>
            <a:off x="7434977" y="2731239"/>
            <a:ext cx="129247" cy="114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1" h="21396" extrusionOk="0">
                <a:moveTo>
                  <a:pt x="14211" y="5082"/>
                </a:moveTo>
                <a:cubicBezTo>
                  <a:pt x="14060" y="5082"/>
                  <a:pt x="13903" y="5082"/>
                  <a:pt x="13745" y="5040"/>
                </a:cubicBezTo>
                <a:lnTo>
                  <a:pt x="13664" y="5003"/>
                </a:lnTo>
                <a:cubicBezTo>
                  <a:pt x="12558" y="4665"/>
                  <a:pt x="11449" y="4378"/>
                  <a:pt x="10321" y="4128"/>
                </a:cubicBezTo>
                <a:cubicBezTo>
                  <a:pt x="9326" y="3879"/>
                  <a:pt x="8676" y="2793"/>
                  <a:pt x="8867" y="1669"/>
                </a:cubicBezTo>
                <a:cubicBezTo>
                  <a:pt x="9058" y="545"/>
                  <a:pt x="10002" y="-204"/>
                  <a:pt x="11019" y="50"/>
                </a:cubicBezTo>
                <a:cubicBezTo>
                  <a:pt x="12235" y="300"/>
                  <a:pt x="13440" y="628"/>
                  <a:pt x="14622" y="961"/>
                </a:cubicBezTo>
                <a:cubicBezTo>
                  <a:pt x="15599" y="1298"/>
                  <a:pt x="16213" y="2422"/>
                  <a:pt x="15952" y="3546"/>
                </a:cubicBezTo>
                <a:cubicBezTo>
                  <a:pt x="15728" y="4461"/>
                  <a:pt x="15015" y="5082"/>
                  <a:pt x="14211" y="5082"/>
                </a:cubicBezTo>
                <a:lnTo>
                  <a:pt x="14211" y="5082"/>
                </a:lnTo>
                <a:close/>
                <a:moveTo>
                  <a:pt x="1837" y="8910"/>
                </a:moveTo>
                <a:cubicBezTo>
                  <a:pt x="1598" y="8910"/>
                  <a:pt x="1356" y="8869"/>
                  <a:pt x="1121" y="8744"/>
                </a:cubicBezTo>
                <a:cubicBezTo>
                  <a:pt x="188" y="8290"/>
                  <a:pt x="-249" y="7079"/>
                  <a:pt x="144" y="6039"/>
                </a:cubicBezTo>
                <a:cubicBezTo>
                  <a:pt x="724" y="4499"/>
                  <a:pt x="1639" y="3084"/>
                  <a:pt x="2792" y="2048"/>
                </a:cubicBezTo>
                <a:cubicBezTo>
                  <a:pt x="3578" y="1298"/>
                  <a:pt x="4735" y="1419"/>
                  <a:pt x="5374" y="2335"/>
                </a:cubicBezTo>
                <a:cubicBezTo>
                  <a:pt x="6017" y="3209"/>
                  <a:pt x="5899" y="4541"/>
                  <a:pt x="5113" y="5252"/>
                </a:cubicBezTo>
                <a:cubicBezTo>
                  <a:pt x="4423" y="5914"/>
                  <a:pt x="3876" y="6705"/>
                  <a:pt x="3527" y="7662"/>
                </a:cubicBezTo>
                <a:cubicBezTo>
                  <a:pt x="3233" y="8453"/>
                  <a:pt x="2553" y="8910"/>
                  <a:pt x="1837" y="8910"/>
                </a:cubicBezTo>
                <a:lnTo>
                  <a:pt x="1837" y="8910"/>
                </a:lnTo>
                <a:close/>
                <a:moveTo>
                  <a:pt x="19415" y="14446"/>
                </a:moveTo>
                <a:lnTo>
                  <a:pt x="19114" y="14446"/>
                </a:lnTo>
                <a:cubicBezTo>
                  <a:pt x="18112" y="14238"/>
                  <a:pt x="17436" y="13156"/>
                  <a:pt x="17601" y="12032"/>
                </a:cubicBezTo>
                <a:cubicBezTo>
                  <a:pt x="17656" y="11699"/>
                  <a:pt x="17678" y="11324"/>
                  <a:pt x="17678" y="10996"/>
                </a:cubicBezTo>
                <a:cubicBezTo>
                  <a:pt x="17678" y="10325"/>
                  <a:pt x="17586" y="9664"/>
                  <a:pt x="17403" y="9035"/>
                </a:cubicBezTo>
                <a:cubicBezTo>
                  <a:pt x="17083" y="7953"/>
                  <a:pt x="17605" y="6788"/>
                  <a:pt x="18567" y="6418"/>
                </a:cubicBezTo>
                <a:cubicBezTo>
                  <a:pt x="19537" y="6039"/>
                  <a:pt x="20572" y="6667"/>
                  <a:pt x="20888" y="7745"/>
                </a:cubicBezTo>
                <a:cubicBezTo>
                  <a:pt x="21197" y="8786"/>
                  <a:pt x="21351" y="9909"/>
                  <a:pt x="21351" y="10996"/>
                </a:cubicBezTo>
                <a:cubicBezTo>
                  <a:pt x="21351" y="11574"/>
                  <a:pt x="21311" y="12157"/>
                  <a:pt x="21226" y="12739"/>
                </a:cubicBezTo>
                <a:cubicBezTo>
                  <a:pt x="21076" y="13742"/>
                  <a:pt x="20297" y="14446"/>
                  <a:pt x="19415" y="14446"/>
                </a:cubicBezTo>
                <a:lnTo>
                  <a:pt x="19415" y="14446"/>
                </a:lnTo>
                <a:close/>
                <a:moveTo>
                  <a:pt x="4948" y="19398"/>
                </a:moveTo>
                <a:cubicBezTo>
                  <a:pt x="4640" y="19398"/>
                  <a:pt x="4327" y="19315"/>
                  <a:pt x="4041" y="19153"/>
                </a:cubicBezTo>
                <a:cubicBezTo>
                  <a:pt x="2752" y="18316"/>
                  <a:pt x="1650" y="17109"/>
                  <a:pt x="849" y="15694"/>
                </a:cubicBezTo>
                <a:cubicBezTo>
                  <a:pt x="306" y="14695"/>
                  <a:pt x="559" y="13447"/>
                  <a:pt x="1415" y="12823"/>
                </a:cubicBezTo>
                <a:cubicBezTo>
                  <a:pt x="2270" y="12198"/>
                  <a:pt x="3405" y="12490"/>
                  <a:pt x="3949" y="13447"/>
                </a:cubicBezTo>
                <a:cubicBezTo>
                  <a:pt x="4430" y="14321"/>
                  <a:pt x="5091" y="15028"/>
                  <a:pt x="5859" y="15532"/>
                </a:cubicBezTo>
                <a:cubicBezTo>
                  <a:pt x="6740" y="16069"/>
                  <a:pt x="7049" y="17359"/>
                  <a:pt x="6546" y="18362"/>
                </a:cubicBezTo>
                <a:cubicBezTo>
                  <a:pt x="6208" y="19028"/>
                  <a:pt x="5587" y="19398"/>
                  <a:pt x="4948" y="19398"/>
                </a:cubicBezTo>
                <a:lnTo>
                  <a:pt x="4948" y="19398"/>
                </a:lnTo>
                <a:close/>
                <a:moveTo>
                  <a:pt x="12173" y="21396"/>
                </a:moveTo>
                <a:lnTo>
                  <a:pt x="11702" y="21396"/>
                </a:lnTo>
                <a:cubicBezTo>
                  <a:pt x="10689" y="21313"/>
                  <a:pt x="9917" y="20360"/>
                  <a:pt x="9980" y="19190"/>
                </a:cubicBezTo>
                <a:cubicBezTo>
                  <a:pt x="10039" y="18067"/>
                  <a:pt x="10905" y="17109"/>
                  <a:pt x="11923" y="17238"/>
                </a:cubicBezTo>
                <a:lnTo>
                  <a:pt x="11813" y="19315"/>
                </a:lnTo>
                <a:lnTo>
                  <a:pt x="12117" y="17238"/>
                </a:lnTo>
                <a:cubicBezTo>
                  <a:pt x="12966" y="17238"/>
                  <a:pt x="13767" y="17068"/>
                  <a:pt x="14497" y="16656"/>
                </a:cubicBezTo>
                <a:cubicBezTo>
                  <a:pt x="15412" y="16152"/>
                  <a:pt x="16510" y="16656"/>
                  <a:pt x="16936" y="17692"/>
                </a:cubicBezTo>
                <a:cubicBezTo>
                  <a:pt x="17362" y="18732"/>
                  <a:pt x="16966" y="19939"/>
                  <a:pt x="16044" y="20439"/>
                </a:cubicBezTo>
                <a:cubicBezTo>
                  <a:pt x="14832" y="21063"/>
                  <a:pt x="13495" y="21396"/>
                  <a:pt x="12173" y="21396"/>
                </a:cubicBezTo>
                <a:lnTo>
                  <a:pt x="12173" y="213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68" name="Shape 2568"/>
          <p:cNvSpPr/>
          <p:nvPr/>
        </p:nvSpPr>
        <p:spPr>
          <a:xfrm>
            <a:off x="7612839" y="2953566"/>
            <a:ext cx="111702" cy="132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5" h="21600" extrusionOk="0">
                <a:moveTo>
                  <a:pt x="6821" y="4490"/>
                </a:moveTo>
                <a:cubicBezTo>
                  <a:pt x="6062" y="4490"/>
                  <a:pt x="5325" y="4128"/>
                  <a:pt x="4942" y="3512"/>
                </a:cubicBezTo>
                <a:cubicBezTo>
                  <a:pt x="4384" y="2642"/>
                  <a:pt x="4776" y="1555"/>
                  <a:pt x="5811" y="1087"/>
                </a:cubicBezTo>
                <a:cubicBezTo>
                  <a:pt x="7336" y="359"/>
                  <a:pt x="9057" y="0"/>
                  <a:pt x="10791" y="0"/>
                </a:cubicBezTo>
                <a:cubicBezTo>
                  <a:pt x="11971" y="0"/>
                  <a:pt x="12968" y="794"/>
                  <a:pt x="12968" y="1812"/>
                </a:cubicBezTo>
                <a:cubicBezTo>
                  <a:pt x="12968" y="2827"/>
                  <a:pt x="12065" y="3621"/>
                  <a:pt x="10889" y="3621"/>
                </a:cubicBezTo>
                <a:lnTo>
                  <a:pt x="10791" y="3621"/>
                </a:lnTo>
                <a:cubicBezTo>
                  <a:pt x="9747" y="3621"/>
                  <a:pt x="8746" y="3842"/>
                  <a:pt x="7826" y="4273"/>
                </a:cubicBezTo>
                <a:cubicBezTo>
                  <a:pt x="7506" y="4418"/>
                  <a:pt x="7161" y="4490"/>
                  <a:pt x="6821" y="4490"/>
                </a:cubicBezTo>
                <a:lnTo>
                  <a:pt x="6821" y="4490"/>
                </a:lnTo>
                <a:close/>
                <a:moveTo>
                  <a:pt x="19274" y="10111"/>
                </a:moveTo>
                <a:cubicBezTo>
                  <a:pt x="18187" y="10111"/>
                  <a:pt x="17258" y="9419"/>
                  <a:pt x="17156" y="8481"/>
                </a:cubicBezTo>
                <a:cubicBezTo>
                  <a:pt x="17058" y="7607"/>
                  <a:pt x="16705" y="6737"/>
                  <a:pt x="16134" y="6012"/>
                </a:cubicBezTo>
                <a:cubicBezTo>
                  <a:pt x="15478" y="5179"/>
                  <a:pt x="15742" y="4055"/>
                  <a:pt x="16717" y="3512"/>
                </a:cubicBezTo>
                <a:cubicBezTo>
                  <a:pt x="17697" y="2968"/>
                  <a:pt x="19022" y="3186"/>
                  <a:pt x="19674" y="4019"/>
                </a:cubicBezTo>
                <a:cubicBezTo>
                  <a:pt x="20637" y="5215"/>
                  <a:pt x="21229" y="6665"/>
                  <a:pt x="21395" y="8114"/>
                </a:cubicBezTo>
                <a:cubicBezTo>
                  <a:pt x="21506" y="9133"/>
                  <a:pt x="20650" y="10003"/>
                  <a:pt x="19478" y="10111"/>
                </a:cubicBezTo>
                <a:lnTo>
                  <a:pt x="19274" y="10111"/>
                </a:lnTo>
                <a:lnTo>
                  <a:pt x="19274" y="10111"/>
                </a:lnTo>
                <a:close/>
                <a:moveTo>
                  <a:pt x="2134" y="13591"/>
                </a:moveTo>
                <a:lnTo>
                  <a:pt x="1942" y="13591"/>
                </a:lnTo>
                <a:cubicBezTo>
                  <a:pt x="771" y="13514"/>
                  <a:pt x="-94" y="12612"/>
                  <a:pt x="8" y="11634"/>
                </a:cubicBezTo>
                <a:cubicBezTo>
                  <a:pt x="93" y="10796"/>
                  <a:pt x="140" y="9966"/>
                  <a:pt x="140" y="9133"/>
                </a:cubicBezTo>
                <a:cubicBezTo>
                  <a:pt x="140" y="8770"/>
                  <a:pt x="166" y="8404"/>
                  <a:pt x="217" y="8046"/>
                </a:cubicBezTo>
                <a:cubicBezTo>
                  <a:pt x="353" y="7064"/>
                  <a:pt x="1401" y="6306"/>
                  <a:pt x="2581" y="6487"/>
                </a:cubicBezTo>
                <a:cubicBezTo>
                  <a:pt x="3749" y="6592"/>
                  <a:pt x="4588" y="7502"/>
                  <a:pt x="4447" y="8481"/>
                </a:cubicBezTo>
                <a:cubicBezTo>
                  <a:pt x="4418" y="8694"/>
                  <a:pt x="4401" y="8915"/>
                  <a:pt x="4401" y="9133"/>
                </a:cubicBezTo>
                <a:cubicBezTo>
                  <a:pt x="4401" y="10072"/>
                  <a:pt x="4349" y="11017"/>
                  <a:pt x="4256" y="11960"/>
                </a:cubicBezTo>
                <a:cubicBezTo>
                  <a:pt x="4158" y="12902"/>
                  <a:pt x="3225" y="13591"/>
                  <a:pt x="2134" y="13591"/>
                </a:cubicBezTo>
                <a:lnTo>
                  <a:pt x="2134" y="13591"/>
                </a:lnTo>
                <a:close/>
                <a:moveTo>
                  <a:pt x="16244" y="19965"/>
                </a:moveTo>
                <a:cubicBezTo>
                  <a:pt x="15657" y="19965"/>
                  <a:pt x="15073" y="19748"/>
                  <a:pt x="14651" y="19353"/>
                </a:cubicBezTo>
                <a:cubicBezTo>
                  <a:pt x="13871" y="18625"/>
                  <a:pt x="13948" y="17465"/>
                  <a:pt x="14830" y="16812"/>
                </a:cubicBezTo>
                <a:cubicBezTo>
                  <a:pt x="15610" y="16200"/>
                  <a:pt x="16210" y="15472"/>
                  <a:pt x="16573" y="14642"/>
                </a:cubicBezTo>
                <a:cubicBezTo>
                  <a:pt x="16982" y="13699"/>
                  <a:pt x="18196" y="13228"/>
                  <a:pt x="19312" y="13591"/>
                </a:cubicBezTo>
                <a:cubicBezTo>
                  <a:pt x="20411" y="13949"/>
                  <a:pt x="20973" y="14968"/>
                  <a:pt x="20560" y="15906"/>
                </a:cubicBezTo>
                <a:cubicBezTo>
                  <a:pt x="19959" y="17287"/>
                  <a:pt x="18954" y="18516"/>
                  <a:pt x="17659" y="19494"/>
                </a:cubicBezTo>
                <a:cubicBezTo>
                  <a:pt x="17254" y="19820"/>
                  <a:pt x="16747" y="19965"/>
                  <a:pt x="16244" y="19965"/>
                </a:cubicBezTo>
                <a:lnTo>
                  <a:pt x="16244" y="19965"/>
                </a:lnTo>
                <a:close/>
                <a:moveTo>
                  <a:pt x="8520" y="21600"/>
                </a:moveTo>
                <a:cubicBezTo>
                  <a:pt x="8346" y="21600"/>
                  <a:pt x="8171" y="21560"/>
                  <a:pt x="7996" y="21524"/>
                </a:cubicBezTo>
                <a:cubicBezTo>
                  <a:pt x="6322" y="21161"/>
                  <a:pt x="4758" y="20473"/>
                  <a:pt x="3472" y="19494"/>
                </a:cubicBezTo>
                <a:cubicBezTo>
                  <a:pt x="2599" y="18806"/>
                  <a:pt x="2526" y="17686"/>
                  <a:pt x="3310" y="16925"/>
                </a:cubicBezTo>
                <a:cubicBezTo>
                  <a:pt x="4098" y="16164"/>
                  <a:pt x="5440" y="16124"/>
                  <a:pt x="6322" y="16776"/>
                </a:cubicBezTo>
                <a:cubicBezTo>
                  <a:pt x="7093" y="17396"/>
                  <a:pt x="8030" y="17791"/>
                  <a:pt x="9036" y="18008"/>
                </a:cubicBezTo>
                <a:cubicBezTo>
                  <a:pt x="10178" y="18266"/>
                  <a:pt x="10868" y="19244"/>
                  <a:pt x="10582" y="20219"/>
                </a:cubicBezTo>
                <a:cubicBezTo>
                  <a:pt x="10340" y="21016"/>
                  <a:pt x="9471" y="21600"/>
                  <a:pt x="8520" y="21600"/>
                </a:cubicBezTo>
                <a:lnTo>
                  <a:pt x="852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69" name="Shape 2569"/>
          <p:cNvSpPr/>
          <p:nvPr/>
        </p:nvSpPr>
        <p:spPr>
          <a:xfrm>
            <a:off x="7546141" y="3086962"/>
            <a:ext cx="126220" cy="126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2" h="20524" extrusionOk="0">
                <a:moveTo>
                  <a:pt x="11967" y="3528"/>
                </a:moveTo>
                <a:cubicBezTo>
                  <a:pt x="10291" y="3528"/>
                  <a:pt x="8712" y="4212"/>
                  <a:pt x="7635" y="5440"/>
                </a:cubicBezTo>
                <a:cubicBezTo>
                  <a:pt x="6961" y="6228"/>
                  <a:pt x="6230" y="6948"/>
                  <a:pt x="5473" y="7668"/>
                </a:cubicBezTo>
                <a:cubicBezTo>
                  <a:pt x="4389" y="8676"/>
                  <a:pt x="3782" y="10044"/>
                  <a:pt x="3767" y="11484"/>
                </a:cubicBezTo>
                <a:cubicBezTo>
                  <a:pt x="3748" y="12928"/>
                  <a:pt x="4317" y="14292"/>
                  <a:pt x="5372" y="15300"/>
                </a:cubicBezTo>
                <a:cubicBezTo>
                  <a:pt x="7466" y="17388"/>
                  <a:pt x="11194" y="17428"/>
                  <a:pt x="13360" y="15408"/>
                </a:cubicBezTo>
                <a:cubicBezTo>
                  <a:pt x="14388" y="14436"/>
                  <a:pt x="15368" y="13428"/>
                  <a:pt x="16290" y="12384"/>
                </a:cubicBezTo>
                <a:cubicBezTo>
                  <a:pt x="17266" y="11268"/>
                  <a:pt x="17725" y="9868"/>
                  <a:pt x="17594" y="8428"/>
                </a:cubicBezTo>
                <a:cubicBezTo>
                  <a:pt x="17462" y="7024"/>
                  <a:pt x="16754" y="5688"/>
                  <a:pt x="15601" y="4792"/>
                </a:cubicBezTo>
                <a:cubicBezTo>
                  <a:pt x="14580" y="3960"/>
                  <a:pt x="13289" y="3528"/>
                  <a:pt x="11967" y="3528"/>
                </a:cubicBezTo>
                <a:lnTo>
                  <a:pt x="11967" y="3528"/>
                </a:lnTo>
                <a:close/>
                <a:moveTo>
                  <a:pt x="9417" y="20524"/>
                </a:moveTo>
                <a:cubicBezTo>
                  <a:pt x="6848" y="20524"/>
                  <a:pt x="4453" y="19584"/>
                  <a:pt x="2671" y="17824"/>
                </a:cubicBezTo>
                <a:cubicBezTo>
                  <a:pt x="920" y="16096"/>
                  <a:pt x="-33" y="13828"/>
                  <a:pt x="1" y="11412"/>
                </a:cubicBezTo>
                <a:cubicBezTo>
                  <a:pt x="31" y="9036"/>
                  <a:pt x="1040" y="6768"/>
                  <a:pt x="2841" y="5080"/>
                </a:cubicBezTo>
                <a:cubicBezTo>
                  <a:pt x="3507" y="4468"/>
                  <a:pt x="4148" y="3820"/>
                  <a:pt x="4746" y="3132"/>
                </a:cubicBezTo>
                <a:cubicBezTo>
                  <a:pt x="7963" y="-540"/>
                  <a:pt x="14177" y="-1076"/>
                  <a:pt x="18019" y="2016"/>
                </a:cubicBezTo>
                <a:cubicBezTo>
                  <a:pt x="19944" y="3568"/>
                  <a:pt x="21126" y="5728"/>
                  <a:pt x="21345" y="8140"/>
                </a:cubicBezTo>
                <a:cubicBezTo>
                  <a:pt x="21567" y="10512"/>
                  <a:pt x="20795" y="12856"/>
                  <a:pt x="19175" y="14688"/>
                </a:cubicBezTo>
                <a:cubicBezTo>
                  <a:pt x="18174" y="15840"/>
                  <a:pt x="17108" y="16956"/>
                  <a:pt x="15989" y="18000"/>
                </a:cubicBezTo>
                <a:cubicBezTo>
                  <a:pt x="14219" y="19620"/>
                  <a:pt x="11884" y="20524"/>
                  <a:pt x="9417" y="20524"/>
                </a:cubicBezTo>
                <a:lnTo>
                  <a:pt x="9417" y="2052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70" name="Shape 2570"/>
          <p:cNvSpPr/>
          <p:nvPr/>
        </p:nvSpPr>
        <p:spPr>
          <a:xfrm>
            <a:off x="7279349" y="2753472"/>
            <a:ext cx="130836" cy="121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00" h="20311" extrusionOk="0">
                <a:moveTo>
                  <a:pt x="11100" y="3673"/>
                </a:moveTo>
                <a:cubicBezTo>
                  <a:pt x="10398" y="3673"/>
                  <a:pt x="9712" y="3863"/>
                  <a:pt x="9066" y="4199"/>
                </a:cubicBezTo>
                <a:cubicBezTo>
                  <a:pt x="7922" y="4792"/>
                  <a:pt x="6803" y="5426"/>
                  <a:pt x="5724" y="6172"/>
                </a:cubicBezTo>
                <a:cubicBezTo>
                  <a:pt x="3379" y="7702"/>
                  <a:pt x="2582" y="11134"/>
                  <a:pt x="3943" y="13820"/>
                </a:cubicBezTo>
                <a:cubicBezTo>
                  <a:pt x="5255" y="16360"/>
                  <a:pt x="8388" y="17364"/>
                  <a:pt x="10673" y="15834"/>
                </a:cubicBezTo>
                <a:cubicBezTo>
                  <a:pt x="11474" y="15312"/>
                  <a:pt x="12297" y="14827"/>
                  <a:pt x="13146" y="14383"/>
                </a:cubicBezTo>
                <a:cubicBezTo>
                  <a:pt x="15609" y="13115"/>
                  <a:pt x="16705" y="9795"/>
                  <a:pt x="15580" y="6997"/>
                </a:cubicBezTo>
                <a:cubicBezTo>
                  <a:pt x="14783" y="4982"/>
                  <a:pt x="13025" y="3673"/>
                  <a:pt x="11100" y="3673"/>
                </a:cubicBezTo>
                <a:lnTo>
                  <a:pt x="11100" y="3673"/>
                </a:lnTo>
                <a:close/>
                <a:moveTo>
                  <a:pt x="8204" y="20311"/>
                </a:moveTo>
                <a:cubicBezTo>
                  <a:pt x="5291" y="20311"/>
                  <a:pt x="2573" y="18558"/>
                  <a:pt x="1110" y="15689"/>
                </a:cubicBezTo>
                <a:cubicBezTo>
                  <a:pt x="-1163" y="11246"/>
                  <a:pt x="169" y="5504"/>
                  <a:pt x="4071" y="2930"/>
                </a:cubicBezTo>
                <a:cubicBezTo>
                  <a:pt x="5246" y="2147"/>
                  <a:pt x="6459" y="1438"/>
                  <a:pt x="7705" y="800"/>
                </a:cubicBezTo>
                <a:cubicBezTo>
                  <a:pt x="11720" y="-1289"/>
                  <a:pt x="16754" y="875"/>
                  <a:pt x="18564" y="5426"/>
                </a:cubicBezTo>
                <a:cubicBezTo>
                  <a:pt x="20437" y="10093"/>
                  <a:pt x="18613" y="15648"/>
                  <a:pt x="14497" y="17774"/>
                </a:cubicBezTo>
                <a:cubicBezTo>
                  <a:pt x="13743" y="18151"/>
                  <a:pt x="13022" y="18595"/>
                  <a:pt x="12317" y="19043"/>
                </a:cubicBezTo>
                <a:cubicBezTo>
                  <a:pt x="11064" y="19901"/>
                  <a:pt x="9640" y="20311"/>
                  <a:pt x="8204" y="20311"/>
                </a:cubicBezTo>
                <a:lnTo>
                  <a:pt x="8204" y="2031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71" name="Shape 2571"/>
          <p:cNvSpPr/>
          <p:nvPr/>
        </p:nvSpPr>
        <p:spPr>
          <a:xfrm>
            <a:off x="7412745" y="3175893"/>
            <a:ext cx="133174" cy="1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0" h="20750" extrusionOk="0">
                <a:moveTo>
                  <a:pt x="12235" y="4054"/>
                </a:moveTo>
                <a:cubicBezTo>
                  <a:pt x="11934" y="4054"/>
                  <a:pt x="11625" y="4098"/>
                  <a:pt x="11317" y="4135"/>
                </a:cubicBezTo>
                <a:cubicBezTo>
                  <a:pt x="10356" y="4341"/>
                  <a:pt x="9374" y="4459"/>
                  <a:pt x="8382" y="4584"/>
                </a:cubicBezTo>
                <a:cubicBezTo>
                  <a:pt x="5486" y="4828"/>
                  <a:pt x="3309" y="7741"/>
                  <a:pt x="3519" y="11064"/>
                </a:cubicBezTo>
                <a:cubicBezTo>
                  <a:pt x="3726" y="14225"/>
                  <a:pt x="6026" y="16697"/>
                  <a:pt x="8761" y="16697"/>
                </a:cubicBezTo>
                <a:lnTo>
                  <a:pt x="9189" y="16697"/>
                </a:lnTo>
                <a:cubicBezTo>
                  <a:pt x="10507" y="16576"/>
                  <a:pt x="11839" y="16373"/>
                  <a:pt x="13150" y="16130"/>
                </a:cubicBezTo>
                <a:cubicBezTo>
                  <a:pt x="14532" y="15846"/>
                  <a:pt x="15734" y="14959"/>
                  <a:pt x="16541" y="13622"/>
                </a:cubicBezTo>
                <a:cubicBezTo>
                  <a:pt x="17347" y="12280"/>
                  <a:pt x="17655" y="10663"/>
                  <a:pt x="17413" y="9079"/>
                </a:cubicBezTo>
                <a:cubicBezTo>
                  <a:pt x="16968" y="6161"/>
                  <a:pt x="14791" y="4054"/>
                  <a:pt x="12235" y="4054"/>
                </a:cubicBezTo>
                <a:lnTo>
                  <a:pt x="12235" y="4054"/>
                </a:lnTo>
                <a:close/>
                <a:moveTo>
                  <a:pt x="8761" y="20750"/>
                </a:moveTo>
                <a:cubicBezTo>
                  <a:pt x="4200" y="20750"/>
                  <a:pt x="364" y="16661"/>
                  <a:pt x="24" y="11389"/>
                </a:cubicBezTo>
                <a:cubicBezTo>
                  <a:pt x="-330" y="5796"/>
                  <a:pt x="3299" y="933"/>
                  <a:pt x="8119" y="528"/>
                </a:cubicBezTo>
                <a:cubicBezTo>
                  <a:pt x="8996" y="451"/>
                  <a:pt x="9865" y="325"/>
                  <a:pt x="10717" y="163"/>
                </a:cubicBezTo>
                <a:cubicBezTo>
                  <a:pt x="15566" y="-850"/>
                  <a:pt x="20039" y="2959"/>
                  <a:pt x="20867" y="8390"/>
                </a:cubicBezTo>
                <a:cubicBezTo>
                  <a:pt x="21270" y="11024"/>
                  <a:pt x="20755" y="13743"/>
                  <a:pt x="19412" y="15932"/>
                </a:cubicBezTo>
                <a:cubicBezTo>
                  <a:pt x="18069" y="18156"/>
                  <a:pt x="16060" y="19656"/>
                  <a:pt x="13753" y="20102"/>
                </a:cubicBezTo>
                <a:cubicBezTo>
                  <a:pt x="12333" y="20389"/>
                  <a:pt x="10889" y="20588"/>
                  <a:pt x="9424" y="20750"/>
                </a:cubicBezTo>
                <a:lnTo>
                  <a:pt x="8761" y="20750"/>
                </a:lnTo>
                <a:lnTo>
                  <a:pt x="8761" y="2075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72" name="Shape 2572"/>
          <p:cNvSpPr/>
          <p:nvPr/>
        </p:nvSpPr>
        <p:spPr>
          <a:xfrm>
            <a:off x="6234412" y="3220358"/>
            <a:ext cx="266793" cy="2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00" y="21600"/>
                </a:moveTo>
                <a:lnTo>
                  <a:pt x="900" y="21600"/>
                </a:lnTo>
                <a:cubicBezTo>
                  <a:pt x="403" y="21600"/>
                  <a:pt x="0" y="16831"/>
                  <a:pt x="0" y="10811"/>
                </a:cubicBezTo>
                <a:cubicBezTo>
                  <a:pt x="0" y="4747"/>
                  <a:pt x="403" y="0"/>
                  <a:pt x="900" y="0"/>
                </a:cubicBezTo>
                <a:lnTo>
                  <a:pt x="20700" y="0"/>
                </a:lnTo>
                <a:cubicBezTo>
                  <a:pt x="21197" y="0"/>
                  <a:pt x="21600" y="4747"/>
                  <a:pt x="21600" y="10811"/>
                </a:cubicBezTo>
                <a:cubicBezTo>
                  <a:pt x="21600" y="16831"/>
                  <a:pt x="21197" y="21600"/>
                  <a:pt x="207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73" name="Shape 2573"/>
          <p:cNvSpPr/>
          <p:nvPr/>
        </p:nvSpPr>
        <p:spPr>
          <a:xfrm>
            <a:off x="6278877" y="2998031"/>
            <a:ext cx="200095" cy="232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extrusionOk="0">
                <a:moveTo>
                  <a:pt x="20400" y="21549"/>
                </a:moveTo>
                <a:cubicBezTo>
                  <a:pt x="19738" y="21549"/>
                  <a:pt x="19200" y="21093"/>
                  <a:pt x="19200" y="20516"/>
                </a:cubicBezTo>
                <a:lnTo>
                  <a:pt x="19200" y="6666"/>
                </a:lnTo>
                <a:lnTo>
                  <a:pt x="10800" y="2237"/>
                </a:lnTo>
                <a:lnTo>
                  <a:pt x="2400" y="6666"/>
                </a:lnTo>
                <a:lnTo>
                  <a:pt x="2400" y="20516"/>
                </a:lnTo>
                <a:cubicBezTo>
                  <a:pt x="2400" y="21093"/>
                  <a:pt x="1862" y="21549"/>
                  <a:pt x="1200" y="21549"/>
                </a:cubicBezTo>
                <a:cubicBezTo>
                  <a:pt x="538" y="21549"/>
                  <a:pt x="0" y="21093"/>
                  <a:pt x="0" y="20516"/>
                </a:cubicBezTo>
                <a:lnTo>
                  <a:pt x="0" y="6091"/>
                </a:lnTo>
                <a:cubicBezTo>
                  <a:pt x="0" y="5739"/>
                  <a:pt x="216" y="5409"/>
                  <a:pt x="574" y="5203"/>
                </a:cubicBezTo>
                <a:lnTo>
                  <a:pt x="10174" y="153"/>
                </a:lnTo>
                <a:cubicBezTo>
                  <a:pt x="10558" y="-51"/>
                  <a:pt x="11042" y="-51"/>
                  <a:pt x="11426" y="153"/>
                </a:cubicBezTo>
                <a:lnTo>
                  <a:pt x="21026" y="5203"/>
                </a:lnTo>
                <a:cubicBezTo>
                  <a:pt x="21384" y="5409"/>
                  <a:pt x="21600" y="5739"/>
                  <a:pt x="21600" y="6091"/>
                </a:cubicBezTo>
                <a:lnTo>
                  <a:pt x="21600" y="20516"/>
                </a:lnTo>
                <a:cubicBezTo>
                  <a:pt x="21600" y="21093"/>
                  <a:pt x="21062" y="21549"/>
                  <a:pt x="20400" y="2154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74" name="Shape 2574"/>
          <p:cNvSpPr/>
          <p:nvPr/>
        </p:nvSpPr>
        <p:spPr>
          <a:xfrm>
            <a:off x="6234412" y="2775704"/>
            <a:ext cx="266793" cy="22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00" y="21600"/>
                </a:moveTo>
                <a:lnTo>
                  <a:pt x="900" y="21600"/>
                </a:lnTo>
                <a:cubicBezTo>
                  <a:pt x="403" y="21600"/>
                  <a:pt x="0" y="16826"/>
                  <a:pt x="0" y="10778"/>
                </a:cubicBezTo>
                <a:cubicBezTo>
                  <a:pt x="0" y="4752"/>
                  <a:pt x="403" y="0"/>
                  <a:pt x="900" y="0"/>
                </a:cubicBezTo>
                <a:lnTo>
                  <a:pt x="20700" y="0"/>
                </a:lnTo>
                <a:cubicBezTo>
                  <a:pt x="21197" y="0"/>
                  <a:pt x="21600" y="4752"/>
                  <a:pt x="21600" y="10778"/>
                </a:cubicBezTo>
                <a:cubicBezTo>
                  <a:pt x="21600" y="16826"/>
                  <a:pt x="21197" y="21600"/>
                  <a:pt x="207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75" name="Shape 2575"/>
          <p:cNvSpPr/>
          <p:nvPr/>
        </p:nvSpPr>
        <p:spPr>
          <a:xfrm>
            <a:off x="6278877" y="2797937"/>
            <a:ext cx="200095" cy="234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10582" y="21600"/>
                  <a:pt x="10366" y="21539"/>
                  <a:pt x="10174" y="21434"/>
                </a:cubicBezTo>
                <a:lnTo>
                  <a:pt x="574" y="16421"/>
                </a:lnTo>
                <a:cubicBezTo>
                  <a:pt x="216" y="16234"/>
                  <a:pt x="0" y="15909"/>
                  <a:pt x="0" y="15538"/>
                </a:cubicBezTo>
                <a:lnTo>
                  <a:pt x="0" y="1026"/>
                </a:lnTo>
                <a:cubicBezTo>
                  <a:pt x="0" y="450"/>
                  <a:pt x="538" y="0"/>
                  <a:pt x="1200" y="0"/>
                </a:cubicBezTo>
                <a:cubicBezTo>
                  <a:pt x="1862" y="0"/>
                  <a:pt x="2400" y="450"/>
                  <a:pt x="2400" y="1026"/>
                </a:cubicBezTo>
                <a:lnTo>
                  <a:pt x="2400" y="14965"/>
                </a:lnTo>
                <a:lnTo>
                  <a:pt x="10800" y="19369"/>
                </a:lnTo>
                <a:lnTo>
                  <a:pt x="19200" y="14965"/>
                </a:lnTo>
                <a:lnTo>
                  <a:pt x="19200" y="1026"/>
                </a:lnTo>
                <a:cubicBezTo>
                  <a:pt x="19200" y="450"/>
                  <a:pt x="19738" y="0"/>
                  <a:pt x="20400" y="0"/>
                </a:cubicBezTo>
                <a:cubicBezTo>
                  <a:pt x="21062" y="0"/>
                  <a:pt x="21600" y="450"/>
                  <a:pt x="21600" y="1026"/>
                </a:cubicBezTo>
                <a:lnTo>
                  <a:pt x="21600" y="15538"/>
                </a:lnTo>
                <a:cubicBezTo>
                  <a:pt x="21600" y="15909"/>
                  <a:pt x="21384" y="16234"/>
                  <a:pt x="21026" y="16421"/>
                </a:cubicBezTo>
                <a:lnTo>
                  <a:pt x="11426" y="21434"/>
                </a:lnTo>
                <a:cubicBezTo>
                  <a:pt x="11234" y="21539"/>
                  <a:pt x="11018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76" name="Shape 2576"/>
          <p:cNvSpPr/>
          <p:nvPr/>
        </p:nvSpPr>
        <p:spPr>
          <a:xfrm>
            <a:off x="6301109" y="2931333"/>
            <a:ext cx="133398" cy="22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21600"/>
                </a:moveTo>
                <a:lnTo>
                  <a:pt x="1800" y="21600"/>
                </a:lnTo>
                <a:cubicBezTo>
                  <a:pt x="806" y="21600"/>
                  <a:pt x="0" y="16865"/>
                  <a:pt x="0" y="10811"/>
                </a:cubicBezTo>
                <a:cubicBezTo>
                  <a:pt x="0" y="4735"/>
                  <a:pt x="806" y="0"/>
                  <a:pt x="1800" y="0"/>
                </a:cubicBezTo>
                <a:lnTo>
                  <a:pt x="19800" y="0"/>
                </a:lnTo>
                <a:cubicBezTo>
                  <a:pt x="20794" y="0"/>
                  <a:pt x="21600" y="4735"/>
                  <a:pt x="21600" y="10811"/>
                </a:cubicBezTo>
                <a:cubicBezTo>
                  <a:pt x="21600" y="16865"/>
                  <a:pt x="20794" y="21600"/>
                  <a:pt x="19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77" name="Shape 2577"/>
          <p:cNvSpPr/>
          <p:nvPr/>
        </p:nvSpPr>
        <p:spPr>
          <a:xfrm>
            <a:off x="6301109" y="3131428"/>
            <a:ext cx="133398" cy="22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21600"/>
                </a:moveTo>
                <a:lnTo>
                  <a:pt x="1800" y="21600"/>
                </a:lnTo>
                <a:cubicBezTo>
                  <a:pt x="806" y="21600"/>
                  <a:pt x="0" y="16865"/>
                  <a:pt x="0" y="10811"/>
                </a:cubicBezTo>
                <a:cubicBezTo>
                  <a:pt x="0" y="4735"/>
                  <a:pt x="806" y="0"/>
                  <a:pt x="1800" y="0"/>
                </a:cubicBezTo>
                <a:lnTo>
                  <a:pt x="19800" y="0"/>
                </a:lnTo>
                <a:cubicBezTo>
                  <a:pt x="20794" y="0"/>
                  <a:pt x="21600" y="4735"/>
                  <a:pt x="21600" y="10811"/>
                </a:cubicBezTo>
                <a:cubicBezTo>
                  <a:pt x="21600" y="16865"/>
                  <a:pt x="20794" y="21600"/>
                  <a:pt x="19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78" name="Shape 2578"/>
          <p:cNvSpPr/>
          <p:nvPr/>
        </p:nvSpPr>
        <p:spPr>
          <a:xfrm>
            <a:off x="6301109" y="3175893"/>
            <a:ext cx="133398" cy="22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21600"/>
                </a:moveTo>
                <a:lnTo>
                  <a:pt x="1800" y="21600"/>
                </a:lnTo>
                <a:cubicBezTo>
                  <a:pt x="806" y="21600"/>
                  <a:pt x="0" y="16826"/>
                  <a:pt x="0" y="10778"/>
                </a:cubicBezTo>
                <a:cubicBezTo>
                  <a:pt x="0" y="4752"/>
                  <a:pt x="806" y="0"/>
                  <a:pt x="1800" y="0"/>
                </a:cubicBezTo>
                <a:lnTo>
                  <a:pt x="19800" y="0"/>
                </a:lnTo>
                <a:cubicBezTo>
                  <a:pt x="20794" y="0"/>
                  <a:pt x="21600" y="4752"/>
                  <a:pt x="21600" y="10778"/>
                </a:cubicBezTo>
                <a:cubicBezTo>
                  <a:pt x="21600" y="16826"/>
                  <a:pt x="20794" y="21600"/>
                  <a:pt x="19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79" name="Shape 2579"/>
          <p:cNvSpPr/>
          <p:nvPr/>
        </p:nvSpPr>
        <p:spPr>
          <a:xfrm>
            <a:off x="6367808" y="3042497"/>
            <a:ext cx="22233" cy="44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8" y="21600"/>
                  <a:pt x="0" y="19213"/>
                  <a:pt x="0" y="16200"/>
                </a:cubicBezTo>
                <a:lnTo>
                  <a:pt x="0" y="5400"/>
                </a:lnTo>
                <a:cubicBezTo>
                  <a:pt x="0" y="2365"/>
                  <a:pt x="4838" y="0"/>
                  <a:pt x="10800" y="0"/>
                </a:cubicBezTo>
                <a:cubicBezTo>
                  <a:pt x="16762" y="0"/>
                  <a:pt x="21600" y="2365"/>
                  <a:pt x="21600" y="5400"/>
                </a:cubicBezTo>
                <a:lnTo>
                  <a:pt x="21600" y="16200"/>
                </a:lnTo>
                <a:cubicBezTo>
                  <a:pt x="21600" y="19213"/>
                  <a:pt x="16762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80" name="Shape 2580"/>
          <p:cNvSpPr/>
          <p:nvPr/>
        </p:nvSpPr>
        <p:spPr>
          <a:xfrm>
            <a:off x="6367808" y="3109195"/>
            <a:ext cx="22233" cy="44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8" y="21600"/>
                  <a:pt x="0" y="19213"/>
                  <a:pt x="0" y="16200"/>
                </a:cubicBezTo>
                <a:lnTo>
                  <a:pt x="0" y="5400"/>
                </a:lnTo>
                <a:cubicBezTo>
                  <a:pt x="0" y="2365"/>
                  <a:pt x="4838" y="0"/>
                  <a:pt x="10800" y="0"/>
                </a:cubicBezTo>
                <a:cubicBezTo>
                  <a:pt x="16762" y="0"/>
                  <a:pt x="21600" y="2365"/>
                  <a:pt x="21600" y="5400"/>
                </a:cubicBezTo>
                <a:lnTo>
                  <a:pt x="21600" y="16200"/>
                </a:lnTo>
                <a:cubicBezTo>
                  <a:pt x="21600" y="19213"/>
                  <a:pt x="16762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81" name="Shape 2581"/>
          <p:cNvSpPr/>
          <p:nvPr/>
        </p:nvSpPr>
        <p:spPr>
          <a:xfrm>
            <a:off x="5056078" y="2953566"/>
            <a:ext cx="533586" cy="177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" y="18900"/>
                </a:moveTo>
                <a:lnTo>
                  <a:pt x="20700" y="18900"/>
                </a:lnTo>
                <a:lnTo>
                  <a:pt x="20700" y="2702"/>
                </a:lnTo>
                <a:lnTo>
                  <a:pt x="900" y="2702"/>
                </a:lnTo>
                <a:lnTo>
                  <a:pt x="900" y="18900"/>
                </a:lnTo>
                <a:close/>
                <a:moveTo>
                  <a:pt x="21150" y="21600"/>
                </a:moveTo>
                <a:lnTo>
                  <a:pt x="450" y="21600"/>
                </a:lnTo>
                <a:cubicBezTo>
                  <a:pt x="202" y="21600"/>
                  <a:pt x="0" y="21003"/>
                  <a:pt x="0" y="20247"/>
                </a:cubicBezTo>
                <a:lnTo>
                  <a:pt x="0" y="1353"/>
                </a:lnTo>
                <a:cubicBezTo>
                  <a:pt x="0" y="594"/>
                  <a:pt x="202" y="0"/>
                  <a:pt x="450" y="0"/>
                </a:cubicBezTo>
                <a:lnTo>
                  <a:pt x="21150" y="0"/>
                </a:lnTo>
                <a:cubicBezTo>
                  <a:pt x="21398" y="0"/>
                  <a:pt x="21600" y="594"/>
                  <a:pt x="21600" y="1353"/>
                </a:cubicBezTo>
                <a:lnTo>
                  <a:pt x="21600" y="20247"/>
                </a:lnTo>
                <a:cubicBezTo>
                  <a:pt x="21600" y="21003"/>
                  <a:pt x="21398" y="21600"/>
                  <a:pt x="21150" y="21600"/>
                </a:cubicBezTo>
                <a:lnTo>
                  <a:pt x="2115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82" name="Shape 2582"/>
          <p:cNvSpPr/>
          <p:nvPr/>
        </p:nvSpPr>
        <p:spPr>
          <a:xfrm>
            <a:off x="5056078" y="2975798"/>
            <a:ext cx="73649" cy="161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4" h="21404" extrusionOk="0">
                <a:moveTo>
                  <a:pt x="3137" y="21404"/>
                </a:moveTo>
                <a:cubicBezTo>
                  <a:pt x="2780" y="21404"/>
                  <a:pt x="2409" y="21377"/>
                  <a:pt x="2051" y="21316"/>
                </a:cubicBezTo>
                <a:cubicBezTo>
                  <a:pt x="426" y="21021"/>
                  <a:pt x="-403" y="20196"/>
                  <a:pt x="193" y="19433"/>
                </a:cubicBezTo>
                <a:lnTo>
                  <a:pt x="14706" y="956"/>
                </a:lnTo>
                <a:cubicBezTo>
                  <a:pt x="15309" y="190"/>
                  <a:pt x="17123" y="-196"/>
                  <a:pt x="18743" y="99"/>
                </a:cubicBezTo>
                <a:cubicBezTo>
                  <a:pt x="20368" y="364"/>
                  <a:pt x="21197" y="1218"/>
                  <a:pt x="20601" y="1988"/>
                </a:cubicBezTo>
                <a:lnTo>
                  <a:pt x="6081" y="20432"/>
                </a:lnTo>
                <a:cubicBezTo>
                  <a:pt x="5617" y="21050"/>
                  <a:pt x="4412" y="21404"/>
                  <a:pt x="3137" y="2140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83" name="Shape 2583"/>
          <p:cNvSpPr/>
          <p:nvPr/>
        </p:nvSpPr>
        <p:spPr>
          <a:xfrm>
            <a:off x="5100544" y="2975798"/>
            <a:ext cx="73649" cy="161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4" h="21404" extrusionOk="0">
                <a:moveTo>
                  <a:pt x="3137" y="21404"/>
                </a:moveTo>
                <a:cubicBezTo>
                  <a:pt x="2780" y="21404"/>
                  <a:pt x="2409" y="21377"/>
                  <a:pt x="2051" y="21316"/>
                </a:cubicBezTo>
                <a:cubicBezTo>
                  <a:pt x="426" y="21021"/>
                  <a:pt x="-403" y="20196"/>
                  <a:pt x="193" y="19433"/>
                </a:cubicBezTo>
                <a:lnTo>
                  <a:pt x="14706" y="956"/>
                </a:lnTo>
                <a:cubicBezTo>
                  <a:pt x="15315" y="190"/>
                  <a:pt x="17123" y="-196"/>
                  <a:pt x="18743" y="99"/>
                </a:cubicBezTo>
                <a:cubicBezTo>
                  <a:pt x="20368" y="364"/>
                  <a:pt x="21197" y="1218"/>
                  <a:pt x="20601" y="1988"/>
                </a:cubicBezTo>
                <a:lnTo>
                  <a:pt x="6081" y="20432"/>
                </a:lnTo>
                <a:cubicBezTo>
                  <a:pt x="5617" y="21050"/>
                  <a:pt x="4412" y="21404"/>
                  <a:pt x="3137" y="2140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84" name="Shape 2584"/>
          <p:cNvSpPr/>
          <p:nvPr/>
        </p:nvSpPr>
        <p:spPr>
          <a:xfrm>
            <a:off x="5145009" y="2975798"/>
            <a:ext cx="73649" cy="161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4" h="21404" extrusionOk="0">
                <a:moveTo>
                  <a:pt x="3137" y="21404"/>
                </a:moveTo>
                <a:cubicBezTo>
                  <a:pt x="2780" y="21404"/>
                  <a:pt x="2409" y="21377"/>
                  <a:pt x="2051" y="21316"/>
                </a:cubicBezTo>
                <a:cubicBezTo>
                  <a:pt x="426" y="21021"/>
                  <a:pt x="-403" y="20196"/>
                  <a:pt x="193" y="19433"/>
                </a:cubicBezTo>
                <a:lnTo>
                  <a:pt x="14706" y="956"/>
                </a:lnTo>
                <a:cubicBezTo>
                  <a:pt x="15315" y="190"/>
                  <a:pt x="17117" y="-196"/>
                  <a:pt x="18743" y="99"/>
                </a:cubicBezTo>
                <a:cubicBezTo>
                  <a:pt x="20368" y="364"/>
                  <a:pt x="21197" y="1218"/>
                  <a:pt x="20601" y="1988"/>
                </a:cubicBezTo>
                <a:lnTo>
                  <a:pt x="6081" y="20432"/>
                </a:lnTo>
                <a:cubicBezTo>
                  <a:pt x="5617" y="21050"/>
                  <a:pt x="4412" y="21404"/>
                  <a:pt x="3137" y="2140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85" name="Shape 2585"/>
          <p:cNvSpPr/>
          <p:nvPr/>
        </p:nvSpPr>
        <p:spPr>
          <a:xfrm>
            <a:off x="5189475" y="2975798"/>
            <a:ext cx="73649" cy="161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4" h="21404" extrusionOk="0">
                <a:moveTo>
                  <a:pt x="3137" y="21404"/>
                </a:moveTo>
                <a:cubicBezTo>
                  <a:pt x="2780" y="21404"/>
                  <a:pt x="2409" y="21377"/>
                  <a:pt x="2051" y="21316"/>
                </a:cubicBezTo>
                <a:cubicBezTo>
                  <a:pt x="426" y="21021"/>
                  <a:pt x="-403" y="20196"/>
                  <a:pt x="193" y="19433"/>
                </a:cubicBezTo>
                <a:lnTo>
                  <a:pt x="14706" y="956"/>
                </a:lnTo>
                <a:cubicBezTo>
                  <a:pt x="15315" y="190"/>
                  <a:pt x="17117" y="-196"/>
                  <a:pt x="18743" y="99"/>
                </a:cubicBezTo>
                <a:cubicBezTo>
                  <a:pt x="20368" y="364"/>
                  <a:pt x="21197" y="1218"/>
                  <a:pt x="20601" y="1988"/>
                </a:cubicBezTo>
                <a:lnTo>
                  <a:pt x="6081" y="20432"/>
                </a:lnTo>
                <a:cubicBezTo>
                  <a:pt x="5617" y="21050"/>
                  <a:pt x="4412" y="21404"/>
                  <a:pt x="3137" y="2140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86" name="Shape 2586"/>
          <p:cNvSpPr/>
          <p:nvPr/>
        </p:nvSpPr>
        <p:spPr>
          <a:xfrm>
            <a:off x="5233940" y="2975798"/>
            <a:ext cx="73649" cy="161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4" h="21404" extrusionOk="0">
                <a:moveTo>
                  <a:pt x="3137" y="21404"/>
                </a:moveTo>
                <a:cubicBezTo>
                  <a:pt x="2780" y="21404"/>
                  <a:pt x="2409" y="21377"/>
                  <a:pt x="2051" y="21316"/>
                </a:cubicBezTo>
                <a:cubicBezTo>
                  <a:pt x="426" y="21021"/>
                  <a:pt x="-403" y="20196"/>
                  <a:pt x="193" y="19433"/>
                </a:cubicBezTo>
                <a:lnTo>
                  <a:pt x="14706" y="956"/>
                </a:lnTo>
                <a:cubicBezTo>
                  <a:pt x="15309" y="190"/>
                  <a:pt x="17117" y="-196"/>
                  <a:pt x="18743" y="99"/>
                </a:cubicBezTo>
                <a:cubicBezTo>
                  <a:pt x="20368" y="364"/>
                  <a:pt x="21197" y="1218"/>
                  <a:pt x="20601" y="1988"/>
                </a:cubicBezTo>
                <a:lnTo>
                  <a:pt x="6081" y="20432"/>
                </a:lnTo>
                <a:cubicBezTo>
                  <a:pt x="5617" y="21050"/>
                  <a:pt x="4412" y="21404"/>
                  <a:pt x="3137" y="2140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87" name="Shape 2587"/>
          <p:cNvSpPr/>
          <p:nvPr/>
        </p:nvSpPr>
        <p:spPr>
          <a:xfrm>
            <a:off x="5278405" y="2975798"/>
            <a:ext cx="73650" cy="161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4" h="21404" extrusionOk="0">
                <a:moveTo>
                  <a:pt x="3137" y="21404"/>
                </a:moveTo>
                <a:cubicBezTo>
                  <a:pt x="2780" y="21404"/>
                  <a:pt x="2409" y="21377"/>
                  <a:pt x="2051" y="21316"/>
                </a:cubicBezTo>
                <a:cubicBezTo>
                  <a:pt x="426" y="21021"/>
                  <a:pt x="-403" y="20196"/>
                  <a:pt x="193" y="19433"/>
                </a:cubicBezTo>
                <a:lnTo>
                  <a:pt x="14706" y="956"/>
                </a:lnTo>
                <a:cubicBezTo>
                  <a:pt x="15315" y="190"/>
                  <a:pt x="17117" y="-196"/>
                  <a:pt x="18743" y="99"/>
                </a:cubicBezTo>
                <a:cubicBezTo>
                  <a:pt x="20368" y="364"/>
                  <a:pt x="21197" y="1218"/>
                  <a:pt x="20601" y="1988"/>
                </a:cubicBezTo>
                <a:lnTo>
                  <a:pt x="6081" y="20432"/>
                </a:lnTo>
                <a:cubicBezTo>
                  <a:pt x="5617" y="21050"/>
                  <a:pt x="4412" y="21404"/>
                  <a:pt x="3137" y="2140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88" name="Shape 2588"/>
          <p:cNvSpPr/>
          <p:nvPr/>
        </p:nvSpPr>
        <p:spPr>
          <a:xfrm>
            <a:off x="4077839" y="2909100"/>
            <a:ext cx="355725" cy="6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14393"/>
                </a:moveTo>
                <a:lnTo>
                  <a:pt x="20250" y="14393"/>
                </a:lnTo>
                <a:lnTo>
                  <a:pt x="20250" y="7193"/>
                </a:lnTo>
                <a:lnTo>
                  <a:pt x="1350" y="7193"/>
                </a:lnTo>
                <a:lnTo>
                  <a:pt x="1350" y="14393"/>
                </a:lnTo>
                <a:close/>
                <a:moveTo>
                  <a:pt x="20925" y="21600"/>
                </a:moveTo>
                <a:lnTo>
                  <a:pt x="675" y="21600"/>
                </a:lnTo>
                <a:cubicBezTo>
                  <a:pt x="302" y="21600"/>
                  <a:pt x="0" y="20009"/>
                  <a:pt x="0" y="18000"/>
                </a:cubicBezTo>
                <a:lnTo>
                  <a:pt x="0" y="3593"/>
                </a:lnTo>
                <a:cubicBezTo>
                  <a:pt x="0" y="1584"/>
                  <a:pt x="302" y="0"/>
                  <a:pt x="675" y="0"/>
                </a:cubicBezTo>
                <a:lnTo>
                  <a:pt x="20925" y="0"/>
                </a:lnTo>
                <a:cubicBezTo>
                  <a:pt x="21298" y="0"/>
                  <a:pt x="21600" y="1584"/>
                  <a:pt x="21600" y="3593"/>
                </a:cubicBezTo>
                <a:lnTo>
                  <a:pt x="21600" y="18000"/>
                </a:lnTo>
                <a:cubicBezTo>
                  <a:pt x="21600" y="20009"/>
                  <a:pt x="21298" y="21600"/>
                  <a:pt x="20925" y="21600"/>
                </a:cubicBezTo>
                <a:lnTo>
                  <a:pt x="20925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89" name="Shape 2589"/>
          <p:cNvSpPr/>
          <p:nvPr/>
        </p:nvSpPr>
        <p:spPr>
          <a:xfrm>
            <a:off x="4122305" y="2953566"/>
            <a:ext cx="266793" cy="3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14" y="20057"/>
                </a:moveTo>
                <a:lnTo>
                  <a:pt x="19800" y="20057"/>
                </a:lnTo>
                <a:lnTo>
                  <a:pt x="19800" y="1544"/>
                </a:lnTo>
                <a:lnTo>
                  <a:pt x="1800" y="1544"/>
                </a:lnTo>
                <a:lnTo>
                  <a:pt x="1800" y="15861"/>
                </a:lnTo>
                <a:lnTo>
                  <a:pt x="7214" y="20057"/>
                </a:lnTo>
                <a:lnTo>
                  <a:pt x="7214" y="20057"/>
                </a:lnTo>
                <a:close/>
                <a:moveTo>
                  <a:pt x="20700" y="21600"/>
                </a:moveTo>
                <a:lnTo>
                  <a:pt x="6867" y="21600"/>
                </a:lnTo>
                <a:cubicBezTo>
                  <a:pt x="6644" y="21600"/>
                  <a:pt x="6428" y="21521"/>
                  <a:pt x="6262" y="21398"/>
                </a:cubicBezTo>
                <a:lnTo>
                  <a:pt x="297" y="16770"/>
                </a:lnTo>
                <a:cubicBezTo>
                  <a:pt x="108" y="16631"/>
                  <a:pt x="0" y="16415"/>
                  <a:pt x="0" y="16199"/>
                </a:cubicBezTo>
                <a:lnTo>
                  <a:pt x="0" y="773"/>
                </a:lnTo>
                <a:cubicBezTo>
                  <a:pt x="0" y="339"/>
                  <a:pt x="403" y="0"/>
                  <a:pt x="900" y="0"/>
                </a:cubicBezTo>
                <a:lnTo>
                  <a:pt x="20700" y="0"/>
                </a:lnTo>
                <a:cubicBezTo>
                  <a:pt x="21197" y="0"/>
                  <a:pt x="21600" y="339"/>
                  <a:pt x="21600" y="773"/>
                </a:cubicBezTo>
                <a:lnTo>
                  <a:pt x="21600" y="20827"/>
                </a:lnTo>
                <a:cubicBezTo>
                  <a:pt x="21600" y="21259"/>
                  <a:pt x="21197" y="21600"/>
                  <a:pt x="20700" y="21600"/>
                </a:cubicBezTo>
                <a:lnTo>
                  <a:pt x="207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90" name="Shape 2590"/>
          <p:cNvSpPr/>
          <p:nvPr/>
        </p:nvSpPr>
        <p:spPr>
          <a:xfrm>
            <a:off x="4011141" y="2864635"/>
            <a:ext cx="489121" cy="222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21600"/>
                </a:moveTo>
                <a:lnTo>
                  <a:pt x="16691" y="21600"/>
                </a:lnTo>
                <a:cubicBezTo>
                  <a:pt x="16420" y="21600"/>
                  <a:pt x="16200" y="21127"/>
                  <a:pt x="16200" y="20522"/>
                </a:cubicBezTo>
                <a:cubicBezTo>
                  <a:pt x="16200" y="19915"/>
                  <a:pt x="16420" y="19442"/>
                  <a:pt x="16691" y="19442"/>
                </a:cubicBezTo>
                <a:lnTo>
                  <a:pt x="20618" y="19442"/>
                </a:lnTo>
                <a:lnTo>
                  <a:pt x="20618" y="2158"/>
                </a:lnTo>
                <a:lnTo>
                  <a:pt x="982" y="2158"/>
                </a:lnTo>
                <a:lnTo>
                  <a:pt x="982" y="19442"/>
                </a:lnTo>
                <a:lnTo>
                  <a:pt x="4909" y="19442"/>
                </a:lnTo>
                <a:cubicBezTo>
                  <a:pt x="5180" y="19442"/>
                  <a:pt x="5400" y="19915"/>
                  <a:pt x="5400" y="20522"/>
                </a:cubicBezTo>
                <a:cubicBezTo>
                  <a:pt x="5400" y="21127"/>
                  <a:pt x="5180" y="21600"/>
                  <a:pt x="4909" y="21600"/>
                </a:cubicBezTo>
                <a:lnTo>
                  <a:pt x="491" y="21600"/>
                </a:lnTo>
                <a:cubicBezTo>
                  <a:pt x="220" y="21600"/>
                  <a:pt x="0" y="21127"/>
                  <a:pt x="0" y="20522"/>
                </a:cubicBezTo>
                <a:lnTo>
                  <a:pt x="0" y="1080"/>
                </a:lnTo>
                <a:cubicBezTo>
                  <a:pt x="0" y="473"/>
                  <a:pt x="220" y="0"/>
                  <a:pt x="491" y="0"/>
                </a:cubicBezTo>
                <a:lnTo>
                  <a:pt x="21109" y="0"/>
                </a:lnTo>
                <a:cubicBezTo>
                  <a:pt x="21380" y="0"/>
                  <a:pt x="21600" y="473"/>
                  <a:pt x="21600" y="1080"/>
                </a:cubicBezTo>
                <a:lnTo>
                  <a:pt x="21600" y="20522"/>
                </a:lnTo>
                <a:cubicBezTo>
                  <a:pt x="21600" y="21127"/>
                  <a:pt x="21380" y="21600"/>
                  <a:pt x="21109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91" name="Shape 2591"/>
          <p:cNvSpPr/>
          <p:nvPr/>
        </p:nvSpPr>
        <p:spPr>
          <a:xfrm>
            <a:off x="4100072" y="2731239"/>
            <a:ext cx="311259" cy="155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3" y="18517"/>
                </a:moveTo>
                <a:lnTo>
                  <a:pt x="20057" y="18517"/>
                </a:lnTo>
                <a:lnTo>
                  <a:pt x="20057" y="3086"/>
                </a:lnTo>
                <a:lnTo>
                  <a:pt x="1543" y="3086"/>
                </a:lnTo>
                <a:lnTo>
                  <a:pt x="1543" y="18517"/>
                </a:lnTo>
                <a:close/>
                <a:moveTo>
                  <a:pt x="20829" y="21600"/>
                </a:moveTo>
                <a:lnTo>
                  <a:pt x="771" y="21600"/>
                </a:lnTo>
                <a:cubicBezTo>
                  <a:pt x="346" y="21600"/>
                  <a:pt x="0" y="20924"/>
                  <a:pt x="0" y="20060"/>
                </a:cubicBezTo>
                <a:lnTo>
                  <a:pt x="0" y="1543"/>
                </a:lnTo>
                <a:cubicBezTo>
                  <a:pt x="0" y="676"/>
                  <a:pt x="346" y="0"/>
                  <a:pt x="771" y="0"/>
                </a:cubicBezTo>
                <a:lnTo>
                  <a:pt x="20829" y="0"/>
                </a:lnTo>
                <a:cubicBezTo>
                  <a:pt x="21254" y="0"/>
                  <a:pt x="21600" y="676"/>
                  <a:pt x="21600" y="1543"/>
                </a:cubicBezTo>
                <a:lnTo>
                  <a:pt x="21600" y="20060"/>
                </a:lnTo>
                <a:cubicBezTo>
                  <a:pt x="21600" y="20924"/>
                  <a:pt x="21254" y="21600"/>
                  <a:pt x="20829" y="21600"/>
                </a:cubicBezTo>
                <a:lnTo>
                  <a:pt x="2082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92" name="Shape 2592"/>
          <p:cNvSpPr/>
          <p:nvPr/>
        </p:nvSpPr>
        <p:spPr>
          <a:xfrm>
            <a:off x="4122305" y="3175893"/>
            <a:ext cx="100048" cy="77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00" y="21600"/>
                </a:moveTo>
                <a:cubicBezTo>
                  <a:pt x="17875" y="21600"/>
                  <a:pt x="16800" y="20248"/>
                  <a:pt x="16800" y="18520"/>
                </a:cubicBezTo>
                <a:lnTo>
                  <a:pt x="16800" y="6173"/>
                </a:lnTo>
                <a:lnTo>
                  <a:pt x="2400" y="6173"/>
                </a:lnTo>
                <a:cubicBezTo>
                  <a:pt x="1075" y="6173"/>
                  <a:pt x="0" y="4809"/>
                  <a:pt x="0" y="3080"/>
                </a:cubicBezTo>
                <a:cubicBezTo>
                  <a:pt x="0" y="1358"/>
                  <a:pt x="1075" y="0"/>
                  <a:pt x="2400" y="0"/>
                </a:cubicBezTo>
                <a:lnTo>
                  <a:pt x="19200" y="0"/>
                </a:lnTo>
                <a:cubicBezTo>
                  <a:pt x="20525" y="0"/>
                  <a:pt x="21600" y="1358"/>
                  <a:pt x="21600" y="3080"/>
                </a:cubicBezTo>
                <a:lnTo>
                  <a:pt x="21600" y="18520"/>
                </a:lnTo>
                <a:cubicBezTo>
                  <a:pt x="21600" y="20248"/>
                  <a:pt x="20525" y="21600"/>
                  <a:pt x="192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93" name="Shape 2593"/>
          <p:cNvSpPr/>
          <p:nvPr/>
        </p:nvSpPr>
        <p:spPr>
          <a:xfrm>
            <a:off x="4211235" y="3020264"/>
            <a:ext cx="83663" cy="135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3" y="21600"/>
                </a:moveTo>
                <a:cubicBezTo>
                  <a:pt x="4345" y="21600"/>
                  <a:pt x="0" y="19220"/>
                  <a:pt x="0" y="15742"/>
                </a:cubicBezTo>
                <a:cubicBezTo>
                  <a:pt x="0" y="14747"/>
                  <a:pt x="1286" y="13962"/>
                  <a:pt x="2870" y="13962"/>
                </a:cubicBezTo>
                <a:cubicBezTo>
                  <a:pt x="4460" y="13962"/>
                  <a:pt x="5740" y="14747"/>
                  <a:pt x="5740" y="15742"/>
                </a:cubicBezTo>
                <a:cubicBezTo>
                  <a:pt x="5740" y="17799"/>
                  <a:pt x="9282" y="18047"/>
                  <a:pt x="10803" y="18047"/>
                </a:cubicBezTo>
                <a:cubicBezTo>
                  <a:pt x="12324" y="18047"/>
                  <a:pt x="15860" y="17799"/>
                  <a:pt x="15860" y="15742"/>
                </a:cubicBezTo>
                <a:cubicBezTo>
                  <a:pt x="15860" y="14459"/>
                  <a:pt x="15435" y="14211"/>
                  <a:pt x="10814" y="12829"/>
                </a:cubicBezTo>
                <a:lnTo>
                  <a:pt x="8312" y="12043"/>
                </a:lnTo>
                <a:cubicBezTo>
                  <a:pt x="3668" y="10626"/>
                  <a:pt x="0" y="9521"/>
                  <a:pt x="0" y="5897"/>
                </a:cubicBezTo>
                <a:cubicBezTo>
                  <a:pt x="0" y="2455"/>
                  <a:pt x="4443" y="0"/>
                  <a:pt x="10803" y="0"/>
                </a:cubicBezTo>
                <a:cubicBezTo>
                  <a:pt x="17197" y="0"/>
                  <a:pt x="21491" y="2384"/>
                  <a:pt x="21491" y="5897"/>
                </a:cubicBezTo>
                <a:cubicBezTo>
                  <a:pt x="21491" y="6896"/>
                  <a:pt x="20205" y="7674"/>
                  <a:pt x="18621" y="7674"/>
                </a:cubicBezTo>
                <a:cubicBezTo>
                  <a:pt x="17031" y="7674"/>
                  <a:pt x="15751" y="6896"/>
                  <a:pt x="15751" y="5897"/>
                </a:cubicBezTo>
                <a:cubicBezTo>
                  <a:pt x="15751" y="3801"/>
                  <a:pt x="12290" y="3553"/>
                  <a:pt x="10803" y="3553"/>
                </a:cubicBezTo>
                <a:cubicBezTo>
                  <a:pt x="9282" y="3553"/>
                  <a:pt x="5740" y="3801"/>
                  <a:pt x="5740" y="5897"/>
                </a:cubicBezTo>
                <a:cubicBezTo>
                  <a:pt x="5740" y="7176"/>
                  <a:pt x="6171" y="7425"/>
                  <a:pt x="10843" y="8846"/>
                </a:cubicBezTo>
                <a:lnTo>
                  <a:pt x="13357" y="9631"/>
                </a:lnTo>
                <a:cubicBezTo>
                  <a:pt x="17961" y="11013"/>
                  <a:pt x="21600" y="12150"/>
                  <a:pt x="21600" y="15742"/>
                </a:cubicBezTo>
                <a:cubicBezTo>
                  <a:pt x="21600" y="19220"/>
                  <a:pt x="17260" y="21600"/>
                  <a:pt x="10803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94" name="Shape 2594"/>
          <p:cNvSpPr/>
          <p:nvPr/>
        </p:nvSpPr>
        <p:spPr>
          <a:xfrm>
            <a:off x="4255701" y="2998031"/>
            <a:ext cx="22234" cy="2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45" extrusionOk="0">
                <a:moveTo>
                  <a:pt x="10800" y="20645"/>
                </a:moveTo>
                <a:cubicBezTo>
                  <a:pt x="7992" y="20645"/>
                  <a:pt x="5184" y="19606"/>
                  <a:pt x="3240" y="17509"/>
                </a:cubicBezTo>
                <a:cubicBezTo>
                  <a:pt x="1080" y="15640"/>
                  <a:pt x="0" y="12940"/>
                  <a:pt x="0" y="10260"/>
                </a:cubicBezTo>
                <a:cubicBezTo>
                  <a:pt x="0" y="7540"/>
                  <a:pt x="1080" y="4840"/>
                  <a:pt x="3240" y="2971"/>
                </a:cubicBezTo>
                <a:cubicBezTo>
                  <a:pt x="7128" y="-955"/>
                  <a:pt x="14256" y="-955"/>
                  <a:pt x="18360" y="2763"/>
                </a:cubicBezTo>
                <a:cubicBezTo>
                  <a:pt x="20520" y="5068"/>
                  <a:pt x="21600" y="7540"/>
                  <a:pt x="21600" y="10260"/>
                </a:cubicBezTo>
                <a:cubicBezTo>
                  <a:pt x="21600" y="12940"/>
                  <a:pt x="20520" y="15432"/>
                  <a:pt x="18576" y="17509"/>
                </a:cubicBezTo>
                <a:cubicBezTo>
                  <a:pt x="16200" y="19606"/>
                  <a:pt x="13608" y="20645"/>
                  <a:pt x="10800" y="2064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95" name="Shape 2595"/>
          <p:cNvSpPr/>
          <p:nvPr/>
        </p:nvSpPr>
        <p:spPr>
          <a:xfrm>
            <a:off x="4255701" y="2998031"/>
            <a:ext cx="22234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96" name="Shape 2596"/>
          <p:cNvSpPr/>
          <p:nvPr/>
        </p:nvSpPr>
        <p:spPr>
          <a:xfrm>
            <a:off x="4255701" y="3153660"/>
            <a:ext cx="22234" cy="2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12" extrusionOk="0">
                <a:moveTo>
                  <a:pt x="10800" y="20512"/>
                </a:moveTo>
                <a:cubicBezTo>
                  <a:pt x="7992" y="20512"/>
                  <a:pt x="5400" y="19484"/>
                  <a:pt x="3240" y="17653"/>
                </a:cubicBezTo>
                <a:cubicBezTo>
                  <a:pt x="1080" y="15575"/>
                  <a:pt x="0" y="12901"/>
                  <a:pt x="0" y="10247"/>
                </a:cubicBezTo>
                <a:cubicBezTo>
                  <a:pt x="0" y="7552"/>
                  <a:pt x="1080" y="4898"/>
                  <a:pt x="3024" y="3026"/>
                </a:cubicBezTo>
                <a:cubicBezTo>
                  <a:pt x="7560" y="-1088"/>
                  <a:pt x="14040" y="-862"/>
                  <a:pt x="18360" y="2820"/>
                </a:cubicBezTo>
                <a:cubicBezTo>
                  <a:pt x="20520" y="4898"/>
                  <a:pt x="21600" y="7552"/>
                  <a:pt x="21600" y="10247"/>
                </a:cubicBezTo>
                <a:cubicBezTo>
                  <a:pt x="21600" y="12901"/>
                  <a:pt x="20520" y="15575"/>
                  <a:pt x="18576" y="17426"/>
                </a:cubicBezTo>
                <a:cubicBezTo>
                  <a:pt x="16200" y="19484"/>
                  <a:pt x="13608" y="20512"/>
                  <a:pt x="10800" y="2051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97" name="Shape 2597"/>
          <p:cNvSpPr/>
          <p:nvPr/>
        </p:nvSpPr>
        <p:spPr>
          <a:xfrm>
            <a:off x="4255701" y="3131428"/>
            <a:ext cx="22234" cy="22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98" name="Shape 2598"/>
          <p:cNvSpPr/>
          <p:nvPr/>
        </p:nvSpPr>
        <p:spPr>
          <a:xfrm>
            <a:off x="2988437" y="2731239"/>
            <a:ext cx="400190" cy="222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0400" y="21600"/>
                </a:lnTo>
                <a:lnTo>
                  <a:pt x="20400" y="15314"/>
                </a:lnTo>
                <a:cubicBezTo>
                  <a:pt x="20400" y="9352"/>
                  <a:pt x="16118" y="2158"/>
                  <a:pt x="10800" y="2158"/>
                </a:cubicBezTo>
                <a:cubicBezTo>
                  <a:pt x="5482" y="2158"/>
                  <a:pt x="1200" y="9352"/>
                  <a:pt x="1200" y="15314"/>
                </a:cubicBezTo>
                <a:lnTo>
                  <a:pt x="1200" y="21600"/>
                </a:lnTo>
                <a:lnTo>
                  <a:pt x="0" y="21600"/>
                </a:lnTo>
                <a:lnTo>
                  <a:pt x="0" y="15314"/>
                </a:lnTo>
                <a:cubicBezTo>
                  <a:pt x="0" y="8228"/>
                  <a:pt x="4718" y="0"/>
                  <a:pt x="10800" y="0"/>
                </a:cubicBezTo>
                <a:cubicBezTo>
                  <a:pt x="16882" y="0"/>
                  <a:pt x="21600" y="8228"/>
                  <a:pt x="21600" y="15314"/>
                </a:cubicBez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599" name="Shape 2599"/>
          <p:cNvSpPr/>
          <p:nvPr/>
        </p:nvSpPr>
        <p:spPr>
          <a:xfrm>
            <a:off x="3366393" y="2931333"/>
            <a:ext cx="88932" cy="200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19200"/>
                </a:moveTo>
                <a:lnTo>
                  <a:pt x="16200" y="19200"/>
                </a:lnTo>
                <a:lnTo>
                  <a:pt x="16200" y="2400"/>
                </a:lnTo>
                <a:lnTo>
                  <a:pt x="5400" y="2400"/>
                </a:lnTo>
                <a:lnTo>
                  <a:pt x="5400" y="19200"/>
                </a:lnTo>
                <a:close/>
                <a:moveTo>
                  <a:pt x="18900" y="21600"/>
                </a:moveTo>
                <a:lnTo>
                  <a:pt x="2700" y="21600"/>
                </a:lnTo>
                <a:cubicBezTo>
                  <a:pt x="1210" y="21600"/>
                  <a:pt x="0" y="21070"/>
                  <a:pt x="0" y="20398"/>
                </a:cubicBezTo>
                <a:lnTo>
                  <a:pt x="0" y="1200"/>
                </a:lnTo>
                <a:cubicBezTo>
                  <a:pt x="0" y="526"/>
                  <a:pt x="1210" y="0"/>
                  <a:pt x="2700" y="0"/>
                </a:cubicBezTo>
                <a:lnTo>
                  <a:pt x="18900" y="0"/>
                </a:lnTo>
                <a:cubicBezTo>
                  <a:pt x="20390" y="0"/>
                  <a:pt x="21600" y="526"/>
                  <a:pt x="21600" y="1200"/>
                </a:cubicBezTo>
                <a:lnTo>
                  <a:pt x="21600" y="20398"/>
                </a:lnTo>
                <a:cubicBezTo>
                  <a:pt x="21600" y="21070"/>
                  <a:pt x="20390" y="21600"/>
                  <a:pt x="18900" y="21600"/>
                </a:cubicBezTo>
                <a:lnTo>
                  <a:pt x="189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00" name="Shape 2600"/>
          <p:cNvSpPr/>
          <p:nvPr/>
        </p:nvSpPr>
        <p:spPr>
          <a:xfrm>
            <a:off x="2921739" y="2931333"/>
            <a:ext cx="88932" cy="200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19200"/>
                </a:moveTo>
                <a:lnTo>
                  <a:pt x="16200" y="19200"/>
                </a:lnTo>
                <a:lnTo>
                  <a:pt x="16200" y="2400"/>
                </a:lnTo>
                <a:lnTo>
                  <a:pt x="5400" y="2400"/>
                </a:lnTo>
                <a:lnTo>
                  <a:pt x="5400" y="19200"/>
                </a:lnTo>
                <a:close/>
                <a:moveTo>
                  <a:pt x="18900" y="21600"/>
                </a:moveTo>
                <a:lnTo>
                  <a:pt x="2700" y="21600"/>
                </a:lnTo>
                <a:cubicBezTo>
                  <a:pt x="1210" y="21600"/>
                  <a:pt x="0" y="21070"/>
                  <a:pt x="0" y="20398"/>
                </a:cubicBezTo>
                <a:lnTo>
                  <a:pt x="0" y="1200"/>
                </a:lnTo>
                <a:cubicBezTo>
                  <a:pt x="0" y="526"/>
                  <a:pt x="1210" y="0"/>
                  <a:pt x="2700" y="0"/>
                </a:cubicBezTo>
                <a:lnTo>
                  <a:pt x="18900" y="0"/>
                </a:lnTo>
                <a:cubicBezTo>
                  <a:pt x="20390" y="0"/>
                  <a:pt x="21600" y="526"/>
                  <a:pt x="21600" y="1200"/>
                </a:cubicBezTo>
                <a:lnTo>
                  <a:pt x="21600" y="20398"/>
                </a:lnTo>
                <a:cubicBezTo>
                  <a:pt x="21600" y="21070"/>
                  <a:pt x="20390" y="21600"/>
                  <a:pt x="18900" y="21600"/>
                </a:cubicBezTo>
                <a:lnTo>
                  <a:pt x="189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01" name="Shape 2601"/>
          <p:cNvSpPr/>
          <p:nvPr/>
        </p:nvSpPr>
        <p:spPr>
          <a:xfrm>
            <a:off x="3032902" y="2775704"/>
            <a:ext cx="311259" cy="39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06"/>
                </a:moveTo>
                <a:cubicBezTo>
                  <a:pt x="5695" y="1206"/>
                  <a:pt x="1543" y="4465"/>
                  <a:pt x="1543" y="8458"/>
                </a:cubicBezTo>
                <a:lnTo>
                  <a:pt x="1543" y="10606"/>
                </a:lnTo>
                <a:cubicBezTo>
                  <a:pt x="1543" y="14468"/>
                  <a:pt x="5690" y="20393"/>
                  <a:pt x="10800" y="20393"/>
                </a:cubicBezTo>
                <a:cubicBezTo>
                  <a:pt x="15699" y="20393"/>
                  <a:pt x="20057" y="15071"/>
                  <a:pt x="20057" y="10872"/>
                </a:cubicBezTo>
                <a:lnTo>
                  <a:pt x="20057" y="8434"/>
                </a:lnTo>
                <a:cubicBezTo>
                  <a:pt x="20057" y="4453"/>
                  <a:pt x="15905" y="1206"/>
                  <a:pt x="10800" y="1206"/>
                </a:cubicBezTo>
                <a:lnTo>
                  <a:pt x="10800" y="1206"/>
                </a:lnTo>
                <a:close/>
                <a:moveTo>
                  <a:pt x="10800" y="21600"/>
                </a:moveTo>
                <a:cubicBezTo>
                  <a:pt x="4534" y="21600"/>
                  <a:pt x="0" y="15035"/>
                  <a:pt x="0" y="10606"/>
                </a:cubicBezTo>
                <a:lnTo>
                  <a:pt x="0" y="8458"/>
                </a:lnTo>
                <a:cubicBezTo>
                  <a:pt x="0" y="3801"/>
                  <a:pt x="4845" y="0"/>
                  <a:pt x="10800" y="0"/>
                </a:cubicBezTo>
                <a:cubicBezTo>
                  <a:pt x="16755" y="0"/>
                  <a:pt x="21600" y="3789"/>
                  <a:pt x="21600" y="8434"/>
                </a:cubicBezTo>
                <a:lnTo>
                  <a:pt x="21600" y="10872"/>
                </a:lnTo>
                <a:cubicBezTo>
                  <a:pt x="21600" y="15699"/>
                  <a:pt x="16617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02" name="Shape 2602"/>
          <p:cNvSpPr/>
          <p:nvPr/>
        </p:nvSpPr>
        <p:spPr>
          <a:xfrm>
            <a:off x="3166299" y="3198126"/>
            <a:ext cx="133397" cy="66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26" y="7193"/>
                </a:moveTo>
                <a:cubicBezTo>
                  <a:pt x="3978" y="7193"/>
                  <a:pt x="3600" y="7193"/>
                  <a:pt x="3600" y="10433"/>
                </a:cubicBezTo>
                <a:cubicBezTo>
                  <a:pt x="3600" y="14400"/>
                  <a:pt x="3978" y="14400"/>
                  <a:pt x="4226" y="14400"/>
                </a:cubicBezTo>
                <a:lnTo>
                  <a:pt x="18000" y="14400"/>
                </a:lnTo>
                <a:lnTo>
                  <a:pt x="18000" y="7193"/>
                </a:lnTo>
                <a:lnTo>
                  <a:pt x="4226" y="7193"/>
                </a:lnTo>
                <a:lnTo>
                  <a:pt x="4226" y="7193"/>
                </a:lnTo>
                <a:close/>
                <a:moveTo>
                  <a:pt x="19800" y="21600"/>
                </a:moveTo>
                <a:lnTo>
                  <a:pt x="4226" y="21600"/>
                </a:lnTo>
                <a:cubicBezTo>
                  <a:pt x="2956" y="21600"/>
                  <a:pt x="0" y="20585"/>
                  <a:pt x="0" y="11153"/>
                </a:cubicBezTo>
                <a:cubicBezTo>
                  <a:pt x="0" y="1001"/>
                  <a:pt x="2956" y="0"/>
                  <a:pt x="4226" y="0"/>
                </a:cubicBezTo>
                <a:lnTo>
                  <a:pt x="19800" y="0"/>
                </a:lnTo>
                <a:cubicBezTo>
                  <a:pt x="20794" y="0"/>
                  <a:pt x="21600" y="1577"/>
                  <a:pt x="21600" y="3600"/>
                </a:cubicBezTo>
                <a:lnTo>
                  <a:pt x="21600" y="17993"/>
                </a:lnTo>
                <a:cubicBezTo>
                  <a:pt x="21600" y="20009"/>
                  <a:pt x="20794" y="21600"/>
                  <a:pt x="19800" y="21600"/>
                </a:cubicBezTo>
                <a:lnTo>
                  <a:pt x="19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03" name="Shape 2603"/>
          <p:cNvSpPr/>
          <p:nvPr/>
        </p:nvSpPr>
        <p:spPr>
          <a:xfrm>
            <a:off x="3277462" y="3109195"/>
            <a:ext cx="100048" cy="144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3" y="21600"/>
                </a:moveTo>
                <a:lnTo>
                  <a:pt x="2400" y="21600"/>
                </a:lnTo>
                <a:cubicBezTo>
                  <a:pt x="1075" y="21600"/>
                  <a:pt x="0" y="20866"/>
                  <a:pt x="0" y="19938"/>
                </a:cubicBezTo>
                <a:cubicBezTo>
                  <a:pt x="0" y="19005"/>
                  <a:pt x="1075" y="18274"/>
                  <a:pt x="2400" y="18274"/>
                </a:cubicBezTo>
                <a:lnTo>
                  <a:pt x="6163" y="18274"/>
                </a:lnTo>
                <a:cubicBezTo>
                  <a:pt x="11083" y="18274"/>
                  <a:pt x="16800" y="15449"/>
                  <a:pt x="16800" y="11827"/>
                </a:cubicBezTo>
                <a:lnTo>
                  <a:pt x="16800" y="1662"/>
                </a:lnTo>
                <a:cubicBezTo>
                  <a:pt x="16800" y="728"/>
                  <a:pt x="17875" y="0"/>
                  <a:pt x="19200" y="0"/>
                </a:cubicBezTo>
                <a:cubicBezTo>
                  <a:pt x="20525" y="0"/>
                  <a:pt x="21600" y="728"/>
                  <a:pt x="21600" y="1662"/>
                </a:cubicBezTo>
                <a:lnTo>
                  <a:pt x="21600" y="11827"/>
                </a:lnTo>
                <a:cubicBezTo>
                  <a:pt x="21600" y="17044"/>
                  <a:pt x="14386" y="21600"/>
                  <a:pt x="6163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04" name="Shape 2604"/>
          <p:cNvSpPr/>
          <p:nvPr/>
        </p:nvSpPr>
        <p:spPr>
          <a:xfrm>
            <a:off x="2076896" y="2953566"/>
            <a:ext cx="88932" cy="177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18900"/>
                </a:moveTo>
                <a:lnTo>
                  <a:pt x="16200" y="18900"/>
                </a:lnTo>
                <a:lnTo>
                  <a:pt x="16200" y="2702"/>
                </a:lnTo>
                <a:lnTo>
                  <a:pt x="5400" y="2702"/>
                </a:lnTo>
                <a:lnTo>
                  <a:pt x="5400" y="18900"/>
                </a:lnTo>
                <a:close/>
                <a:moveTo>
                  <a:pt x="18900" y="21600"/>
                </a:moveTo>
                <a:lnTo>
                  <a:pt x="2700" y="21600"/>
                </a:lnTo>
                <a:cubicBezTo>
                  <a:pt x="1210" y="21600"/>
                  <a:pt x="0" y="21003"/>
                  <a:pt x="0" y="20247"/>
                </a:cubicBezTo>
                <a:lnTo>
                  <a:pt x="0" y="1353"/>
                </a:lnTo>
                <a:cubicBezTo>
                  <a:pt x="0" y="594"/>
                  <a:pt x="1210" y="0"/>
                  <a:pt x="2700" y="0"/>
                </a:cubicBezTo>
                <a:lnTo>
                  <a:pt x="18900" y="0"/>
                </a:lnTo>
                <a:cubicBezTo>
                  <a:pt x="20390" y="0"/>
                  <a:pt x="21600" y="594"/>
                  <a:pt x="21600" y="1353"/>
                </a:cubicBezTo>
                <a:lnTo>
                  <a:pt x="21600" y="20247"/>
                </a:lnTo>
                <a:cubicBezTo>
                  <a:pt x="21600" y="21003"/>
                  <a:pt x="20390" y="21600"/>
                  <a:pt x="18900" y="21600"/>
                </a:cubicBezTo>
                <a:lnTo>
                  <a:pt x="189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05" name="Shape 2605"/>
          <p:cNvSpPr/>
          <p:nvPr/>
        </p:nvSpPr>
        <p:spPr>
          <a:xfrm>
            <a:off x="2076896" y="2842402"/>
            <a:ext cx="89199" cy="8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387"/>
                </a:moveTo>
                <a:cubicBezTo>
                  <a:pt x="7812" y="5387"/>
                  <a:pt x="5384" y="7805"/>
                  <a:pt x="5384" y="10822"/>
                </a:cubicBezTo>
                <a:cubicBezTo>
                  <a:pt x="5384" y="13784"/>
                  <a:pt x="7812" y="16208"/>
                  <a:pt x="10800" y="16208"/>
                </a:cubicBezTo>
                <a:cubicBezTo>
                  <a:pt x="13788" y="16208"/>
                  <a:pt x="16216" y="13784"/>
                  <a:pt x="16216" y="10822"/>
                </a:cubicBezTo>
                <a:cubicBezTo>
                  <a:pt x="16216" y="7805"/>
                  <a:pt x="13788" y="5387"/>
                  <a:pt x="10800" y="5387"/>
                </a:cubicBezTo>
                <a:lnTo>
                  <a:pt x="10800" y="5387"/>
                </a:lnTo>
                <a:close/>
                <a:moveTo>
                  <a:pt x="10800" y="21600"/>
                </a:moveTo>
                <a:cubicBezTo>
                  <a:pt x="4845" y="21600"/>
                  <a:pt x="0" y="16747"/>
                  <a:pt x="0" y="10822"/>
                </a:cubicBezTo>
                <a:cubicBezTo>
                  <a:pt x="0" y="4842"/>
                  <a:pt x="4845" y="0"/>
                  <a:pt x="10800" y="0"/>
                </a:cubicBezTo>
                <a:cubicBezTo>
                  <a:pt x="16755" y="0"/>
                  <a:pt x="21600" y="4842"/>
                  <a:pt x="21600" y="10822"/>
                </a:cubicBezTo>
                <a:cubicBezTo>
                  <a:pt x="21600" y="16747"/>
                  <a:pt x="16755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06" name="Shape 2606"/>
          <p:cNvSpPr/>
          <p:nvPr/>
        </p:nvSpPr>
        <p:spPr>
          <a:xfrm>
            <a:off x="1854569" y="2731239"/>
            <a:ext cx="533586" cy="53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01"/>
                </a:moveTo>
                <a:cubicBezTo>
                  <a:pt x="5341" y="901"/>
                  <a:pt x="900" y="5337"/>
                  <a:pt x="900" y="10800"/>
                </a:cubicBezTo>
                <a:cubicBezTo>
                  <a:pt x="900" y="16255"/>
                  <a:pt x="5341" y="20701"/>
                  <a:pt x="10800" y="20701"/>
                </a:cubicBezTo>
                <a:cubicBezTo>
                  <a:pt x="16259" y="20701"/>
                  <a:pt x="20700" y="16255"/>
                  <a:pt x="20700" y="10800"/>
                </a:cubicBezTo>
                <a:cubicBezTo>
                  <a:pt x="20700" y="5337"/>
                  <a:pt x="16259" y="901"/>
                  <a:pt x="10800" y="901"/>
                </a:cubicBezTo>
                <a:lnTo>
                  <a:pt x="10800" y="901"/>
                </a:lnTo>
                <a:close/>
                <a:moveTo>
                  <a:pt x="10800" y="21600"/>
                </a:moveTo>
                <a:cubicBezTo>
                  <a:pt x="4846" y="21600"/>
                  <a:pt x="0" y="16758"/>
                  <a:pt x="0" y="10800"/>
                </a:cubicBezTo>
                <a:cubicBezTo>
                  <a:pt x="0" y="4843"/>
                  <a:pt x="4846" y="0"/>
                  <a:pt x="10800" y="0"/>
                </a:cubicBezTo>
                <a:cubicBezTo>
                  <a:pt x="16755" y="0"/>
                  <a:pt x="21600" y="4843"/>
                  <a:pt x="21600" y="10800"/>
                </a:cubicBezTo>
                <a:cubicBezTo>
                  <a:pt x="21600" y="16758"/>
                  <a:pt x="16755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07" name="Shape 2607"/>
          <p:cNvSpPr/>
          <p:nvPr/>
        </p:nvSpPr>
        <p:spPr>
          <a:xfrm>
            <a:off x="854098" y="2731239"/>
            <a:ext cx="377956" cy="53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1" y="20700"/>
                </a:moveTo>
                <a:lnTo>
                  <a:pt x="20329" y="20700"/>
                </a:lnTo>
                <a:lnTo>
                  <a:pt x="20329" y="900"/>
                </a:lnTo>
                <a:lnTo>
                  <a:pt x="1271" y="900"/>
                </a:lnTo>
                <a:lnTo>
                  <a:pt x="1271" y="20700"/>
                </a:lnTo>
                <a:close/>
                <a:moveTo>
                  <a:pt x="20965" y="21600"/>
                </a:moveTo>
                <a:lnTo>
                  <a:pt x="635" y="21600"/>
                </a:lnTo>
                <a:cubicBezTo>
                  <a:pt x="285" y="21600"/>
                  <a:pt x="0" y="21401"/>
                  <a:pt x="0" y="21149"/>
                </a:cubicBezTo>
                <a:lnTo>
                  <a:pt x="0" y="450"/>
                </a:lnTo>
                <a:cubicBezTo>
                  <a:pt x="0" y="197"/>
                  <a:pt x="285" y="0"/>
                  <a:pt x="635" y="0"/>
                </a:cubicBezTo>
                <a:lnTo>
                  <a:pt x="20965" y="0"/>
                </a:lnTo>
                <a:cubicBezTo>
                  <a:pt x="21315" y="0"/>
                  <a:pt x="21600" y="197"/>
                  <a:pt x="21600" y="450"/>
                </a:cubicBezTo>
                <a:lnTo>
                  <a:pt x="21600" y="21149"/>
                </a:lnTo>
                <a:cubicBezTo>
                  <a:pt x="21600" y="21401"/>
                  <a:pt x="21315" y="21600"/>
                  <a:pt x="20965" y="21600"/>
                </a:cubicBezTo>
                <a:lnTo>
                  <a:pt x="20965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08" name="Shape 2608"/>
          <p:cNvSpPr/>
          <p:nvPr/>
        </p:nvSpPr>
        <p:spPr>
          <a:xfrm>
            <a:off x="943028" y="2820170"/>
            <a:ext cx="200096" cy="200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00" y="19202"/>
                </a:moveTo>
                <a:lnTo>
                  <a:pt x="19200" y="19202"/>
                </a:lnTo>
                <a:lnTo>
                  <a:pt x="19200" y="2402"/>
                </a:lnTo>
                <a:lnTo>
                  <a:pt x="2400" y="2402"/>
                </a:lnTo>
                <a:lnTo>
                  <a:pt x="2400" y="19202"/>
                </a:lnTo>
                <a:close/>
                <a:moveTo>
                  <a:pt x="20400" y="21600"/>
                </a:moveTo>
                <a:lnTo>
                  <a:pt x="1200" y="21600"/>
                </a:lnTo>
                <a:cubicBezTo>
                  <a:pt x="538" y="21600"/>
                  <a:pt x="0" y="21074"/>
                  <a:pt x="0" y="20402"/>
                </a:cubicBezTo>
                <a:lnTo>
                  <a:pt x="0" y="1202"/>
                </a:lnTo>
                <a:cubicBezTo>
                  <a:pt x="0" y="528"/>
                  <a:pt x="538" y="0"/>
                  <a:pt x="1200" y="0"/>
                </a:cubicBezTo>
                <a:lnTo>
                  <a:pt x="20400" y="0"/>
                </a:lnTo>
                <a:cubicBezTo>
                  <a:pt x="21062" y="0"/>
                  <a:pt x="21600" y="528"/>
                  <a:pt x="21600" y="1202"/>
                </a:cubicBezTo>
                <a:lnTo>
                  <a:pt x="21600" y="20402"/>
                </a:lnTo>
                <a:cubicBezTo>
                  <a:pt x="21600" y="21074"/>
                  <a:pt x="21062" y="21600"/>
                  <a:pt x="20400" y="21600"/>
                </a:cubicBezTo>
                <a:lnTo>
                  <a:pt x="20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09" name="Shape 2609"/>
          <p:cNvSpPr/>
          <p:nvPr/>
        </p:nvSpPr>
        <p:spPr>
          <a:xfrm>
            <a:off x="943028" y="3064729"/>
            <a:ext cx="177863" cy="22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1600"/>
                </a:moveTo>
                <a:lnTo>
                  <a:pt x="1350" y="21600"/>
                </a:lnTo>
                <a:cubicBezTo>
                  <a:pt x="605" y="21600"/>
                  <a:pt x="0" y="16865"/>
                  <a:pt x="0" y="10811"/>
                </a:cubicBezTo>
                <a:cubicBezTo>
                  <a:pt x="0" y="4735"/>
                  <a:pt x="605" y="0"/>
                  <a:pt x="1350" y="0"/>
                </a:cubicBezTo>
                <a:lnTo>
                  <a:pt x="20250" y="0"/>
                </a:lnTo>
                <a:cubicBezTo>
                  <a:pt x="20995" y="0"/>
                  <a:pt x="21600" y="4735"/>
                  <a:pt x="21600" y="10811"/>
                </a:cubicBezTo>
                <a:cubicBezTo>
                  <a:pt x="21600" y="16865"/>
                  <a:pt x="20995" y="21600"/>
                  <a:pt x="2025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10" name="Shape 2610"/>
          <p:cNvSpPr/>
          <p:nvPr/>
        </p:nvSpPr>
        <p:spPr>
          <a:xfrm>
            <a:off x="943028" y="3109195"/>
            <a:ext cx="177863" cy="22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1600"/>
                </a:moveTo>
                <a:lnTo>
                  <a:pt x="1350" y="21600"/>
                </a:lnTo>
                <a:cubicBezTo>
                  <a:pt x="605" y="21600"/>
                  <a:pt x="0" y="16826"/>
                  <a:pt x="0" y="10778"/>
                </a:cubicBezTo>
                <a:cubicBezTo>
                  <a:pt x="0" y="4752"/>
                  <a:pt x="605" y="0"/>
                  <a:pt x="1350" y="0"/>
                </a:cubicBezTo>
                <a:lnTo>
                  <a:pt x="20250" y="0"/>
                </a:lnTo>
                <a:cubicBezTo>
                  <a:pt x="20995" y="0"/>
                  <a:pt x="21600" y="4752"/>
                  <a:pt x="21600" y="10778"/>
                </a:cubicBezTo>
                <a:cubicBezTo>
                  <a:pt x="21600" y="16826"/>
                  <a:pt x="20995" y="21600"/>
                  <a:pt x="2025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11" name="Shape 2611"/>
          <p:cNvSpPr/>
          <p:nvPr/>
        </p:nvSpPr>
        <p:spPr>
          <a:xfrm>
            <a:off x="10503090" y="1686302"/>
            <a:ext cx="311259" cy="528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21" extrusionOk="0">
                <a:moveTo>
                  <a:pt x="1543" y="20425"/>
                </a:moveTo>
                <a:lnTo>
                  <a:pt x="20057" y="20425"/>
                </a:lnTo>
                <a:lnTo>
                  <a:pt x="20057" y="5537"/>
                </a:lnTo>
                <a:lnTo>
                  <a:pt x="13182" y="1468"/>
                </a:lnTo>
                <a:cubicBezTo>
                  <a:pt x="11860" y="698"/>
                  <a:pt x="9669" y="689"/>
                  <a:pt x="8338" y="1468"/>
                </a:cubicBezTo>
                <a:lnTo>
                  <a:pt x="1543" y="5537"/>
                </a:lnTo>
                <a:lnTo>
                  <a:pt x="1543" y="20425"/>
                </a:lnTo>
                <a:lnTo>
                  <a:pt x="1543" y="20425"/>
                </a:lnTo>
                <a:close/>
                <a:moveTo>
                  <a:pt x="20829" y="21321"/>
                </a:moveTo>
                <a:lnTo>
                  <a:pt x="771" y="21321"/>
                </a:lnTo>
                <a:cubicBezTo>
                  <a:pt x="346" y="21321"/>
                  <a:pt x="0" y="21123"/>
                  <a:pt x="0" y="20872"/>
                </a:cubicBezTo>
                <a:lnTo>
                  <a:pt x="0" y="5358"/>
                </a:lnTo>
                <a:cubicBezTo>
                  <a:pt x="0" y="5241"/>
                  <a:pt x="79" y="5125"/>
                  <a:pt x="218" y="5044"/>
                </a:cubicBezTo>
                <a:lnTo>
                  <a:pt x="7238" y="840"/>
                </a:lnTo>
                <a:cubicBezTo>
                  <a:pt x="9168" y="-279"/>
                  <a:pt x="12364" y="-279"/>
                  <a:pt x="14279" y="831"/>
                </a:cubicBezTo>
                <a:lnTo>
                  <a:pt x="21379" y="5044"/>
                </a:lnTo>
                <a:cubicBezTo>
                  <a:pt x="21521" y="5125"/>
                  <a:pt x="21600" y="5241"/>
                  <a:pt x="21600" y="5358"/>
                </a:cubicBezTo>
                <a:lnTo>
                  <a:pt x="21600" y="20872"/>
                </a:lnTo>
                <a:cubicBezTo>
                  <a:pt x="21600" y="21123"/>
                  <a:pt x="21254" y="21321"/>
                  <a:pt x="20829" y="21321"/>
                </a:cubicBezTo>
                <a:lnTo>
                  <a:pt x="20829" y="2132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12" name="Shape 2612"/>
          <p:cNvSpPr/>
          <p:nvPr/>
        </p:nvSpPr>
        <p:spPr>
          <a:xfrm>
            <a:off x="10592021" y="1930861"/>
            <a:ext cx="104050" cy="1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343" y="21600"/>
                  <a:pt x="0" y="19317"/>
                  <a:pt x="0" y="15952"/>
                </a:cubicBezTo>
                <a:cubicBezTo>
                  <a:pt x="0" y="15169"/>
                  <a:pt x="1034" y="14560"/>
                  <a:pt x="2308" y="14560"/>
                </a:cubicBezTo>
                <a:cubicBezTo>
                  <a:pt x="3586" y="14560"/>
                  <a:pt x="4615" y="15169"/>
                  <a:pt x="4615" y="15952"/>
                </a:cubicBezTo>
                <a:cubicBezTo>
                  <a:pt x="4615" y="18593"/>
                  <a:pt x="9351" y="18816"/>
                  <a:pt x="10800" y="18816"/>
                </a:cubicBezTo>
                <a:cubicBezTo>
                  <a:pt x="12254" y="18816"/>
                  <a:pt x="16985" y="18593"/>
                  <a:pt x="16985" y="15952"/>
                </a:cubicBezTo>
                <a:cubicBezTo>
                  <a:pt x="16985" y="14337"/>
                  <a:pt x="16177" y="13972"/>
                  <a:pt x="11128" y="12472"/>
                </a:cubicBezTo>
                <a:lnTo>
                  <a:pt x="8446" y="11664"/>
                </a:lnTo>
                <a:cubicBezTo>
                  <a:pt x="3545" y="10214"/>
                  <a:pt x="0" y="9156"/>
                  <a:pt x="0" y="5704"/>
                </a:cubicBezTo>
                <a:cubicBezTo>
                  <a:pt x="0" y="2280"/>
                  <a:pt x="4343" y="0"/>
                  <a:pt x="10800" y="0"/>
                </a:cubicBezTo>
                <a:cubicBezTo>
                  <a:pt x="17188" y="0"/>
                  <a:pt x="21480" y="2280"/>
                  <a:pt x="21480" y="5704"/>
                </a:cubicBezTo>
                <a:cubicBezTo>
                  <a:pt x="21480" y="6456"/>
                  <a:pt x="20446" y="7096"/>
                  <a:pt x="19172" y="7096"/>
                </a:cubicBezTo>
                <a:cubicBezTo>
                  <a:pt x="17894" y="7096"/>
                  <a:pt x="16865" y="6456"/>
                  <a:pt x="16865" y="5704"/>
                </a:cubicBezTo>
                <a:cubicBezTo>
                  <a:pt x="16865" y="3004"/>
                  <a:pt x="12222" y="2784"/>
                  <a:pt x="10800" y="2784"/>
                </a:cubicBezTo>
                <a:cubicBezTo>
                  <a:pt x="9351" y="2784"/>
                  <a:pt x="4615" y="3004"/>
                  <a:pt x="4615" y="5704"/>
                </a:cubicBezTo>
                <a:cubicBezTo>
                  <a:pt x="4615" y="7322"/>
                  <a:pt x="5428" y="7656"/>
                  <a:pt x="10486" y="9156"/>
                </a:cubicBezTo>
                <a:lnTo>
                  <a:pt x="13168" y="9963"/>
                </a:lnTo>
                <a:cubicBezTo>
                  <a:pt x="18065" y="11411"/>
                  <a:pt x="21600" y="12472"/>
                  <a:pt x="21600" y="15952"/>
                </a:cubicBezTo>
                <a:cubicBezTo>
                  <a:pt x="21600" y="19317"/>
                  <a:pt x="17262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13" name="Shape 2613"/>
          <p:cNvSpPr/>
          <p:nvPr/>
        </p:nvSpPr>
        <p:spPr>
          <a:xfrm>
            <a:off x="10636487" y="1908629"/>
            <a:ext cx="22233" cy="44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8" y="21600"/>
                  <a:pt x="0" y="19213"/>
                  <a:pt x="0" y="16200"/>
                </a:cubicBezTo>
                <a:lnTo>
                  <a:pt x="0" y="5400"/>
                </a:lnTo>
                <a:cubicBezTo>
                  <a:pt x="0" y="2365"/>
                  <a:pt x="4838" y="0"/>
                  <a:pt x="10800" y="0"/>
                </a:cubicBezTo>
                <a:cubicBezTo>
                  <a:pt x="16783" y="0"/>
                  <a:pt x="21600" y="2365"/>
                  <a:pt x="21600" y="5400"/>
                </a:cubicBezTo>
                <a:lnTo>
                  <a:pt x="21600" y="16200"/>
                </a:lnTo>
                <a:cubicBezTo>
                  <a:pt x="21600" y="19213"/>
                  <a:pt x="16783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14" name="Shape 2614"/>
          <p:cNvSpPr/>
          <p:nvPr/>
        </p:nvSpPr>
        <p:spPr>
          <a:xfrm>
            <a:off x="10636487" y="2086490"/>
            <a:ext cx="22233" cy="50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8" y="21600"/>
                  <a:pt x="0" y="19478"/>
                  <a:pt x="0" y="16790"/>
                </a:cubicBezTo>
                <a:lnTo>
                  <a:pt x="0" y="4800"/>
                </a:lnTo>
                <a:cubicBezTo>
                  <a:pt x="0" y="2102"/>
                  <a:pt x="4838" y="0"/>
                  <a:pt x="10800" y="0"/>
                </a:cubicBezTo>
                <a:cubicBezTo>
                  <a:pt x="16783" y="0"/>
                  <a:pt x="21600" y="2102"/>
                  <a:pt x="21600" y="4800"/>
                </a:cubicBezTo>
                <a:lnTo>
                  <a:pt x="21600" y="16790"/>
                </a:lnTo>
                <a:cubicBezTo>
                  <a:pt x="21600" y="19478"/>
                  <a:pt x="16783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15" name="Shape 2615"/>
          <p:cNvSpPr/>
          <p:nvPr/>
        </p:nvSpPr>
        <p:spPr>
          <a:xfrm>
            <a:off x="10614254" y="1753000"/>
            <a:ext cx="81462" cy="81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91"/>
                </a:moveTo>
                <a:cubicBezTo>
                  <a:pt x="8094" y="5891"/>
                  <a:pt x="5895" y="8122"/>
                  <a:pt x="5895" y="10771"/>
                </a:cubicBezTo>
                <a:cubicBezTo>
                  <a:pt x="5895" y="13484"/>
                  <a:pt x="8094" y="15714"/>
                  <a:pt x="10800" y="15714"/>
                </a:cubicBezTo>
                <a:cubicBezTo>
                  <a:pt x="13506" y="15714"/>
                  <a:pt x="15705" y="13484"/>
                  <a:pt x="15705" y="10771"/>
                </a:cubicBezTo>
                <a:cubicBezTo>
                  <a:pt x="15705" y="8122"/>
                  <a:pt x="13506" y="5891"/>
                  <a:pt x="10800" y="5891"/>
                </a:cubicBezTo>
                <a:lnTo>
                  <a:pt x="10800" y="5891"/>
                </a:lnTo>
                <a:close/>
                <a:moveTo>
                  <a:pt x="10800" y="21600"/>
                </a:moveTo>
                <a:cubicBezTo>
                  <a:pt x="4846" y="21600"/>
                  <a:pt x="0" y="16715"/>
                  <a:pt x="0" y="10771"/>
                </a:cubicBezTo>
                <a:cubicBezTo>
                  <a:pt x="0" y="4885"/>
                  <a:pt x="4846" y="0"/>
                  <a:pt x="10800" y="0"/>
                </a:cubicBezTo>
                <a:cubicBezTo>
                  <a:pt x="16760" y="0"/>
                  <a:pt x="21600" y="4885"/>
                  <a:pt x="21600" y="10771"/>
                </a:cubicBezTo>
                <a:cubicBezTo>
                  <a:pt x="21600" y="16715"/>
                  <a:pt x="16760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16" name="Shape 2616"/>
          <p:cNvSpPr/>
          <p:nvPr/>
        </p:nvSpPr>
        <p:spPr>
          <a:xfrm>
            <a:off x="9324757" y="1664069"/>
            <a:ext cx="511353" cy="511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9" y="20660"/>
                </a:moveTo>
                <a:lnTo>
                  <a:pt x="20661" y="20660"/>
                </a:lnTo>
                <a:lnTo>
                  <a:pt x="20661" y="938"/>
                </a:lnTo>
                <a:lnTo>
                  <a:pt x="939" y="938"/>
                </a:lnTo>
                <a:lnTo>
                  <a:pt x="939" y="20660"/>
                </a:lnTo>
                <a:close/>
                <a:moveTo>
                  <a:pt x="21130" y="21600"/>
                </a:moveTo>
                <a:lnTo>
                  <a:pt x="470" y="21600"/>
                </a:lnTo>
                <a:cubicBezTo>
                  <a:pt x="210" y="21600"/>
                  <a:pt x="0" y="21392"/>
                  <a:pt x="0" y="21130"/>
                </a:cubicBezTo>
                <a:lnTo>
                  <a:pt x="0" y="470"/>
                </a:lnTo>
                <a:cubicBezTo>
                  <a:pt x="0" y="206"/>
                  <a:pt x="210" y="0"/>
                  <a:pt x="470" y="0"/>
                </a:cubicBezTo>
                <a:lnTo>
                  <a:pt x="21130" y="0"/>
                </a:lnTo>
                <a:cubicBezTo>
                  <a:pt x="21390" y="0"/>
                  <a:pt x="21600" y="206"/>
                  <a:pt x="21600" y="470"/>
                </a:cubicBezTo>
                <a:lnTo>
                  <a:pt x="21600" y="21130"/>
                </a:lnTo>
                <a:cubicBezTo>
                  <a:pt x="21600" y="21392"/>
                  <a:pt x="21390" y="21600"/>
                  <a:pt x="21130" y="21600"/>
                </a:cubicBezTo>
                <a:lnTo>
                  <a:pt x="2113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17" name="Shape 2617"/>
          <p:cNvSpPr/>
          <p:nvPr/>
        </p:nvSpPr>
        <p:spPr>
          <a:xfrm>
            <a:off x="9413688" y="1753000"/>
            <a:ext cx="333491" cy="333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41"/>
                </a:moveTo>
                <a:cubicBezTo>
                  <a:pt x="5639" y="1441"/>
                  <a:pt x="1440" y="5645"/>
                  <a:pt x="1440" y="10800"/>
                </a:cubicBezTo>
                <a:cubicBezTo>
                  <a:pt x="1440" y="15955"/>
                  <a:pt x="5639" y="20161"/>
                  <a:pt x="10800" y="20161"/>
                </a:cubicBezTo>
                <a:cubicBezTo>
                  <a:pt x="15961" y="20161"/>
                  <a:pt x="20160" y="15955"/>
                  <a:pt x="20160" y="10800"/>
                </a:cubicBezTo>
                <a:cubicBezTo>
                  <a:pt x="20160" y="5645"/>
                  <a:pt x="15961" y="1441"/>
                  <a:pt x="10800" y="1441"/>
                </a:cubicBezTo>
                <a:lnTo>
                  <a:pt x="10800" y="1441"/>
                </a:lnTo>
                <a:close/>
                <a:moveTo>
                  <a:pt x="10800" y="21600"/>
                </a:moveTo>
                <a:cubicBezTo>
                  <a:pt x="4844" y="21600"/>
                  <a:pt x="0" y="16762"/>
                  <a:pt x="0" y="10800"/>
                </a:cubicBezTo>
                <a:cubicBezTo>
                  <a:pt x="0" y="4838"/>
                  <a:pt x="4844" y="0"/>
                  <a:pt x="10800" y="0"/>
                </a:cubicBezTo>
                <a:cubicBezTo>
                  <a:pt x="16756" y="0"/>
                  <a:pt x="21600" y="4838"/>
                  <a:pt x="21600" y="10800"/>
                </a:cubicBezTo>
                <a:cubicBezTo>
                  <a:pt x="21600" y="16762"/>
                  <a:pt x="16756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18" name="Shape 2618"/>
          <p:cNvSpPr/>
          <p:nvPr/>
        </p:nvSpPr>
        <p:spPr>
          <a:xfrm>
            <a:off x="9569317" y="1864163"/>
            <a:ext cx="22234" cy="155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8" y="21600"/>
                  <a:pt x="0" y="20918"/>
                  <a:pt x="0" y="20057"/>
                </a:cubicBezTo>
                <a:lnTo>
                  <a:pt x="0" y="1546"/>
                </a:lnTo>
                <a:cubicBezTo>
                  <a:pt x="0" y="679"/>
                  <a:pt x="4838" y="0"/>
                  <a:pt x="10800" y="0"/>
                </a:cubicBezTo>
                <a:cubicBezTo>
                  <a:pt x="16762" y="0"/>
                  <a:pt x="21600" y="679"/>
                  <a:pt x="21600" y="1546"/>
                </a:cubicBezTo>
                <a:lnTo>
                  <a:pt x="21600" y="20057"/>
                </a:lnTo>
                <a:cubicBezTo>
                  <a:pt x="21600" y="20918"/>
                  <a:pt x="16762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19" name="Shape 2619"/>
          <p:cNvSpPr/>
          <p:nvPr/>
        </p:nvSpPr>
        <p:spPr>
          <a:xfrm>
            <a:off x="9502619" y="1841931"/>
            <a:ext cx="134700" cy="77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8" h="21320" extrusionOk="0">
                <a:moveTo>
                  <a:pt x="19484" y="21320"/>
                </a:moveTo>
                <a:cubicBezTo>
                  <a:pt x="19031" y="21320"/>
                  <a:pt x="18579" y="21010"/>
                  <a:pt x="18232" y="20401"/>
                </a:cubicBezTo>
                <a:lnTo>
                  <a:pt x="10839" y="7320"/>
                </a:lnTo>
                <a:lnTo>
                  <a:pt x="2952" y="20158"/>
                </a:lnTo>
                <a:cubicBezTo>
                  <a:pt x="2251" y="21320"/>
                  <a:pt x="1140" y="21259"/>
                  <a:pt x="474" y="20042"/>
                </a:cubicBezTo>
                <a:cubicBezTo>
                  <a:pt x="-185" y="18819"/>
                  <a:pt x="-153" y="16872"/>
                  <a:pt x="551" y="15716"/>
                </a:cubicBezTo>
                <a:lnTo>
                  <a:pt x="9683" y="809"/>
                </a:lnTo>
                <a:cubicBezTo>
                  <a:pt x="10380" y="-280"/>
                  <a:pt x="11467" y="-280"/>
                  <a:pt x="12136" y="870"/>
                </a:cubicBezTo>
                <a:lnTo>
                  <a:pt x="20735" y="16081"/>
                </a:lnTo>
                <a:cubicBezTo>
                  <a:pt x="21415" y="17298"/>
                  <a:pt x="21404" y="19251"/>
                  <a:pt x="20710" y="20401"/>
                </a:cubicBezTo>
                <a:cubicBezTo>
                  <a:pt x="20370" y="21010"/>
                  <a:pt x="19929" y="21320"/>
                  <a:pt x="19484" y="2132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20" name="Shape 2620"/>
          <p:cNvSpPr/>
          <p:nvPr/>
        </p:nvSpPr>
        <p:spPr>
          <a:xfrm>
            <a:off x="8235355" y="1664069"/>
            <a:ext cx="209771" cy="250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2002"/>
                </a:moveTo>
                <a:cubicBezTo>
                  <a:pt x="6176" y="2002"/>
                  <a:pt x="2413" y="5123"/>
                  <a:pt x="2413" y="8967"/>
                </a:cubicBezTo>
                <a:cubicBezTo>
                  <a:pt x="2413" y="12973"/>
                  <a:pt x="6333" y="19598"/>
                  <a:pt x="10802" y="19598"/>
                </a:cubicBezTo>
                <a:cubicBezTo>
                  <a:pt x="15267" y="19598"/>
                  <a:pt x="19187" y="12973"/>
                  <a:pt x="19187" y="8967"/>
                </a:cubicBezTo>
                <a:cubicBezTo>
                  <a:pt x="19187" y="5123"/>
                  <a:pt x="15426" y="2002"/>
                  <a:pt x="10802" y="2002"/>
                </a:cubicBezTo>
                <a:lnTo>
                  <a:pt x="10802" y="2002"/>
                </a:lnTo>
                <a:close/>
                <a:moveTo>
                  <a:pt x="10802" y="21600"/>
                </a:moveTo>
                <a:cubicBezTo>
                  <a:pt x="4839" y="21600"/>
                  <a:pt x="0" y="13952"/>
                  <a:pt x="0" y="8967"/>
                </a:cubicBezTo>
                <a:cubicBezTo>
                  <a:pt x="0" y="4024"/>
                  <a:pt x="4846" y="0"/>
                  <a:pt x="10802" y="0"/>
                </a:cubicBezTo>
                <a:cubicBezTo>
                  <a:pt x="16756" y="0"/>
                  <a:pt x="21600" y="4024"/>
                  <a:pt x="21600" y="8967"/>
                </a:cubicBezTo>
                <a:cubicBezTo>
                  <a:pt x="21600" y="13952"/>
                  <a:pt x="16764" y="21600"/>
                  <a:pt x="10802" y="21600"/>
                </a:cubicBezTo>
                <a:lnTo>
                  <a:pt x="10802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21" name="Shape 2621"/>
          <p:cNvSpPr/>
          <p:nvPr/>
        </p:nvSpPr>
        <p:spPr>
          <a:xfrm>
            <a:off x="8591078" y="1664069"/>
            <a:ext cx="209771" cy="250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2002"/>
                </a:moveTo>
                <a:cubicBezTo>
                  <a:pt x="6176" y="2002"/>
                  <a:pt x="2413" y="5123"/>
                  <a:pt x="2413" y="8967"/>
                </a:cubicBezTo>
                <a:cubicBezTo>
                  <a:pt x="2413" y="12973"/>
                  <a:pt x="6333" y="19598"/>
                  <a:pt x="10802" y="19598"/>
                </a:cubicBezTo>
                <a:cubicBezTo>
                  <a:pt x="15267" y="19598"/>
                  <a:pt x="19187" y="12973"/>
                  <a:pt x="19187" y="8967"/>
                </a:cubicBezTo>
                <a:cubicBezTo>
                  <a:pt x="19187" y="5123"/>
                  <a:pt x="15426" y="2002"/>
                  <a:pt x="10802" y="2002"/>
                </a:cubicBezTo>
                <a:lnTo>
                  <a:pt x="10802" y="2002"/>
                </a:lnTo>
                <a:close/>
                <a:moveTo>
                  <a:pt x="10802" y="21600"/>
                </a:moveTo>
                <a:cubicBezTo>
                  <a:pt x="4839" y="21600"/>
                  <a:pt x="0" y="13952"/>
                  <a:pt x="0" y="8967"/>
                </a:cubicBezTo>
                <a:cubicBezTo>
                  <a:pt x="0" y="4024"/>
                  <a:pt x="4846" y="0"/>
                  <a:pt x="10802" y="0"/>
                </a:cubicBezTo>
                <a:cubicBezTo>
                  <a:pt x="16756" y="0"/>
                  <a:pt x="21600" y="4024"/>
                  <a:pt x="21600" y="8967"/>
                </a:cubicBezTo>
                <a:cubicBezTo>
                  <a:pt x="21600" y="13952"/>
                  <a:pt x="16764" y="21600"/>
                  <a:pt x="10802" y="21600"/>
                </a:cubicBezTo>
                <a:lnTo>
                  <a:pt x="10802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22" name="Shape 2622"/>
          <p:cNvSpPr/>
          <p:nvPr/>
        </p:nvSpPr>
        <p:spPr>
          <a:xfrm>
            <a:off x="8168657" y="1819698"/>
            <a:ext cx="240176" cy="285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6" h="21499" extrusionOk="0">
                <a:moveTo>
                  <a:pt x="16064" y="21499"/>
                </a:moveTo>
                <a:cubicBezTo>
                  <a:pt x="7206" y="21499"/>
                  <a:pt x="0" y="17300"/>
                  <a:pt x="0" y="12134"/>
                </a:cubicBezTo>
                <a:cubicBezTo>
                  <a:pt x="0" y="8634"/>
                  <a:pt x="3295" y="3960"/>
                  <a:pt x="8395" y="214"/>
                </a:cubicBezTo>
                <a:cubicBezTo>
                  <a:pt x="8831" y="-101"/>
                  <a:pt x="9494" y="-64"/>
                  <a:pt x="9876" y="302"/>
                </a:cubicBezTo>
                <a:cubicBezTo>
                  <a:pt x="10258" y="669"/>
                  <a:pt x="10216" y="1212"/>
                  <a:pt x="9779" y="1546"/>
                </a:cubicBezTo>
                <a:cubicBezTo>
                  <a:pt x="5186" y="4905"/>
                  <a:pt x="2098" y="9160"/>
                  <a:pt x="2098" y="12134"/>
                </a:cubicBezTo>
                <a:cubicBezTo>
                  <a:pt x="2098" y="16335"/>
                  <a:pt x="8364" y="19749"/>
                  <a:pt x="16064" y="19749"/>
                </a:cubicBezTo>
                <a:cubicBezTo>
                  <a:pt x="17732" y="19749"/>
                  <a:pt x="18789" y="19558"/>
                  <a:pt x="20209" y="19276"/>
                </a:cubicBezTo>
                <a:cubicBezTo>
                  <a:pt x="20771" y="19171"/>
                  <a:pt x="21338" y="19469"/>
                  <a:pt x="21468" y="19941"/>
                </a:cubicBezTo>
                <a:cubicBezTo>
                  <a:pt x="21600" y="20414"/>
                  <a:pt x="21250" y="20871"/>
                  <a:pt x="20685" y="20993"/>
                </a:cubicBezTo>
                <a:cubicBezTo>
                  <a:pt x="19171" y="21289"/>
                  <a:pt x="17954" y="21499"/>
                  <a:pt x="16064" y="2149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23" name="Shape 2623"/>
          <p:cNvSpPr/>
          <p:nvPr/>
        </p:nvSpPr>
        <p:spPr>
          <a:xfrm>
            <a:off x="8413216" y="1819698"/>
            <a:ext cx="86783" cy="92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87" h="21319" extrusionOk="0">
                <a:moveTo>
                  <a:pt x="18065" y="21319"/>
                </a:moveTo>
                <a:cubicBezTo>
                  <a:pt x="17100" y="21319"/>
                  <a:pt x="16158" y="20834"/>
                  <a:pt x="15633" y="19981"/>
                </a:cubicBezTo>
                <a:cubicBezTo>
                  <a:pt x="12164" y="14441"/>
                  <a:pt x="7347" y="10122"/>
                  <a:pt x="927" y="4624"/>
                </a:cubicBezTo>
                <a:cubicBezTo>
                  <a:pt x="-229" y="3665"/>
                  <a:pt x="-314" y="1958"/>
                  <a:pt x="729" y="839"/>
                </a:cubicBezTo>
                <a:cubicBezTo>
                  <a:pt x="1773" y="-222"/>
                  <a:pt x="3556" y="-281"/>
                  <a:pt x="4712" y="684"/>
                </a:cubicBezTo>
                <a:cubicBezTo>
                  <a:pt x="11504" y="6496"/>
                  <a:pt x="16615" y="11076"/>
                  <a:pt x="20496" y="17320"/>
                </a:cubicBezTo>
                <a:cubicBezTo>
                  <a:pt x="21286" y="18541"/>
                  <a:pt x="20840" y="20199"/>
                  <a:pt x="19498" y="20940"/>
                </a:cubicBezTo>
                <a:cubicBezTo>
                  <a:pt x="19046" y="21212"/>
                  <a:pt x="18556" y="21319"/>
                  <a:pt x="18065" y="2131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24" name="Shape 2624"/>
          <p:cNvSpPr/>
          <p:nvPr/>
        </p:nvSpPr>
        <p:spPr>
          <a:xfrm>
            <a:off x="8546613" y="1819698"/>
            <a:ext cx="92641" cy="92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1" h="21319" extrusionOk="0">
                <a:moveTo>
                  <a:pt x="2649" y="21319"/>
                </a:moveTo>
                <a:cubicBezTo>
                  <a:pt x="2188" y="21319"/>
                  <a:pt x="1727" y="21212"/>
                  <a:pt x="1304" y="20940"/>
                </a:cubicBezTo>
                <a:cubicBezTo>
                  <a:pt x="43" y="20199"/>
                  <a:pt x="-375" y="18541"/>
                  <a:pt x="366" y="17320"/>
                </a:cubicBezTo>
                <a:cubicBezTo>
                  <a:pt x="3358" y="12201"/>
                  <a:pt x="7881" y="8256"/>
                  <a:pt x="12673" y="4097"/>
                </a:cubicBezTo>
                <a:cubicBezTo>
                  <a:pt x="13949" y="2972"/>
                  <a:pt x="15236" y="1852"/>
                  <a:pt x="16502" y="684"/>
                </a:cubicBezTo>
                <a:cubicBezTo>
                  <a:pt x="17582" y="-281"/>
                  <a:pt x="19260" y="-222"/>
                  <a:pt x="20245" y="839"/>
                </a:cubicBezTo>
                <a:cubicBezTo>
                  <a:pt x="21225" y="1958"/>
                  <a:pt x="21146" y="3665"/>
                  <a:pt x="20060" y="4624"/>
                </a:cubicBezTo>
                <a:cubicBezTo>
                  <a:pt x="18763" y="5798"/>
                  <a:pt x="17444" y="6971"/>
                  <a:pt x="16142" y="8096"/>
                </a:cubicBezTo>
                <a:cubicBezTo>
                  <a:pt x="11688" y="11983"/>
                  <a:pt x="7478" y="15662"/>
                  <a:pt x="4931" y="19981"/>
                </a:cubicBezTo>
                <a:cubicBezTo>
                  <a:pt x="4439" y="20834"/>
                  <a:pt x="3554" y="21319"/>
                  <a:pt x="2649" y="2131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25" name="Shape 2625"/>
          <p:cNvSpPr/>
          <p:nvPr/>
        </p:nvSpPr>
        <p:spPr>
          <a:xfrm>
            <a:off x="8635543" y="1819698"/>
            <a:ext cx="245990" cy="285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8" h="21499" extrusionOk="0">
                <a:moveTo>
                  <a:pt x="5818" y="21499"/>
                </a:moveTo>
                <a:cubicBezTo>
                  <a:pt x="4128" y="21499"/>
                  <a:pt x="2438" y="21340"/>
                  <a:pt x="791" y="21009"/>
                </a:cubicBezTo>
                <a:cubicBezTo>
                  <a:pt x="240" y="20886"/>
                  <a:pt x="-102" y="20429"/>
                  <a:pt x="27" y="19956"/>
                </a:cubicBezTo>
                <a:cubicBezTo>
                  <a:pt x="154" y="19483"/>
                  <a:pt x="705" y="19185"/>
                  <a:pt x="1256" y="19290"/>
                </a:cubicBezTo>
                <a:cubicBezTo>
                  <a:pt x="2751" y="19588"/>
                  <a:pt x="4286" y="19747"/>
                  <a:pt x="5818" y="19747"/>
                </a:cubicBezTo>
                <a:cubicBezTo>
                  <a:pt x="13333" y="19747"/>
                  <a:pt x="19450" y="16332"/>
                  <a:pt x="19450" y="12143"/>
                </a:cubicBezTo>
                <a:cubicBezTo>
                  <a:pt x="19450" y="9167"/>
                  <a:pt x="16434" y="4909"/>
                  <a:pt x="11949" y="1547"/>
                </a:cubicBezTo>
                <a:cubicBezTo>
                  <a:pt x="11522" y="1213"/>
                  <a:pt x="11481" y="670"/>
                  <a:pt x="11854" y="302"/>
                </a:cubicBezTo>
                <a:cubicBezTo>
                  <a:pt x="12227" y="-64"/>
                  <a:pt x="12874" y="-101"/>
                  <a:pt x="13300" y="214"/>
                </a:cubicBezTo>
                <a:cubicBezTo>
                  <a:pt x="18280" y="3963"/>
                  <a:pt x="21498" y="8640"/>
                  <a:pt x="21498" y="12143"/>
                </a:cubicBezTo>
                <a:cubicBezTo>
                  <a:pt x="21498" y="17293"/>
                  <a:pt x="14464" y="21499"/>
                  <a:pt x="5818" y="2149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26" name="Shape 2626"/>
          <p:cNvSpPr/>
          <p:nvPr/>
        </p:nvSpPr>
        <p:spPr>
          <a:xfrm>
            <a:off x="8368751" y="1930861"/>
            <a:ext cx="117979" cy="13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7" h="21600" extrusionOk="0">
                <a:moveTo>
                  <a:pt x="12711" y="21600"/>
                </a:moveTo>
                <a:cubicBezTo>
                  <a:pt x="5699" y="21600"/>
                  <a:pt x="0" y="16764"/>
                  <a:pt x="0" y="10802"/>
                </a:cubicBezTo>
                <a:cubicBezTo>
                  <a:pt x="0" y="4763"/>
                  <a:pt x="5406" y="0"/>
                  <a:pt x="12313" y="0"/>
                </a:cubicBezTo>
                <a:cubicBezTo>
                  <a:pt x="15202" y="0"/>
                  <a:pt x="17126" y="876"/>
                  <a:pt x="18770" y="1818"/>
                </a:cubicBezTo>
                <a:cubicBezTo>
                  <a:pt x="19740" y="2403"/>
                  <a:pt x="20003" y="3527"/>
                  <a:pt x="19354" y="4367"/>
                </a:cubicBezTo>
                <a:cubicBezTo>
                  <a:pt x="18702" y="5199"/>
                  <a:pt x="17380" y="5417"/>
                  <a:pt x="16414" y="4876"/>
                </a:cubicBezTo>
                <a:cubicBezTo>
                  <a:pt x="15050" y="4072"/>
                  <a:pt x="13995" y="3636"/>
                  <a:pt x="12313" y="3636"/>
                </a:cubicBezTo>
                <a:cubicBezTo>
                  <a:pt x="7783" y="3636"/>
                  <a:pt x="4237" y="6799"/>
                  <a:pt x="4237" y="10802"/>
                </a:cubicBezTo>
                <a:cubicBezTo>
                  <a:pt x="4237" y="14761"/>
                  <a:pt x="8038" y="17964"/>
                  <a:pt x="12711" y="17964"/>
                </a:cubicBezTo>
                <a:cubicBezTo>
                  <a:pt x="14567" y="17964"/>
                  <a:pt x="16461" y="17415"/>
                  <a:pt x="17914" y="16470"/>
                </a:cubicBezTo>
                <a:cubicBezTo>
                  <a:pt x="18838" y="15852"/>
                  <a:pt x="20168" y="16001"/>
                  <a:pt x="20884" y="16801"/>
                </a:cubicBezTo>
                <a:cubicBezTo>
                  <a:pt x="21600" y="17561"/>
                  <a:pt x="21430" y="18728"/>
                  <a:pt x="20507" y="19342"/>
                </a:cubicBezTo>
                <a:cubicBezTo>
                  <a:pt x="18295" y="20797"/>
                  <a:pt x="15524" y="21600"/>
                  <a:pt x="12711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27" name="Shape 2627"/>
          <p:cNvSpPr/>
          <p:nvPr/>
        </p:nvSpPr>
        <p:spPr>
          <a:xfrm>
            <a:off x="8591078" y="1930861"/>
            <a:ext cx="118002" cy="13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7" h="21600" extrusionOk="0">
                <a:moveTo>
                  <a:pt x="8619" y="21600"/>
                </a:moveTo>
                <a:cubicBezTo>
                  <a:pt x="5802" y="21600"/>
                  <a:pt x="3035" y="20797"/>
                  <a:pt x="824" y="19342"/>
                </a:cubicBezTo>
                <a:cubicBezTo>
                  <a:pt x="-104" y="18728"/>
                  <a:pt x="-273" y="17561"/>
                  <a:pt x="443" y="16801"/>
                </a:cubicBezTo>
                <a:cubicBezTo>
                  <a:pt x="1159" y="16001"/>
                  <a:pt x="2493" y="15852"/>
                  <a:pt x="3412" y="16470"/>
                </a:cubicBezTo>
                <a:cubicBezTo>
                  <a:pt x="4865" y="17415"/>
                  <a:pt x="6763" y="17964"/>
                  <a:pt x="8619" y="17964"/>
                </a:cubicBezTo>
                <a:cubicBezTo>
                  <a:pt x="13291" y="17964"/>
                  <a:pt x="17091" y="14761"/>
                  <a:pt x="17091" y="10802"/>
                </a:cubicBezTo>
                <a:cubicBezTo>
                  <a:pt x="17091" y="6799"/>
                  <a:pt x="13541" y="3636"/>
                  <a:pt x="9017" y="3636"/>
                </a:cubicBezTo>
                <a:cubicBezTo>
                  <a:pt x="7331" y="3636"/>
                  <a:pt x="6276" y="4072"/>
                  <a:pt x="4912" y="4876"/>
                </a:cubicBezTo>
                <a:cubicBezTo>
                  <a:pt x="3946" y="5417"/>
                  <a:pt x="2624" y="5199"/>
                  <a:pt x="1976" y="4367"/>
                </a:cubicBezTo>
                <a:cubicBezTo>
                  <a:pt x="1324" y="3527"/>
                  <a:pt x="1587" y="2403"/>
                  <a:pt x="2561" y="1818"/>
                </a:cubicBezTo>
                <a:cubicBezTo>
                  <a:pt x="4205" y="876"/>
                  <a:pt x="6128" y="0"/>
                  <a:pt x="9017" y="0"/>
                </a:cubicBezTo>
                <a:cubicBezTo>
                  <a:pt x="15922" y="0"/>
                  <a:pt x="21327" y="4763"/>
                  <a:pt x="21327" y="10802"/>
                </a:cubicBezTo>
                <a:cubicBezTo>
                  <a:pt x="21327" y="16764"/>
                  <a:pt x="15625" y="21600"/>
                  <a:pt x="8619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28" name="Shape 2628"/>
          <p:cNvSpPr/>
          <p:nvPr/>
        </p:nvSpPr>
        <p:spPr>
          <a:xfrm>
            <a:off x="8457682" y="1975327"/>
            <a:ext cx="164067" cy="23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1600"/>
                </a:moveTo>
                <a:lnTo>
                  <a:pt x="1543" y="21600"/>
                </a:lnTo>
                <a:cubicBezTo>
                  <a:pt x="691" y="21600"/>
                  <a:pt x="0" y="16826"/>
                  <a:pt x="0" y="10778"/>
                </a:cubicBezTo>
                <a:cubicBezTo>
                  <a:pt x="0" y="4752"/>
                  <a:pt x="691" y="0"/>
                  <a:pt x="1543" y="0"/>
                </a:cubicBezTo>
                <a:lnTo>
                  <a:pt x="20057" y="0"/>
                </a:lnTo>
                <a:cubicBezTo>
                  <a:pt x="20909" y="0"/>
                  <a:pt x="21600" y="4752"/>
                  <a:pt x="21600" y="10778"/>
                </a:cubicBezTo>
                <a:cubicBezTo>
                  <a:pt x="21600" y="16826"/>
                  <a:pt x="20909" y="21600"/>
                  <a:pt x="20057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29" name="Shape 2629"/>
          <p:cNvSpPr/>
          <p:nvPr/>
        </p:nvSpPr>
        <p:spPr>
          <a:xfrm>
            <a:off x="7234883" y="1664069"/>
            <a:ext cx="444656" cy="53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" y="20700"/>
                </a:moveTo>
                <a:lnTo>
                  <a:pt x="20520" y="20700"/>
                </a:lnTo>
                <a:lnTo>
                  <a:pt x="20520" y="900"/>
                </a:lnTo>
                <a:lnTo>
                  <a:pt x="1080" y="900"/>
                </a:lnTo>
                <a:lnTo>
                  <a:pt x="1080" y="20700"/>
                </a:lnTo>
                <a:close/>
                <a:moveTo>
                  <a:pt x="21060" y="21600"/>
                </a:moveTo>
                <a:lnTo>
                  <a:pt x="540" y="21600"/>
                </a:lnTo>
                <a:cubicBezTo>
                  <a:pt x="242" y="21600"/>
                  <a:pt x="0" y="21401"/>
                  <a:pt x="0" y="21149"/>
                </a:cubicBezTo>
                <a:lnTo>
                  <a:pt x="0" y="450"/>
                </a:lnTo>
                <a:cubicBezTo>
                  <a:pt x="0" y="197"/>
                  <a:pt x="242" y="0"/>
                  <a:pt x="540" y="0"/>
                </a:cubicBezTo>
                <a:lnTo>
                  <a:pt x="21060" y="0"/>
                </a:lnTo>
                <a:cubicBezTo>
                  <a:pt x="21358" y="0"/>
                  <a:pt x="21600" y="197"/>
                  <a:pt x="21600" y="450"/>
                </a:cubicBezTo>
                <a:lnTo>
                  <a:pt x="21600" y="21149"/>
                </a:lnTo>
                <a:cubicBezTo>
                  <a:pt x="21600" y="21401"/>
                  <a:pt x="21358" y="21600"/>
                  <a:pt x="21060" y="21600"/>
                </a:cubicBezTo>
                <a:lnTo>
                  <a:pt x="210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30" name="Shape 2630"/>
          <p:cNvSpPr/>
          <p:nvPr/>
        </p:nvSpPr>
        <p:spPr>
          <a:xfrm>
            <a:off x="7390512" y="1730767"/>
            <a:ext cx="140089" cy="167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2872"/>
                </a:moveTo>
                <a:cubicBezTo>
                  <a:pt x="6736" y="2872"/>
                  <a:pt x="3428" y="5656"/>
                  <a:pt x="3428" y="9048"/>
                </a:cubicBezTo>
                <a:cubicBezTo>
                  <a:pt x="3428" y="12696"/>
                  <a:pt x="6997" y="18728"/>
                  <a:pt x="10798" y="18728"/>
                </a:cubicBezTo>
                <a:cubicBezTo>
                  <a:pt x="14600" y="18728"/>
                  <a:pt x="18172" y="12696"/>
                  <a:pt x="18172" y="9048"/>
                </a:cubicBezTo>
                <a:cubicBezTo>
                  <a:pt x="18172" y="5656"/>
                  <a:pt x="14864" y="2872"/>
                  <a:pt x="10798" y="2872"/>
                </a:cubicBezTo>
                <a:lnTo>
                  <a:pt x="10798" y="2872"/>
                </a:lnTo>
                <a:close/>
                <a:moveTo>
                  <a:pt x="10798" y="21600"/>
                </a:moveTo>
                <a:cubicBezTo>
                  <a:pt x="4638" y="21600"/>
                  <a:pt x="0" y="13985"/>
                  <a:pt x="0" y="9048"/>
                </a:cubicBezTo>
                <a:cubicBezTo>
                  <a:pt x="0" y="4047"/>
                  <a:pt x="4844" y="0"/>
                  <a:pt x="10798" y="0"/>
                </a:cubicBezTo>
                <a:cubicBezTo>
                  <a:pt x="16756" y="0"/>
                  <a:pt x="21600" y="4047"/>
                  <a:pt x="21600" y="9048"/>
                </a:cubicBezTo>
                <a:cubicBezTo>
                  <a:pt x="21600" y="13985"/>
                  <a:pt x="16962" y="21600"/>
                  <a:pt x="10798" y="21600"/>
                </a:cubicBezTo>
                <a:lnTo>
                  <a:pt x="10798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31" name="Shape 2631"/>
          <p:cNvSpPr/>
          <p:nvPr/>
        </p:nvSpPr>
        <p:spPr>
          <a:xfrm>
            <a:off x="7346046" y="1819698"/>
            <a:ext cx="234379" cy="187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7319"/>
                  <a:pt x="0" y="12044"/>
                </a:cubicBezTo>
                <a:cubicBezTo>
                  <a:pt x="0" y="8585"/>
                  <a:pt x="2119" y="3154"/>
                  <a:pt x="5663" y="0"/>
                </a:cubicBezTo>
                <a:lnTo>
                  <a:pt x="6854" y="2075"/>
                </a:lnTo>
                <a:cubicBezTo>
                  <a:pt x="3979" y="4637"/>
                  <a:pt x="2049" y="9303"/>
                  <a:pt x="2049" y="12044"/>
                </a:cubicBezTo>
                <a:cubicBezTo>
                  <a:pt x="2049" y="15836"/>
                  <a:pt x="6057" y="19038"/>
                  <a:pt x="10800" y="19038"/>
                </a:cubicBezTo>
                <a:cubicBezTo>
                  <a:pt x="15543" y="19038"/>
                  <a:pt x="19551" y="15836"/>
                  <a:pt x="19551" y="12044"/>
                </a:cubicBezTo>
                <a:cubicBezTo>
                  <a:pt x="19551" y="9303"/>
                  <a:pt x="17619" y="4637"/>
                  <a:pt x="14746" y="2075"/>
                </a:cubicBezTo>
                <a:lnTo>
                  <a:pt x="15935" y="0"/>
                </a:lnTo>
                <a:cubicBezTo>
                  <a:pt x="19481" y="3154"/>
                  <a:pt x="21600" y="8585"/>
                  <a:pt x="21600" y="12044"/>
                </a:cubicBezTo>
                <a:cubicBezTo>
                  <a:pt x="21600" y="17319"/>
                  <a:pt x="16756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32" name="Shape 2632"/>
          <p:cNvSpPr/>
          <p:nvPr/>
        </p:nvSpPr>
        <p:spPr>
          <a:xfrm>
            <a:off x="7323814" y="2042025"/>
            <a:ext cx="266793" cy="22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00" y="21600"/>
                </a:moveTo>
                <a:lnTo>
                  <a:pt x="900" y="21600"/>
                </a:lnTo>
                <a:cubicBezTo>
                  <a:pt x="403" y="21600"/>
                  <a:pt x="0" y="16826"/>
                  <a:pt x="0" y="10778"/>
                </a:cubicBezTo>
                <a:cubicBezTo>
                  <a:pt x="0" y="4752"/>
                  <a:pt x="403" y="0"/>
                  <a:pt x="900" y="0"/>
                </a:cubicBezTo>
                <a:lnTo>
                  <a:pt x="20700" y="0"/>
                </a:lnTo>
                <a:cubicBezTo>
                  <a:pt x="21197" y="0"/>
                  <a:pt x="21600" y="4752"/>
                  <a:pt x="21600" y="10778"/>
                </a:cubicBezTo>
                <a:cubicBezTo>
                  <a:pt x="21600" y="16826"/>
                  <a:pt x="21197" y="21600"/>
                  <a:pt x="207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33" name="Shape 2633"/>
          <p:cNvSpPr/>
          <p:nvPr/>
        </p:nvSpPr>
        <p:spPr>
          <a:xfrm>
            <a:off x="7323814" y="2108723"/>
            <a:ext cx="266793" cy="22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00" y="21600"/>
                </a:moveTo>
                <a:lnTo>
                  <a:pt x="900" y="21600"/>
                </a:lnTo>
                <a:cubicBezTo>
                  <a:pt x="403" y="21600"/>
                  <a:pt x="0" y="16826"/>
                  <a:pt x="0" y="10778"/>
                </a:cubicBezTo>
                <a:cubicBezTo>
                  <a:pt x="0" y="4752"/>
                  <a:pt x="403" y="0"/>
                  <a:pt x="900" y="0"/>
                </a:cubicBezTo>
                <a:lnTo>
                  <a:pt x="20700" y="0"/>
                </a:lnTo>
                <a:cubicBezTo>
                  <a:pt x="21197" y="0"/>
                  <a:pt x="21600" y="4752"/>
                  <a:pt x="21600" y="10778"/>
                </a:cubicBezTo>
                <a:cubicBezTo>
                  <a:pt x="21600" y="16826"/>
                  <a:pt x="21197" y="21600"/>
                  <a:pt x="207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34" name="Shape 2634"/>
          <p:cNvSpPr/>
          <p:nvPr/>
        </p:nvSpPr>
        <p:spPr>
          <a:xfrm>
            <a:off x="6212179" y="1953094"/>
            <a:ext cx="173593" cy="156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5" h="21385" extrusionOk="0">
                <a:moveTo>
                  <a:pt x="10485" y="21385"/>
                </a:moveTo>
                <a:cubicBezTo>
                  <a:pt x="10428" y="21385"/>
                  <a:pt x="10368" y="21355"/>
                  <a:pt x="10308" y="21355"/>
                </a:cubicBezTo>
                <a:cubicBezTo>
                  <a:pt x="9880" y="21291"/>
                  <a:pt x="9504" y="21017"/>
                  <a:pt x="9295" y="20591"/>
                </a:cubicBezTo>
                <a:lnTo>
                  <a:pt x="174" y="2249"/>
                </a:lnTo>
                <a:cubicBezTo>
                  <a:pt x="-194" y="1519"/>
                  <a:pt x="43" y="606"/>
                  <a:pt x="699" y="183"/>
                </a:cubicBezTo>
                <a:cubicBezTo>
                  <a:pt x="1364" y="-215"/>
                  <a:pt x="2189" y="59"/>
                  <a:pt x="2554" y="789"/>
                </a:cubicBezTo>
                <a:lnTo>
                  <a:pt x="10784" y="17306"/>
                </a:lnTo>
                <a:lnTo>
                  <a:pt x="18925" y="7910"/>
                </a:lnTo>
                <a:cubicBezTo>
                  <a:pt x="19442" y="7298"/>
                  <a:pt x="20308" y="7268"/>
                  <a:pt x="20850" y="7879"/>
                </a:cubicBezTo>
                <a:cubicBezTo>
                  <a:pt x="21390" y="8454"/>
                  <a:pt x="21406" y="9397"/>
                  <a:pt x="20883" y="10006"/>
                </a:cubicBezTo>
                <a:lnTo>
                  <a:pt x="11465" y="20898"/>
                </a:lnTo>
                <a:cubicBezTo>
                  <a:pt x="11207" y="21199"/>
                  <a:pt x="10852" y="21385"/>
                  <a:pt x="10485" y="2138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35" name="Shape 2635"/>
          <p:cNvSpPr/>
          <p:nvPr/>
        </p:nvSpPr>
        <p:spPr>
          <a:xfrm>
            <a:off x="6367808" y="1953094"/>
            <a:ext cx="173588" cy="156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7" h="21385" extrusionOk="0">
                <a:moveTo>
                  <a:pt x="10778" y="21385"/>
                </a:moveTo>
                <a:cubicBezTo>
                  <a:pt x="10413" y="21385"/>
                  <a:pt x="10059" y="21199"/>
                  <a:pt x="9797" y="20898"/>
                </a:cubicBezTo>
                <a:lnTo>
                  <a:pt x="381" y="10006"/>
                </a:lnTo>
                <a:cubicBezTo>
                  <a:pt x="-139" y="9397"/>
                  <a:pt x="-125" y="8454"/>
                  <a:pt x="417" y="7879"/>
                </a:cubicBezTo>
                <a:cubicBezTo>
                  <a:pt x="953" y="7268"/>
                  <a:pt x="1819" y="7298"/>
                  <a:pt x="2342" y="7910"/>
                </a:cubicBezTo>
                <a:lnTo>
                  <a:pt x="10481" y="17306"/>
                </a:lnTo>
                <a:lnTo>
                  <a:pt x="18715" y="789"/>
                </a:lnTo>
                <a:cubicBezTo>
                  <a:pt x="19080" y="59"/>
                  <a:pt x="19908" y="-215"/>
                  <a:pt x="20568" y="183"/>
                </a:cubicBezTo>
                <a:cubicBezTo>
                  <a:pt x="21224" y="606"/>
                  <a:pt x="21461" y="1519"/>
                  <a:pt x="21096" y="2249"/>
                </a:cubicBezTo>
                <a:lnTo>
                  <a:pt x="11968" y="20591"/>
                </a:lnTo>
                <a:cubicBezTo>
                  <a:pt x="11759" y="21017"/>
                  <a:pt x="11383" y="21291"/>
                  <a:pt x="10955" y="21355"/>
                </a:cubicBezTo>
                <a:cubicBezTo>
                  <a:pt x="10898" y="21355"/>
                  <a:pt x="10838" y="21385"/>
                  <a:pt x="10778" y="2138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36" name="Shape 2636"/>
          <p:cNvSpPr/>
          <p:nvPr/>
        </p:nvSpPr>
        <p:spPr>
          <a:xfrm>
            <a:off x="6234412" y="1686302"/>
            <a:ext cx="272218" cy="32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1454"/>
                </a:moveTo>
                <a:cubicBezTo>
                  <a:pt x="5820" y="1454"/>
                  <a:pt x="1764" y="4788"/>
                  <a:pt x="1764" y="8907"/>
                </a:cubicBezTo>
                <a:cubicBezTo>
                  <a:pt x="1764" y="13143"/>
                  <a:pt x="5989" y="20144"/>
                  <a:pt x="10802" y="20144"/>
                </a:cubicBezTo>
                <a:cubicBezTo>
                  <a:pt x="15614" y="20144"/>
                  <a:pt x="19836" y="13143"/>
                  <a:pt x="19836" y="8907"/>
                </a:cubicBezTo>
                <a:cubicBezTo>
                  <a:pt x="19836" y="4788"/>
                  <a:pt x="15784" y="1454"/>
                  <a:pt x="10802" y="1454"/>
                </a:cubicBezTo>
                <a:lnTo>
                  <a:pt x="10802" y="1454"/>
                </a:lnTo>
                <a:close/>
                <a:moveTo>
                  <a:pt x="10802" y="21600"/>
                </a:moveTo>
                <a:cubicBezTo>
                  <a:pt x="4839" y="21600"/>
                  <a:pt x="0" y="13914"/>
                  <a:pt x="0" y="8907"/>
                </a:cubicBezTo>
                <a:cubicBezTo>
                  <a:pt x="0" y="3988"/>
                  <a:pt x="4846" y="0"/>
                  <a:pt x="10802" y="0"/>
                </a:cubicBezTo>
                <a:cubicBezTo>
                  <a:pt x="16756" y="0"/>
                  <a:pt x="21600" y="3988"/>
                  <a:pt x="21600" y="8907"/>
                </a:cubicBezTo>
                <a:cubicBezTo>
                  <a:pt x="21600" y="13914"/>
                  <a:pt x="16763" y="21600"/>
                  <a:pt x="10802" y="21600"/>
                </a:cubicBezTo>
                <a:lnTo>
                  <a:pt x="10802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37" name="Shape 2637"/>
          <p:cNvSpPr/>
          <p:nvPr/>
        </p:nvSpPr>
        <p:spPr>
          <a:xfrm>
            <a:off x="6145481" y="1908629"/>
            <a:ext cx="472312" cy="298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2" extrusionOk="0">
                <a:moveTo>
                  <a:pt x="13684" y="21552"/>
                </a:moveTo>
                <a:cubicBezTo>
                  <a:pt x="13232" y="21552"/>
                  <a:pt x="12767" y="21537"/>
                  <a:pt x="12291" y="21537"/>
                </a:cubicBezTo>
                <a:lnTo>
                  <a:pt x="10802" y="21521"/>
                </a:lnTo>
                <a:lnTo>
                  <a:pt x="9314" y="21537"/>
                </a:lnTo>
                <a:cubicBezTo>
                  <a:pt x="5478" y="21584"/>
                  <a:pt x="2450" y="21600"/>
                  <a:pt x="935" y="19223"/>
                </a:cubicBezTo>
                <a:cubicBezTo>
                  <a:pt x="314" y="18260"/>
                  <a:pt x="0" y="16928"/>
                  <a:pt x="0" y="15273"/>
                </a:cubicBezTo>
                <a:cubicBezTo>
                  <a:pt x="0" y="11018"/>
                  <a:pt x="2189" y="3967"/>
                  <a:pt x="5725" y="0"/>
                </a:cubicBezTo>
                <a:lnTo>
                  <a:pt x="6315" y="1301"/>
                </a:lnTo>
                <a:cubicBezTo>
                  <a:pt x="3146" y="4866"/>
                  <a:pt x="1017" y="11404"/>
                  <a:pt x="1017" y="15273"/>
                </a:cubicBezTo>
                <a:cubicBezTo>
                  <a:pt x="1017" y="16495"/>
                  <a:pt x="1224" y="17426"/>
                  <a:pt x="1651" y="18083"/>
                </a:cubicBezTo>
                <a:cubicBezTo>
                  <a:pt x="2867" y="19994"/>
                  <a:pt x="5849" y="19964"/>
                  <a:pt x="9307" y="19931"/>
                </a:cubicBezTo>
                <a:lnTo>
                  <a:pt x="10802" y="19914"/>
                </a:lnTo>
                <a:lnTo>
                  <a:pt x="12297" y="19931"/>
                </a:lnTo>
                <a:cubicBezTo>
                  <a:pt x="15752" y="19964"/>
                  <a:pt x="18734" y="19994"/>
                  <a:pt x="19949" y="18083"/>
                </a:cubicBezTo>
                <a:cubicBezTo>
                  <a:pt x="20376" y="17426"/>
                  <a:pt x="20583" y="16495"/>
                  <a:pt x="20583" y="15273"/>
                </a:cubicBezTo>
                <a:cubicBezTo>
                  <a:pt x="20583" y="11404"/>
                  <a:pt x="18455" y="4866"/>
                  <a:pt x="15286" y="1301"/>
                </a:cubicBezTo>
                <a:lnTo>
                  <a:pt x="15876" y="0"/>
                </a:lnTo>
                <a:cubicBezTo>
                  <a:pt x="19412" y="3967"/>
                  <a:pt x="21600" y="11018"/>
                  <a:pt x="21600" y="15273"/>
                </a:cubicBezTo>
                <a:cubicBezTo>
                  <a:pt x="21600" y="16928"/>
                  <a:pt x="21286" y="18260"/>
                  <a:pt x="20666" y="19223"/>
                </a:cubicBezTo>
                <a:cubicBezTo>
                  <a:pt x="19339" y="21313"/>
                  <a:pt x="16853" y="21552"/>
                  <a:pt x="13684" y="2155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38" name="Shape 2638"/>
          <p:cNvSpPr/>
          <p:nvPr/>
        </p:nvSpPr>
        <p:spPr>
          <a:xfrm>
            <a:off x="5056078" y="1664069"/>
            <a:ext cx="533586" cy="53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" y="20700"/>
                </a:moveTo>
                <a:lnTo>
                  <a:pt x="20700" y="20700"/>
                </a:lnTo>
                <a:lnTo>
                  <a:pt x="20700" y="900"/>
                </a:lnTo>
                <a:lnTo>
                  <a:pt x="900" y="900"/>
                </a:lnTo>
                <a:lnTo>
                  <a:pt x="900" y="20700"/>
                </a:lnTo>
                <a:close/>
                <a:moveTo>
                  <a:pt x="21150" y="21600"/>
                </a:moveTo>
                <a:lnTo>
                  <a:pt x="450" y="21600"/>
                </a:lnTo>
                <a:cubicBezTo>
                  <a:pt x="202" y="21600"/>
                  <a:pt x="0" y="21401"/>
                  <a:pt x="0" y="21149"/>
                </a:cubicBezTo>
                <a:lnTo>
                  <a:pt x="0" y="450"/>
                </a:lnTo>
                <a:cubicBezTo>
                  <a:pt x="0" y="197"/>
                  <a:pt x="202" y="0"/>
                  <a:pt x="450" y="0"/>
                </a:cubicBezTo>
                <a:lnTo>
                  <a:pt x="21150" y="0"/>
                </a:lnTo>
                <a:cubicBezTo>
                  <a:pt x="21398" y="0"/>
                  <a:pt x="21600" y="197"/>
                  <a:pt x="21600" y="450"/>
                </a:cubicBezTo>
                <a:lnTo>
                  <a:pt x="21600" y="21149"/>
                </a:lnTo>
                <a:cubicBezTo>
                  <a:pt x="21600" y="21401"/>
                  <a:pt x="21398" y="21600"/>
                  <a:pt x="21150" y="21600"/>
                </a:cubicBezTo>
                <a:lnTo>
                  <a:pt x="2115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39" name="Shape 2639"/>
          <p:cNvSpPr/>
          <p:nvPr/>
        </p:nvSpPr>
        <p:spPr>
          <a:xfrm>
            <a:off x="5211707" y="1775233"/>
            <a:ext cx="283268" cy="311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25" y="20059"/>
                </a:moveTo>
                <a:lnTo>
                  <a:pt x="19445" y="20059"/>
                </a:lnTo>
                <a:lnTo>
                  <a:pt x="15324" y="11092"/>
                </a:lnTo>
                <a:cubicBezTo>
                  <a:pt x="15280" y="11000"/>
                  <a:pt x="15258" y="10907"/>
                  <a:pt x="15258" y="10801"/>
                </a:cubicBezTo>
                <a:lnTo>
                  <a:pt x="15258" y="1543"/>
                </a:lnTo>
                <a:lnTo>
                  <a:pt x="1695" y="1543"/>
                </a:lnTo>
                <a:lnTo>
                  <a:pt x="1695" y="10646"/>
                </a:lnTo>
                <a:lnTo>
                  <a:pt x="6025" y="20059"/>
                </a:lnTo>
                <a:lnTo>
                  <a:pt x="6025" y="20059"/>
                </a:lnTo>
                <a:close/>
                <a:moveTo>
                  <a:pt x="20752" y="21600"/>
                </a:moveTo>
                <a:lnTo>
                  <a:pt x="20718" y="21600"/>
                </a:lnTo>
                <a:lnTo>
                  <a:pt x="5461" y="21600"/>
                </a:lnTo>
                <a:cubicBezTo>
                  <a:pt x="5120" y="21600"/>
                  <a:pt x="4811" y="21415"/>
                  <a:pt x="4679" y="21123"/>
                </a:cubicBezTo>
                <a:lnTo>
                  <a:pt x="66" y="11092"/>
                </a:lnTo>
                <a:cubicBezTo>
                  <a:pt x="22" y="11000"/>
                  <a:pt x="0" y="10907"/>
                  <a:pt x="0" y="10801"/>
                </a:cubicBezTo>
                <a:lnTo>
                  <a:pt x="0" y="770"/>
                </a:lnTo>
                <a:cubicBezTo>
                  <a:pt x="0" y="339"/>
                  <a:pt x="380" y="0"/>
                  <a:pt x="848" y="0"/>
                </a:cubicBezTo>
                <a:lnTo>
                  <a:pt x="16105" y="0"/>
                </a:lnTo>
                <a:cubicBezTo>
                  <a:pt x="16573" y="0"/>
                  <a:pt x="16953" y="339"/>
                  <a:pt x="16953" y="770"/>
                </a:cubicBezTo>
                <a:lnTo>
                  <a:pt x="16953" y="10646"/>
                </a:lnTo>
                <a:lnTo>
                  <a:pt x="21417" y="20350"/>
                </a:lnTo>
                <a:cubicBezTo>
                  <a:pt x="21532" y="20489"/>
                  <a:pt x="21600" y="20645"/>
                  <a:pt x="21600" y="20830"/>
                </a:cubicBezTo>
                <a:cubicBezTo>
                  <a:pt x="21600" y="21262"/>
                  <a:pt x="21220" y="21600"/>
                  <a:pt x="20752" y="21600"/>
                </a:cubicBezTo>
                <a:lnTo>
                  <a:pt x="20752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40" name="Shape 2640"/>
          <p:cNvSpPr/>
          <p:nvPr/>
        </p:nvSpPr>
        <p:spPr>
          <a:xfrm>
            <a:off x="5211707" y="1930861"/>
            <a:ext cx="100049" cy="166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00" y="21600"/>
                </a:moveTo>
                <a:lnTo>
                  <a:pt x="2400" y="21600"/>
                </a:lnTo>
                <a:cubicBezTo>
                  <a:pt x="1075" y="21600"/>
                  <a:pt x="0" y="20969"/>
                  <a:pt x="0" y="20163"/>
                </a:cubicBezTo>
                <a:lnTo>
                  <a:pt x="0" y="1443"/>
                </a:lnTo>
                <a:cubicBezTo>
                  <a:pt x="0" y="634"/>
                  <a:pt x="1075" y="0"/>
                  <a:pt x="2400" y="0"/>
                </a:cubicBezTo>
                <a:cubicBezTo>
                  <a:pt x="3725" y="0"/>
                  <a:pt x="4800" y="634"/>
                  <a:pt x="4800" y="1443"/>
                </a:cubicBezTo>
                <a:lnTo>
                  <a:pt x="4800" y="18723"/>
                </a:lnTo>
                <a:lnTo>
                  <a:pt x="19200" y="18723"/>
                </a:lnTo>
                <a:cubicBezTo>
                  <a:pt x="20525" y="18723"/>
                  <a:pt x="21600" y="19354"/>
                  <a:pt x="21600" y="20163"/>
                </a:cubicBezTo>
                <a:cubicBezTo>
                  <a:pt x="21600" y="20969"/>
                  <a:pt x="20525" y="21600"/>
                  <a:pt x="192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41" name="Shape 2641"/>
          <p:cNvSpPr/>
          <p:nvPr/>
        </p:nvSpPr>
        <p:spPr>
          <a:xfrm>
            <a:off x="5211707" y="1908629"/>
            <a:ext cx="200096" cy="22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21600"/>
                </a:moveTo>
                <a:lnTo>
                  <a:pt x="1200" y="21600"/>
                </a:lnTo>
                <a:cubicBezTo>
                  <a:pt x="538" y="21600"/>
                  <a:pt x="0" y="16826"/>
                  <a:pt x="0" y="10778"/>
                </a:cubicBezTo>
                <a:cubicBezTo>
                  <a:pt x="0" y="4752"/>
                  <a:pt x="538" y="0"/>
                  <a:pt x="1200" y="0"/>
                </a:cubicBezTo>
                <a:lnTo>
                  <a:pt x="20400" y="0"/>
                </a:lnTo>
                <a:cubicBezTo>
                  <a:pt x="21062" y="0"/>
                  <a:pt x="21600" y="4752"/>
                  <a:pt x="21600" y="10778"/>
                </a:cubicBezTo>
                <a:cubicBezTo>
                  <a:pt x="21600" y="16826"/>
                  <a:pt x="21062" y="21600"/>
                  <a:pt x="204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42" name="Shape 2642"/>
          <p:cNvSpPr/>
          <p:nvPr/>
        </p:nvSpPr>
        <p:spPr>
          <a:xfrm>
            <a:off x="4055607" y="1664069"/>
            <a:ext cx="400189" cy="53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" y="20700"/>
                </a:moveTo>
                <a:lnTo>
                  <a:pt x="20400" y="20700"/>
                </a:lnTo>
                <a:lnTo>
                  <a:pt x="20400" y="900"/>
                </a:lnTo>
                <a:lnTo>
                  <a:pt x="1200" y="900"/>
                </a:lnTo>
                <a:lnTo>
                  <a:pt x="1200" y="20700"/>
                </a:lnTo>
                <a:close/>
                <a:moveTo>
                  <a:pt x="21000" y="21600"/>
                </a:moveTo>
                <a:lnTo>
                  <a:pt x="600" y="21600"/>
                </a:lnTo>
                <a:cubicBezTo>
                  <a:pt x="269" y="21600"/>
                  <a:pt x="0" y="21401"/>
                  <a:pt x="0" y="21149"/>
                </a:cubicBezTo>
                <a:lnTo>
                  <a:pt x="0" y="450"/>
                </a:lnTo>
                <a:cubicBezTo>
                  <a:pt x="0" y="197"/>
                  <a:pt x="269" y="0"/>
                  <a:pt x="600" y="0"/>
                </a:cubicBezTo>
                <a:lnTo>
                  <a:pt x="21000" y="0"/>
                </a:lnTo>
                <a:cubicBezTo>
                  <a:pt x="21331" y="0"/>
                  <a:pt x="21600" y="197"/>
                  <a:pt x="21600" y="450"/>
                </a:cubicBezTo>
                <a:lnTo>
                  <a:pt x="21600" y="21149"/>
                </a:lnTo>
                <a:cubicBezTo>
                  <a:pt x="21600" y="21401"/>
                  <a:pt x="21331" y="21600"/>
                  <a:pt x="21000" y="21600"/>
                </a:cubicBezTo>
                <a:lnTo>
                  <a:pt x="210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43" name="Shape 2643"/>
          <p:cNvSpPr/>
          <p:nvPr/>
        </p:nvSpPr>
        <p:spPr>
          <a:xfrm>
            <a:off x="4144538" y="1753000"/>
            <a:ext cx="222328" cy="355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" y="20249"/>
                </a:moveTo>
                <a:lnTo>
                  <a:pt x="19440" y="20249"/>
                </a:lnTo>
                <a:lnTo>
                  <a:pt x="19440" y="1350"/>
                </a:lnTo>
                <a:lnTo>
                  <a:pt x="2160" y="1350"/>
                </a:lnTo>
                <a:lnTo>
                  <a:pt x="2160" y="20249"/>
                </a:lnTo>
                <a:close/>
                <a:moveTo>
                  <a:pt x="20520" y="21600"/>
                </a:moveTo>
                <a:lnTo>
                  <a:pt x="1080" y="21600"/>
                </a:lnTo>
                <a:cubicBezTo>
                  <a:pt x="484" y="21600"/>
                  <a:pt x="0" y="21302"/>
                  <a:pt x="0" y="20925"/>
                </a:cubicBezTo>
                <a:lnTo>
                  <a:pt x="0" y="676"/>
                </a:lnTo>
                <a:cubicBezTo>
                  <a:pt x="0" y="297"/>
                  <a:pt x="484" y="0"/>
                  <a:pt x="1080" y="0"/>
                </a:cubicBezTo>
                <a:lnTo>
                  <a:pt x="20520" y="0"/>
                </a:lnTo>
                <a:cubicBezTo>
                  <a:pt x="21116" y="0"/>
                  <a:pt x="21600" y="297"/>
                  <a:pt x="21600" y="676"/>
                </a:cubicBezTo>
                <a:lnTo>
                  <a:pt x="21600" y="20925"/>
                </a:lnTo>
                <a:cubicBezTo>
                  <a:pt x="21600" y="21302"/>
                  <a:pt x="21116" y="21600"/>
                  <a:pt x="20520" y="21600"/>
                </a:cubicBezTo>
                <a:lnTo>
                  <a:pt x="2052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44" name="Shape 2644"/>
          <p:cNvSpPr/>
          <p:nvPr/>
        </p:nvSpPr>
        <p:spPr>
          <a:xfrm>
            <a:off x="4166770" y="1908629"/>
            <a:ext cx="177863" cy="22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45" name="Shape 2645"/>
          <p:cNvSpPr/>
          <p:nvPr/>
        </p:nvSpPr>
        <p:spPr>
          <a:xfrm>
            <a:off x="4144538" y="1753000"/>
            <a:ext cx="93534" cy="93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30" y="21600"/>
                </a:moveTo>
                <a:lnTo>
                  <a:pt x="0" y="18000"/>
                </a:lnTo>
                <a:lnTo>
                  <a:pt x="17970" y="0"/>
                </a:lnTo>
                <a:lnTo>
                  <a:pt x="21600" y="3600"/>
                </a:lnTo>
                <a:lnTo>
                  <a:pt x="3630" y="21600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46" name="Shape 2646"/>
          <p:cNvSpPr/>
          <p:nvPr/>
        </p:nvSpPr>
        <p:spPr>
          <a:xfrm>
            <a:off x="4144538" y="1753000"/>
            <a:ext cx="160232" cy="16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9" y="21600"/>
                </a:moveTo>
                <a:lnTo>
                  <a:pt x="0" y="19500"/>
                </a:lnTo>
                <a:lnTo>
                  <a:pt x="19481" y="0"/>
                </a:lnTo>
                <a:lnTo>
                  <a:pt x="21600" y="2100"/>
                </a:lnTo>
                <a:lnTo>
                  <a:pt x="2119" y="21600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47" name="Shape 2647"/>
          <p:cNvSpPr/>
          <p:nvPr/>
        </p:nvSpPr>
        <p:spPr>
          <a:xfrm>
            <a:off x="4189003" y="1775233"/>
            <a:ext cx="160232" cy="16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9" y="21600"/>
                </a:moveTo>
                <a:lnTo>
                  <a:pt x="0" y="19503"/>
                </a:lnTo>
                <a:lnTo>
                  <a:pt x="19481" y="0"/>
                </a:lnTo>
                <a:lnTo>
                  <a:pt x="21600" y="2100"/>
                </a:lnTo>
                <a:lnTo>
                  <a:pt x="2119" y="21600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48" name="Shape 2648"/>
          <p:cNvSpPr/>
          <p:nvPr/>
        </p:nvSpPr>
        <p:spPr>
          <a:xfrm>
            <a:off x="4255701" y="1841931"/>
            <a:ext cx="93534" cy="93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30" y="21600"/>
                </a:moveTo>
                <a:lnTo>
                  <a:pt x="0" y="18005"/>
                </a:lnTo>
                <a:lnTo>
                  <a:pt x="17970" y="0"/>
                </a:lnTo>
                <a:lnTo>
                  <a:pt x="21600" y="3600"/>
                </a:lnTo>
                <a:lnTo>
                  <a:pt x="3630" y="21600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49" name="Shape 2649"/>
          <p:cNvSpPr/>
          <p:nvPr/>
        </p:nvSpPr>
        <p:spPr>
          <a:xfrm>
            <a:off x="2921739" y="1775233"/>
            <a:ext cx="511019" cy="289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08" y="1662"/>
                </a:moveTo>
                <a:cubicBezTo>
                  <a:pt x="3258" y="1662"/>
                  <a:pt x="940" y="5764"/>
                  <a:pt x="940" y="10798"/>
                </a:cubicBezTo>
                <a:cubicBezTo>
                  <a:pt x="940" y="15833"/>
                  <a:pt x="3258" y="19938"/>
                  <a:pt x="6108" y="19938"/>
                </a:cubicBezTo>
                <a:lnTo>
                  <a:pt x="15477" y="19938"/>
                </a:lnTo>
                <a:cubicBezTo>
                  <a:pt x="18334" y="19938"/>
                  <a:pt x="20660" y="15868"/>
                  <a:pt x="20660" y="10866"/>
                </a:cubicBezTo>
                <a:cubicBezTo>
                  <a:pt x="20660" y="5782"/>
                  <a:pt x="18348" y="1662"/>
                  <a:pt x="15506" y="1662"/>
                </a:cubicBezTo>
                <a:lnTo>
                  <a:pt x="6108" y="1662"/>
                </a:lnTo>
                <a:lnTo>
                  <a:pt x="6108" y="1662"/>
                </a:lnTo>
                <a:close/>
                <a:moveTo>
                  <a:pt x="15477" y="21600"/>
                </a:moveTo>
                <a:lnTo>
                  <a:pt x="6108" y="21600"/>
                </a:lnTo>
                <a:cubicBezTo>
                  <a:pt x="2740" y="21600"/>
                  <a:pt x="0" y="16747"/>
                  <a:pt x="0" y="10798"/>
                </a:cubicBezTo>
                <a:cubicBezTo>
                  <a:pt x="0" y="4850"/>
                  <a:pt x="2740" y="0"/>
                  <a:pt x="6108" y="0"/>
                </a:cubicBezTo>
                <a:lnTo>
                  <a:pt x="15506" y="0"/>
                </a:lnTo>
                <a:cubicBezTo>
                  <a:pt x="18866" y="0"/>
                  <a:pt x="21600" y="4867"/>
                  <a:pt x="21600" y="10866"/>
                </a:cubicBezTo>
                <a:cubicBezTo>
                  <a:pt x="21600" y="16780"/>
                  <a:pt x="18853" y="21600"/>
                  <a:pt x="15477" y="21600"/>
                </a:cubicBezTo>
                <a:lnTo>
                  <a:pt x="15477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50" name="Shape 2650"/>
          <p:cNvSpPr/>
          <p:nvPr/>
        </p:nvSpPr>
        <p:spPr>
          <a:xfrm>
            <a:off x="2988437" y="1841931"/>
            <a:ext cx="177840" cy="177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700"/>
                </a:moveTo>
                <a:cubicBezTo>
                  <a:pt x="6332" y="2700"/>
                  <a:pt x="2700" y="6342"/>
                  <a:pt x="2700" y="10800"/>
                </a:cubicBezTo>
                <a:cubicBezTo>
                  <a:pt x="2700" y="15279"/>
                  <a:pt x="6332" y="18900"/>
                  <a:pt x="10799" y="18900"/>
                </a:cubicBezTo>
                <a:cubicBezTo>
                  <a:pt x="15265" y="18900"/>
                  <a:pt x="18900" y="15279"/>
                  <a:pt x="18900" y="10800"/>
                </a:cubicBezTo>
                <a:cubicBezTo>
                  <a:pt x="18900" y="6342"/>
                  <a:pt x="15265" y="2700"/>
                  <a:pt x="10799" y="2700"/>
                </a:cubicBezTo>
                <a:lnTo>
                  <a:pt x="10799" y="2700"/>
                </a:lnTo>
                <a:close/>
                <a:moveTo>
                  <a:pt x="10799" y="21600"/>
                </a:moveTo>
                <a:cubicBezTo>
                  <a:pt x="4844" y="21600"/>
                  <a:pt x="0" y="16767"/>
                  <a:pt x="0" y="10800"/>
                </a:cubicBezTo>
                <a:cubicBezTo>
                  <a:pt x="0" y="4857"/>
                  <a:pt x="4844" y="0"/>
                  <a:pt x="10799" y="0"/>
                </a:cubicBezTo>
                <a:cubicBezTo>
                  <a:pt x="16756" y="0"/>
                  <a:pt x="21600" y="4857"/>
                  <a:pt x="21600" y="10800"/>
                </a:cubicBezTo>
                <a:cubicBezTo>
                  <a:pt x="21600" y="16767"/>
                  <a:pt x="16756" y="21600"/>
                  <a:pt x="10799" y="21600"/>
                </a:cubicBezTo>
                <a:lnTo>
                  <a:pt x="1079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51" name="Shape 2651"/>
          <p:cNvSpPr/>
          <p:nvPr/>
        </p:nvSpPr>
        <p:spPr>
          <a:xfrm>
            <a:off x="2032431" y="1886396"/>
            <a:ext cx="266793" cy="2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00" y="21600"/>
                </a:moveTo>
                <a:lnTo>
                  <a:pt x="900" y="21600"/>
                </a:lnTo>
                <a:cubicBezTo>
                  <a:pt x="403" y="21600"/>
                  <a:pt x="0" y="16831"/>
                  <a:pt x="0" y="10811"/>
                </a:cubicBezTo>
                <a:cubicBezTo>
                  <a:pt x="0" y="4747"/>
                  <a:pt x="403" y="0"/>
                  <a:pt x="900" y="0"/>
                </a:cubicBezTo>
                <a:lnTo>
                  <a:pt x="20700" y="0"/>
                </a:lnTo>
                <a:cubicBezTo>
                  <a:pt x="21197" y="0"/>
                  <a:pt x="21600" y="4747"/>
                  <a:pt x="21600" y="10811"/>
                </a:cubicBezTo>
                <a:cubicBezTo>
                  <a:pt x="21600" y="16831"/>
                  <a:pt x="21197" y="21600"/>
                  <a:pt x="207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52" name="Shape 2652"/>
          <p:cNvSpPr/>
          <p:nvPr/>
        </p:nvSpPr>
        <p:spPr>
          <a:xfrm>
            <a:off x="2232525" y="1819698"/>
            <a:ext cx="66710" cy="17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7" h="21408" extrusionOk="0">
                <a:moveTo>
                  <a:pt x="3490" y="21408"/>
                </a:moveTo>
                <a:cubicBezTo>
                  <a:pt x="2897" y="21408"/>
                  <a:pt x="2297" y="21354"/>
                  <a:pt x="1752" y="21219"/>
                </a:cubicBezTo>
                <a:cubicBezTo>
                  <a:pt x="76" y="20842"/>
                  <a:pt x="-496" y="20033"/>
                  <a:pt x="467" y="19386"/>
                </a:cubicBezTo>
                <a:lnTo>
                  <a:pt x="13425" y="10705"/>
                </a:lnTo>
                <a:lnTo>
                  <a:pt x="467" y="2019"/>
                </a:lnTo>
                <a:cubicBezTo>
                  <a:pt x="-496" y="1375"/>
                  <a:pt x="76" y="563"/>
                  <a:pt x="1752" y="186"/>
                </a:cubicBezTo>
                <a:cubicBezTo>
                  <a:pt x="3427" y="-192"/>
                  <a:pt x="5557" y="26"/>
                  <a:pt x="6513" y="674"/>
                </a:cubicBezTo>
                <a:lnTo>
                  <a:pt x="20476" y="10031"/>
                </a:lnTo>
                <a:cubicBezTo>
                  <a:pt x="21104" y="10460"/>
                  <a:pt x="21104" y="10972"/>
                  <a:pt x="20476" y="11377"/>
                </a:cubicBezTo>
                <a:lnTo>
                  <a:pt x="6513" y="20737"/>
                </a:lnTo>
                <a:cubicBezTo>
                  <a:pt x="5871" y="21165"/>
                  <a:pt x="4698" y="21408"/>
                  <a:pt x="3490" y="2140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53" name="Shape 2653"/>
          <p:cNvSpPr/>
          <p:nvPr/>
        </p:nvSpPr>
        <p:spPr>
          <a:xfrm>
            <a:off x="1921267" y="1953094"/>
            <a:ext cx="266794" cy="2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00" y="21600"/>
                </a:moveTo>
                <a:lnTo>
                  <a:pt x="900" y="21600"/>
                </a:lnTo>
                <a:cubicBezTo>
                  <a:pt x="403" y="21600"/>
                  <a:pt x="0" y="16831"/>
                  <a:pt x="0" y="10811"/>
                </a:cubicBezTo>
                <a:cubicBezTo>
                  <a:pt x="0" y="4747"/>
                  <a:pt x="403" y="0"/>
                  <a:pt x="900" y="0"/>
                </a:cubicBezTo>
                <a:lnTo>
                  <a:pt x="20700" y="0"/>
                </a:lnTo>
                <a:cubicBezTo>
                  <a:pt x="21197" y="0"/>
                  <a:pt x="21600" y="4747"/>
                  <a:pt x="21600" y="10811"/>
                </a:cubicBezTo>
                <a:cubicBezTo>
                  <a:pt x="21600" y="16831"/>
                  <a:pt x="21197" y="21600"/>
                  <a:pt x="207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54" name="Shape 2654"/>
          <p:cNvSpPr/>
          <p:nvPr/>
        </p:nvSpPr>
        <p:spPr>
          <a:xfrm>
            <a:off x="1921267" y="1886396"/>
            <a:ext cx="66704" cy="17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5" h="21408" extrusionOk="0">
                <a:moveTo>
                  <a:pt x="17459" y="21408"/>
                </a:moveTo>
                <a:cubicBezTo>
                  <a:pt x="16251" y="21408"/>
                  <a:pt x="15071" y="21165"/>
                  <a:pt x="14429" y="20737"/>
                </a:cubicBezTo>
                <a:lnTo>
                  <a:pt x="466" y="11377"/>
                </a:lnTo>
                <a:cubicBezTo>
                  <a:pt x="-155" y="10972"/>
                  <a:pt x="-155" y="10460"/>
                  <a:pt x="466" y="10031"/>
                </a:cubicBezTo>
                <a:lnTo>
                  <a:pt x="14429" y="674"/>
                </a:lnTo>
                <a:cubicBezTo>
                  <a:pt x="15392" y="26"/>
                  <a:pt x="17515" y="-192"/>
                  <a:pt x="19197" y="186"/>
                </a:cubicBezTo>
                <a:cubicBezTo>
                  <a:pt x="20866" y="563"/>
                  <a:pt x="21445" y="1375"/>
                  <a:pt x="20475" y="2019"/>
                </a:cubicBezTo>
                <a:lnTo>
                  <a:pt x="7517" y="10705"/>
                </a:lnTo>
                <a:lnTo>
                  <a:pt x="20475" y="19386"/>
                </a:lnTo>
                <a:cubicBezTo>
                  <a:pt x="21445" y="20033"/>
                  <a:pt x="20866" y="20842"/>
                  <a:pt x="19197" y="21219"/>
                </a:cubicBezTo>
                <a:cubicBezTo>
                  <a:pt x="18646" y="21354"/>
                  <a:pt x="18045" y="21408"/>
                  <a:pt x="17459" y="2140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55" name="Shape 2655"/>
          <p:cNvSpPr/>
          <p:nvPr/>
        </p:nvSpPr>
        <p:spPr>
          <a:xfrm>
            <a:off x="1854569" y="1753000"/>
            <a:ext cx="533586" cy="355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" y="20249"/>
                </a:moveTo>
                <a:lnTo>
                  <a:pt x="20700" y="20249"/>
                </a:lnTo>
                <a:lnTo>
                  <a:pt x="20700" y="1350"/>
                </a:lnTo>
                <a:lnTo>
                  <a:pt x="900" y="1350"/>
                </a:lnTo>
                <a:lnTo>
                  <a:pt x="900" y="20249"/>
                </a:lnTo>
                <a:close/>
                <a:moveTo>
                  <a:pt x="21150" y="21600"/>
                </a:moveTo>
                <a:lnTo>
                  <a:pt x="450" y="21600"/>
                </a:lnTo>
                <a:cubicBezTo>
                  <a:pt x="202" y="21600"/>
                  <a:pt x="0" y="21302"/>
                  <a:pt x="0" y="20925"/>
                </a:cubicBezTo>
                <a:lnTo>
                  <a:pt x="0" y="676"/>
                </a:lnTo>
                <a:cubicBezTo>
                  <a:pt x="0" y="297"/>
                  <a:pt x="202" y="0"/>
                  <a:pt x="450" y="0"/>
                </a:cubicBezTo>
                <a:lnTo>
                  <a:pt x="21150" y="0"/>
                </a:lnTo>
                <a:cubicBezTo>
                  <a:pt x="21398" y="0"/>
                  <a:pt x="21600" y="297"/>
                  <a:pt x="21600" y="676"/>
                </a:cubicBezTo>
                <a:lnTo>
                  <a:pt x="21600" y="20925"/>
                </a:lnTo>
                <a:cubicBezTo>
                  <a:pt x="21600" y="21302"/>
                  <a:pt x="21398" y="21600"/>
                  <a:pt x="21150" y="21600"/>
                </a:cubicBezTo>
                <a:lnTo>
                  <a:pt x="2115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56" name="Shape 2656"/>
          <p:cNvSpPr/>
          <p:nvPr/>
        </p:nvSpPr>
        <p:spPr>
          <a:xfrm>
            <a:off x="965261" y="1730767"/>
            <a:ext cx="307079" cy="307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6" extrusionOk="0">
                <a:moveTo>
                  <a:pt x="1888" y="15416"/>
                </a:moveTo>
                <a:lnTo>
                  <a:pt x="6126" y="19640"/>
                </a:lnTo>
                <a:lnTo>
                  <a:pt x="19712" y="6098"/>
                </a:lnTo>
                <a:lnTo>
                  <a:pt x="15474" y="1873"/>
                </a:lnTo>
                <a:lnTo>
                  <a:pt x="1888" y="15416"/>
                </a:lnTo>
                <a:lnTo>
                  <a:pt x="1888" y="15416"/>
                </a:lnTo>
                <a:close/>
                <a:moveTo>
                  <a:pt x="6126" y="21526"/>
                </a:moveTo>
                <a:cubicBezTo>
                  <a:pt x="5925" y="21526"/>
                  <a:pt x="5725" y="21448"/>
                  <a:pt x="5574" y="21294"/>
                </a:cubicBezTo>
                <a:lnTo>
                  <a:pt x="230" y="15964"/>
                </a:lnTo>
                <a:cubicBezTo>
                  <a:pt x="83" y="15823"/>
                  <a:pt x="0" y="15619"/>
                  <a:pt x="0" y="15416"/>
                </a:cubicBezTo>
                <a:cubicBezTo>
                  <a:pt x="0" y="15214"/>
                  <a:pt x="83" y="15013"/>
                  <a:pt x="230" y="14871"/>
                </a:cubicBezTo>
                <a:lnTo>
                  <a:pt x="14921" y="221"/>
                </a:lnTo>
                <a:cubicBezTo>
                  <a:pt x="15226" y="-74"/>
                  <a:pt x="15721" y="-74"/>
                  <a:pt x="16026" y="221"/>
                </a:cubicBezTo>
                <a:lnTo>
                  <a:pt x="21370" y="5551"/>
                </a:lnTo>
                <a:cubicBezTo>
                  <a:pt x="21517" y="5691"/>
                  <a:pt x="21600" y="5895"/>
                  <a:pt x="21600" y="6098"/>
                </a:cubicBezTo>
                <a:cubicBezTo>
                  <a:pt x="21600" y="6299"/>
                  <a:pt x="21517" y="6503"/>
                  <a:pt x="21370" y="6642"/>
                </a:cubicBezTo>
                <a:lnTo>
                  <a:pt x="6679" y="21294"/>
                </a:lnTo>
                <a:cubicBezTo>
                  <a:pt x="6526" y="21448"/>
                  <a:pt x="6326" y="21526"/>
                  <a:pt x="6126" y="21526"/>
                </a:cubicBezTo>
                <a:lnTo>
                  <a:pt x="6126" y="2152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57" name="Shape 2657"/>
          <p:cNvSpPr/>
          <p:nvPr/>
        </p:nvSpPr>
        <p:spPr>
          <a:xfrm>
            <a:off x="1054192" y="1797465"/>
            <a:ext cx="136182" cy="136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1" h="21434" extrusionOk="0">
                <a:moveTo>
                  <a:pt x="1737" y="21434"/>
                </a:moveTo>
                <a:cubicBezTo>
                  <a:pt x="1292" y="21434"/>
                  <a:pt x="848" y="21259"/>
                  <a:pt x="508" y="20940"/>
                </a:cubicBezTo>
                <a:cubicBezTo>
                  <a:pt x="-169" y="20240"/>
                  <a:pt x="-169" y="19124"/>
                  <a:pt x="508" y="18455"/>
                </a:cubicBezTo>
                <a:lnTo>
                  <a:pt x="18297" y="499"/>
                </a:lnTo>
                <a:cubicBezTo>
                  <a:pt x="18977" y="-166"/>
                  <a:pt x="20074" y="-166"/>
                  <a:pt x="20751" y="499"/>
                </a:cubicBezTo>
                <a:cubicBezTo>
                  <a:pt x="21431" y="1203"/>
                  <a:pt x="21431" y="2284"/>
                  <a:pt x="20751" y="2988"/>
                </a:cubicBezTo>
                <a:lnTo>
                  <a:pt x="2962" y="20940"/>
                </a:lnTo>
                <a:cubicBezTo>
                  <a:pt x="2625" y="21259"/>
                  <a:pt x="2181" y="21434"/>
                  <a:pt x="1737" y="2143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58" name="Shape 2658"/>
          <p:cNvSpPr/>
          <p:nvPr/>
        </p:nvSpPr>
        <p:spPr>
          <a:xfrm>
            <a:off x="876330" y="1975327"/>
            <a:ext cx="136165" cy="136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2" h="21433" extrusionOk="0">
                <a:moveTo>
                  <a:pt x="1733" y="21433"/>
                </a:moveTo>
                <a:cubicBezTo>
                  <a:pt x="1289" y="21433"/>
                  <a:pt x="848" y="21255"/>
                  <a:pt x="508" y="20904"/>
                </a:cubicBezTo>
                <a:cubicBezTo>
                  <a:pt x="-169" y="20239"/>
                  <a:pt x="-169" y="19123"/>
                  <a:pt x="508" y="18458"/>
                </a:cubicBezTo>
                <a:lnTo>
                  <a:pt x="18300" y="502"/>
                </a:lnTo>
                <a:cubicBezTo>
                  <a:pt x="18977" y="-167"/>
                  <a:pt x="20077" y="-167"/>
                  <a:pt x="20754" y="502"/>
                </a:cubicBezTo>
                <a:cubicBezTo>
                  <a:pt x="21431" y="1198"/>
                  <a:pt x="21431" y="2283"/>
                  <a:pt x="20754" y="2983"/>
                </a:cubicBezTo>
                <a:lnTo>
                  <a:pt x="2962" y="20904"/>
                </a:lnTo>
                <a:cubicBezTo>
                  <a:pt x="2622" y="21255"/>
                  <a:pt x="2178" y="21433"/>
                  <a:pt x="1733" y="2143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59" name="Shape 2659"/>
          <p:cNvSpPr/>
          <p:nvPr/>
        </p:nvSpPr>
        <p:spPr>
          <a:xfrm>
            <a:off x="809632" y="2064258"/>
            <a:ext cx="117195" cy="11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0" h="21510" extrusionOk="0">
                <a:moveTo>
                  <a:pt x="4490" y="15356"/>
                </a:moveTo>
                <a:lnTo>
                  <a:pt x="6146" y="17005"/>
                </a:lnTo>
                <a:lnTo>
                  <a:pt x="15956" y="11816"/>
                </a:lnTo>
                <a:lnTo>
                  <a:pt x="9500" y="5425"/>
                </a:lnTo>
                <a:lnTo>
                  <a:pt x="4490" y="15356"/>
                </a:lnTo>
                <a:lnTo>
                  <a:pt x="4490" y="15356"/>
                </a:lnTo>
                <a:close/>
                <a:moveTo>
                  <a:pt x="5774" y="21510"/>
                </a:moveTo>
                <a:cubicBezTo>
                  <a:pt x="5251" y="21510"/>
                  <a:pt x="4733" y="21313"/>
                  <a:pt x="4344" y="20907"/>
                </a:cubicBezTo>
                <a:lnTo>
                  <a:pt x="594" y="17210"/>
                </a:lnTo>
                <a:cubicBezTo>
                  <a:pt x="-22" y="16563"/>
                  <a:pt x="-176" y="15637"/>
                  <a:pt x="213" y="14873"/>
                </a:cubicBezTo>
                <a:lnTo>
                  <a:pt x="7131" y="1117"/>
                </a:lnTo>
                <a:cubicBezTo>
                  <a:pt x="7422" y="554"/>
                  <a:pt x="7977" y="151"/>
                  <a:pt x="8617" y="31"/>
                </a:cubicBezTo>
                <a:cubicBezTo>
                  <a:pt x="9249" y="-90"/>
                  <a:pt x="9913" y="151"/>
                  <a:pt x="10375" y="598"/>
                </a:cubicBezTo>
                <a:lnTo>
                  <a:pt x="20756" y="10891"/>
                </a:lnTo>
                <a:cubicBezTo>
                  <a:pt x="21209" y="11337"/>
                  <a:pt x="21424" y="11977"/>
                  <a:pt x="21327" y="12621"/>
                </a:cubicBezTo>
                <a:cubicBezTo>
                  <a:pt x="21234" y="13264"/>
                  <a:pt x="20845" y="13787"/>
                  <a:pt x="20278" y="14109"/>
                </a:cubicBezTo>
                <a:lnTo>
                  <a:pt x="6726" y="21269"/>
                </a:lnTo>
                <a:cubicBezTo>
                  <a:pt x="6426" y="21430"/>
                  <a:pt x="6098" y="21510"/>
                  <a:pt x="5774" y="21510"/>
                </a:cubicBezTo>
                <a:lnTo>
                  <a:pt x="5774" y="2151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60" name="Shape 2660"/>
          <p:cNvSpPr/>
          <p:nvPr/>
        </p:nvSpPr>
        <p:spPr>
          <a:xfrm>
            <a:off x="1165355" y="1708535"/>
            <a:ext cx="113927" cy="11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6" h="20494" extrusionOk="0">
                <a:moveTo>
                  <a:pt x="16356" y="20494"/>
                </a:moveTo>
                <a:cubicBezTo>
                  <a:pt x="15822" y="20494"/>
                  <a:pt x="15287" y="20297"/>
                  <a:pt x="14878" y="19891"/>
                </a:cubicBezTo>
                <a:cubicBezTo>
                  <a:pt x="14064" y="19126"/>
                  <a:pt x="14064" y="17839"/>
                  <a:pt x="14878" y="17075"/>
                </a:cubicBezTo>
                <a:cubicBezTo>
                  <a:pt x="16390" y="15627"/>
                  <a:pt x="17220" y="13660"/>
                  <a:pt x="17220" y="11609"/>
                </a:cubicBezTo>
                <a:cubicBezTo>
                  <a:pt x="17220" y="9557"/>
                  <a:pt x="16390" y="7626"/>
                  <a:pt x="14878" y="6174"/>
                </a:cubicBezTo>
                <a:cubicBezTo>
                  <a:pt x="11863" y="3238"/>
                  <a:pt x="6590" y="3282"/>
                  <a:pt x="3562" y="6174"/>
                </a:cubicBezTo>
                <a:cubicBezTo>
                  <a:pt x="2748" y="6939"/>
                  <a:pt x="1424" y="6939"/>
                  <a:pt x="610" y="6174"/>
                </a:cubicBezTo>
                <a:cubicBezTo>
                  <a:pt x="-204" y="5370"/>
                  <a:pt x="-204" y="4123"/>
                  <a:pt x="610" y="3319"/>
                </a:cubicBezTo>
                <a:cubicBezTo>
                  <a:pt x="5216" y="-1106"/>
                  <a:pt x="13241" y="-1106"/>
                  <a:pt x="17830" y="3319"/>
                </a:cubicBezTo>
                <a:cubicBezTo>
                  <a:pt x="20131" y="5535"/>
                  <a:pt x="21396" y="8471"/>
                  <a:pt x="21396" y="11609"/>
                </a:cubicBezTo>
                <a:cubicBezTo>
                  <a:pt x="21396" y="14742"/>
                  <a:pt x="20131" y="17682"/>
                  <a:pt x="17830" y="19891"/>
                </a:cubicBezTo>
                <a:cubicBezTo>
                  <a:pt x="17425" y="20297"/>
                  <a:pt x="16891" y="20494"/>
                  <a:pt x="16356" y="2049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61" name="Shape 2661"/>
          <p:cNvSpPr/>
          <p:nvPr/>
        </p:nvSpPr>
        <p:spPr>
          <a:xfrm>
            <a:off x="10525323" y="619132"/>
            <a:ext cx="243822" cy="213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6" h="21600" extrusionOk="0">
                <a:moveTo>
                  <a:pt x="2686" y="19355"/>
                </a:moveTo>
                <a:lnTo>
                  <a:pt x="18832" y="19355"/>
                </a:lnTo>
                <a:lnTo>
                  <a:pt x="10759" y="3371"/>
                </a:lnTo>
                <a:lnTo>
                  <a:pt x="2686" y="19355"/>
                </a:lnTo>
                <a:lnTo>
                  <a:pt x="2686" y="19355"/>
                </a:lnTo>
                <a:close/>
                <a:moveTo>
                  <a:pt x="20573" y="21600"/>
                </a:moveTo>
                <a:lnTo>
                  <a:pt x="20534" y="21600"/>
                </a:lnTo>
                <a:lnTo>
                  <a:pt x="984" y="21600"/>
                </a:lnTo>
                <a:cubicBezTo>
                  <a:pt x="632" y="21600"/>
                  <a:pt x="308" y="21375"/>
                  <a:pt x="131" y="21040"/>
                </a:cubicBezTo>
                <a:cubicBezTo>
                  <a:pt x="-44" y="20701"/>
                  <a:pt x="-44" y="20251"/>
                  <a:pt x="131" y="19914"/>
                </a:cubicBezTo>
                <a:lnTo>
                  <a:pt x="9908" y="562"/>
                </a:lnTo>
                <a:cubicBezTo>
                  <a:pt x="10083" y="205"/>
                  <a:pt x="10407" y="0"/>
                  <a:pt x="10759" y="0"/>
                </a:cubicBezTo>
                <a:cubicBezTo>
                  <a:pt x="11111" y="0"/>
                  <a:pt x="11435" y="205"/>
                  <a:pt x="11610" y="562"/>
                </a:cubicBezTo>
                <a:lnTo>
                  <a:pt x="21265" y="19689"/>
                </a:lnTo>
                <a:cubicBezTo>
                  <a:pt x="21446" y="19894"/>
                  <a:pt x="21556" y="20161"/>
                  <a:pt x="21556" y="20478"/>
                </a:cubicBezTo>
                <a:cubicBezTo>
                  <a:pt x="21556" y="21108"/>
                  <a:pt x="21116" y="21600"/>
                  <a:pt x="20573" y="21600"/>
                </a:cubicBezTo>
                <a:lnTo>
                  <a:pt x="20573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62" name="Shape 2662"/>
          <p:cNvSpPr/>
          <p:nvPr/>
        </p:nvSpPr>
        <p:spPr>
          <a:xfrm>
            <a:off x="10525323" y="885925"/>
            <a:ext cx="243371" cy="213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3" h="21600" extrusionOk="0">
                <a:moveTo>
                  <a:pt x="2686" y="2250"/>
                </a:moveTo>
                <a:lnTo>
                  <a:pt x="10757" y="18229"/>
                </a:lnTo>
                <a:lnTo>
                  <a:pt x="18828" y="2250"/>
                </a:lnTo>
                <a:lnTo>
                  <a:pt x="2686" y="2250"/>
                </a:lnTo>
                <a:lnTo>
                  <a:pt x="2686" y="2250"/>
                </a:lnTo>
                <a:close/>
                <a:moveTo>
                  <a:pt x="10757" y="21600"/>
                </a:moveTo>
                <a:cubicBezTo>
                  <a:pt x="10405" y="21600"/>
                  <a:pt x="10081" y="21398"/>
                  <a:pt x="9906" y="21036"/>
                </a:cubicBezTo>
                <a:lnTo>
                  <a:pt x="131" y="1686"/>
                </a:lnTo>
                <a:cubicBezTo>
                  <a:pt x="-44" y="1348"/>
                  <a:pt x="-44" y="901"/>
                  <a:pt x="131" y="564"/>
                </a:cubicBezTo>
                <a:cubicBezTo>
                  <a:pt x="308" y="225"/>
                  <a:pt x="632" y="0"/>
                  <a:pt x="984" y="0"/>
                </a:cubicBezTo>
                <a:lnTo>
                  <a:pt x="20530" y="0"/>
                </a:lnTo>
                <a:cubicBezTo>
                  <a:pt x="20882" y="0"/>
                  <a:pt x="21206" y="225"/>
                  <a:pt x="21381" y="564"/>
                </a:cubicBezTo>
                <a:cubicBezTo>
                  <a:pt x="21556" y="901"/>
                  <a:pt x="21556" y="1348"/>
                  <a:pt x="21381" y="1686"/>
                </a:cubicBezTo>
                <a:lnTo>
                  <a:pt x="11608" y="21036"/>
                </a:lnTo>
                <a:cubicBezTo>
                  <a:pt x="11433" y="21398"/>
                  <a:pt x="11109" y="21600"/>
                  <a:pt x="10757" y="21600"/>
                </a:cubicBezTo>
                <a:lnTo>
                  <a:pt x="10757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63" name="Shape 2663"/>
          <p:cNvSpPr/>
          <p:nvPr/>
        </p:nvSpPr>
        <p:spPr>
          <a:xfrm>
            <a:off x="10458625" y="841459"/>
            <a:ext cx="377957" cy="22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65" y="21600"/>
                </a:moveTo>
                <a:lnTo>
                  <a:pt x="635" y="21600"/>
                </a:lnTo>
                <a:cubicBezTo>
                  <a:pt x="285" y="21600"/>
                  <a:pt x="0" y="16826"/>
                  <a:pt x="0" y="10778"/>
                </a:cubicBezTo>
                <a:cubicBezTo>
                  <a:pt x="0" y="4752"/>
                  <a:pt x="285" y="0"/>
                  <a:pt x="635" y="0"/>
                </a:cubicBezTo>
                <a:lnTo>
                  <a:pt x="20965" y="0"/>
                </a:lnTo>
                <a:cubicBezTo>
                  <a:pt x="21315" y="0"/>
                  <a:pt x="21600" y="4752"/>
                  <a:pt x="21600" y="10778"/>
                </a:cubicBezTo>
                <a:cubicBezTo>
                  <a:pt x="21600" y="16826"/>
                  <a:pt x="21315" y="21600"/>
                  <a:pt x="20965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64" name="Shape 2664"/>
          <p:cNvSpPr/>
          <p:nvPr/>
        </p:nvSpPr>
        <p:spPr>
          <a:xfrm>
            <a:off x="9324757" y="752528"/>
            <a:ext cx="511353" cy="266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8" y="19802"/>
                </a:moveTo>
                <a:lnTo>
                  <a:pt x="20652" y="19802"/>
                </a:lnTo>
                <a:cubicBezTo>
                  <a:pt x="20448" y="9002"/>
                  <a:pt x="16540" y="1802"/>
                  <a:pt x="10800" y="1802"/>
                </a:cubicBezTo>
                <a:cubicBezTo>
                  <a:pt x="5060" y="1802"/>
                  <a:pt x="1153" y="9002"/>
                  <a:pt x="948" y="19802"/>
                </a:cubicBezTo>
                <a:lnTo>
                  <a:pt x="948" y="19802"/>
                </a:lnTo>
                <a:close/>
                <a:moveTo>
                  <a:pt x="21130" y="21600"/>
                </a:moveTo>
                <a:lnTo>
                  <a:pt x="470" y="21600"/>
                </a:lnTo>
                <a:cubicBezTo>
                  <a:pt x="210" y="21600"/>
                  <a:pt x="0" y="21206"/>
                  <a:pt x="0" y="20702"/>
                </a:cubicBezTo>
                <a:cubicBezTo>
                  <a:pt x="0" y="8516"/>
                  <a:pt x="4441" y="0"/>
                  <a:pt x="10800" y="0"/>
                </a:cubicBezTo>
                <a:cubicBezTo>
                  <a:pt x="17159" y="0"/>
                  <a:pt x="21600" y="8516"/>
                  <a:pt x="21600" y="20702"/>
                </a:cubicBezTo>
                <a:cubicBezTo>
                  <a:pt x="21600" y="21206"/>
                  <a:pt x="21391" y="21600"/>
                  <a:pt x="21130" y="21600"/>
                </a:cubicBezTo>
                <a:lnTo>
                  <a:pt x="2113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65" name="Shape 2665"/>
          <p:cNvSpPr/>
          <p:nvPr/>
        </p:nvSpPr>
        <p:spPr>
          <a:xfrm>
            <a:off x="9524851" y="952623"/>
            <a:ext cx="111165" cy="55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7280" y="21600"/>
                </a:lnTo>
                <a:cubicBezTo>
                  <a:pt x="17280" y="14423"/>
                  <a:pt x="14373" y="8645"/>
                  <a:pt x="10800" y="8645"/>
                </a:cubicBezTo>
                <a:cubicBezTo>
                  <a:pt x="7227" y="8645"/>
                  <a:pt x="4320" y="14423"/>
                  <a:pt x="4320" y="21600"/>
                </a:cubicBezTo>
                <a:lnTo>
                  <a:pt x="0" y="21600"/>
                </a:lnTo>
                <a:cubicBezTo>
                  <a:pt x="0" y="9673"/>
                  <a:pt x="4847" y="0"/>
                  <a:pt x="10800" y="0"/>
                </a:cubicBezTo>
                <a:cubicBezTo>
                  <a:pt x="16757" y="0"/>
                  <a:pt x="21600" y="9673"/>
                  <a:pt x="216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66" name="Shape 2666"/>
          <p:cNvSpPr/>
          <p:nvPr/>
        </p:nvSpPr>
        <p:spPr>
          <a:xfrm>
            <a:off x="9480386" y="885925"/>
            <a:ext cx="88279" cy="106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24" h="21317" extrusionOk="0">
                <a:moveTo>
                  <a:pt x="18290" y="21317"/>
                </a:moveTo>
                <a:cubicBezTo>
                  <a:pt x="17505" y="21317"/>
                  <a:pt x="16730" y="21055"/>
                  <a:pt x="16209" y="20474"/>
                </a:cubicBezTo>
                <a:lnTo>
                  <a:pt x="558" y="3572"/>
                </a:lnTo>
                <a:cubicBezTo>
                  <a:pt x="-338" y="2596"/>
                  <a:pt x="-132" y="1225"/>
                  <a:pt x="1016" y="467"/>
                </a:cubicBezTo>
                <a:cubicBezTo>
                  <a:pt x="2160" y="-283"/>
                  <a:pt x="3815" y="-106"/>
                  <a:pt x="4716" y="826"/>
                </a:cubicBezTo>
                <a:lnTo>
                  <a:pt x="20366" y="17768"/>
                </a:lnTo>
                <a:cubicBezTo>
                  <a:pt x="21262" y="18700"/>
                  <a:pt x="21056" y="20124"/>
                  <a:pt x="19908" y="20878"/>
                </a:cubicBezTo>
                <a:cubicBezTo>
                  <a:pt x="19428" y="21188"/>
                  <a:pt x="18859" y="21317"/>
                  <a:pt x="18290" y="2131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67" name="Shape 2667"/>
          <p:cNvSpPr/>
          <p:nvPr/>
        </p:nvSpPr>
        <p:spPr>
          <a:xfrm>
            <a:off x="9369222" y="952623"/>
            <a:ext cx="43933" cy="26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9" h="20779" extrusionOk="0">
                <a:moveTo>
                  <a:pt x="15388" y="20779"/>
                </a:moveTo>
                <a:cubicBezTo>
                  <a:pt x="15023" y="20779"/>
                  <a:pt x="14637" y="20779"/>
                  <a:pt x="14262" y="20591"/>
                </a:cubicBezTo>
                <a:lnTo>
                  <a:pt x="4097" y="16993"/>
                </a:lnTo>
                <a:cubicBezTo>
                  <a:pt x="1283" y="15966"/>
                  <a:pt x="-500" y="11341"/>
                  <a:pt x="125" y="6716"/>
                </a:cubicBezTo>
                <a:cubicBezTo>
                  <a:pt x="730" y="2091"/>
                  <a:pt x="3514" y="-821"/>
                  <a:pt x="6339" y="207"/>
                </a:cubicBezTo>
                <a:lnTo>
                  <a:pt x="16503" y="3804"/>
                </a:lnTo>
                <a:cubicBezTo>
                  <a:pt x="19317" y="4832"/>
                  <a:pt x="21100" y="9474"/>
                  <a:pt x="20475" y="14099"/>
                </a:cubicBezTo>
                <a:cubicBezTo>
                  <a:pt x="19943" y="18021"/>
                  <a:pt x="17785" y="20779"/>
                  <a:pt x="15388" y="2077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68" name="Shape 2668"/>
          <p:cNvSpPr/>
          <p:nvPr/>
        </p:nvSpPr>
        <p:spPr>
          <a:xfrm>
            <a:off x="9413688" y="863692"/>
            <a:ext cx="39139" cy="36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26" h="20863" extrusionOk="0">
                <a:moveTo>
                  <a:pt x="14481" y="20863"/>
                </a:moveTo>
                <a:cubicBezTo>
                  <a:pt x="13171" y="20863"/>
                  <a:pt x="11850" y="20342"/>
                  <a:pt x="10770" y="19339"/>
                </a:cubicBezTo>
                <a:lnTo>
                  <a:pt x="2026" y="11199"/>
                </a:lnTo>
                <a:cubicBezTo>
                  <a:pt x="-398" y="8914"/>
                  <a:pt x="-685" y="4850"/>
                  <a:pt x="1371" y="2184"/>
                </a:cubicBezTo>
                <a:cubicBezTo>
                  <a:pt x="3417" y="-470"/>
                  <a:pt x="7036" y="-737"/>
                  <a:pt x="9460" y="1561"/>
                </a:cubicBezTo>
                <a:lnTo>
                  <a:pt x="18203" y="9676"/>
                </a:lnTo>
                <a:cubicBezTo>
                  <a:pt x="20616" y="11961"/>
                  <a:pt x="20915" y="16025"/>
                  <a:pt x="18858" y="18692"/>
                </a:cubicBezTo>
                <a:cubicBezTo>
                  <a:pt x="17732" y="20101"/>
                  <a:pt x="16112" y="20863"/>
                  <a:pt x="14481" y="2086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69" name="Shape 2669"/>
          <p:cNvSpPr/>
          <p:nvPr/>
        </p:nvSpPr>
        <p:spPr>
          <a:xfrm>
            <a:off x="9502619" y="819227"/>
            <a:ext cx="30449" cy="42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2" h="20901" extrusionOk="0">
                <a:moveTo>
                  <a:pt x="12496" y="20901"/>
                </a:moveTo>
                <a:cubicBezTo>
                  <a:pt x="9636" y="20901"/>
                  <a:pt x="6935" y="19598"/>
                  <a:pt x="5814" y="17437"/>
                </a:cubicBezTo>
                <a:lnTo>
                  <a:pt x="511" y="7446"/>
                </a:lnTo>
                <a:cubicBezTo>
                  <a:pt x="-955" y="4611"/>
                  <a:pt x="841" y="1462"/>
                  <a:pt x="4521" y="376"/>
                </a:cubicBezTo>
                <a:cubicBezTo>
                  <a:pt x="8214" y="-699"/>
                  <a:pt x="12396" y="593"/>
                  <a:pt x="13862" y="3428"/>
                </a:cubicBezTo>
                <a:lnTo>
                  <a:pt x="19165" y="13408"/>
                </a:lnTo>
                <a:cubicBezTo>
                  <a:pt x="20645" y="16231"/>
                  <a:pt x="18834" y="19381"/>
                  <a:pt x="15155" y="20477"/>
                </a:cubicBezTo>
                <a:cubicBezTo>
                  <a:pt x="14278" y="20803"/>
                  <a:pt x="13373" y="20901"/>
                  <a:pt x="12496" y="2090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70" name="Shape 2670"/>
          <p:cNvSpPr/>
          <p:nvPr/>
        </p:nvSpPr>
        <p:spPr>
          <a:xfrm>
            <a:off x="9591550" y="796994"/>
            <a:ext cx="24656" cy="44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7" h="21219" extrusionOk="0">
                <a:moveTo>
                  <a:pt x="9305" y="21219"/>
                </a:moveTo>
                <a:lnTo>
                  <a:pt x="8283" y="21219"/>
                </a:lnTo>
                <a:cubicBezTo>
                  <a:pt x="3194" y="20888"/>
                  <a:pt x="-502" y="18216"/>
                  <a:pt x="55" y="15330"/>
                </a:cubicBezTo>
                <a:lnTo>
                  <a:pt x="2080" y="4749"/>
                </a:lnTo>
                <a:cubicBezTo>
                  <a:pt x="2618" y="1757"/>
                  <a:pt x="7075" y="-381"/>
                  <a:pt x="12313" y="57"/>
                </a:cubicBezTo>
                <a:cubicBezTo>
                  <a:pt x="17402" y="367"/>
                  <a:pt x="21098" y="2943"/>
                  <a:pt x="20541" y="5935"/>
                </a:cubicBezTo>
                <a:lnTo>
                  <a:pt x="18517" y="16506"/>
                </a:lnTo>
                <a:cubicBezTo>
                  <a:pt x="18015" y="19285"/>
                  <a:pt x="13985" y="21219"/>
                  <a:pt x="9305" y="2121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71" name="Shape 2671"/>
          <p:cNvSpPr/>
          <p:nvPr/>
        </p:nvSpPr>
        <p:spPr>
          <a:xfrm>
            <a:off x="9680480" y="841459"/>
            <a:ext cx="34689" cy="40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48" h="20825" extrusionOk="0">
                <a:moveTo>
                  <a:pt x="6349" y="20825"/>
                </a:moveTo>
                <a:cubicBezTo>
                  <a:pt x="5128" y="20825"/>
                  <a:pt x="3894" y="20596"/>
                  <a:pt x="2800" y="19911"/>
                </a:cubicBezTo>
                <a:cubicBezTo>
                  <a:pt x="-113" y="18082"/>
                  <a:pt x="-876" y="14551"/>
                  <a:pt x="1096" y="11911"/>
                </a:cubicBezTo>
                <a:lnTo>
                  <a:pt x="8219" y="2551"/>
                </a:lnTo>
                <a:cubicBezTo>
                  <a:pt x="10204" y="-89"/>
                  <a:pt x="14147" y="-775"/>
                  <a:pt x="17060" y="939"/>
                </a:cubicBezTo>
                <a:cubicBezTo>
                  <a:pt x="19961" y="2768"/>
                  <a:pt x="20724" y="6322"/>
                  <a:pt x="18752" y="8939"/>
                </a:cubicBezTo>
                <a:lnTo>
                  <a:pt x="11629" y="18311"/>
                </a:lnTo>
                <a:cubicBezTo>
                  <a:pt x="10395" y="20036"/>
                  <a:pt x="8398" y="20825"/>
                  <a:pt x="6349" y="2082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72" name="Shape 2672"/>
          <p:cNvSpPr/>
          <p:nvPr/>
        </p:nvSpPr>
        <p:spPr>
          <a:xfrm>
            <a:off x="9724945" y="908157"/>
            <a:ext cx="41871" cy="3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78" h="20651" extrusionOk="0">
                <a:moveTo>
                  <a:pt x="5336" y="20651"/>
                </a:moveTo>
                <a:cubicBezTo>
                  <a:pt x="3428" y="20651"/>
                  <a:pt x="1573" y="19367"/>
                  <a:pt x="624" y="16983"/>
                </a:cubicBezTo>
                <a:cubicBezTo>
                  <a:pt x="-762" y="13442"/>
                  <a:pt x="240" y="9223"/>
                  <a:pt x="2841" y="7389"/>
                </a:cubicBezTo>
                <a:lnTo>
                  <a:pt x="12255" y="744"/>
                </a:lnTo>
                <a:cubicBezTo>
                  <a:pt x="14857" y="-949"/>
                  <a:pt x="18087" y="335"/>
                  <a:pt x="19452" y="3707"/>
                </a:cubicBezTo>
                <a:cubicBezTo>
                  <a:pt x="20838" y="7248"/>
                  <a:pt x="19846" y="11466"/>
                  <a:pt x="17234" y="13301"/>
                </a:cubicBezTo>
                <a:lnTo>
                  <a:pt x="7831" y="19931"/>
                </a:lnTo>
                <a:cubicBezTo>
                  <a:pt x="7031" y="20369"/>
                  <a:pt x="6179" y="20651"/>
                  <a:pt x="5336" y="2065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73" name="Shape 2673"/>
          <p:cNvSpPr/>
          <p:nvPr/>
        </p:nvSpPr>
        <p:spPr>
          <a:xfrm>
            <a:off x="8413216" y="774761"/>
            <a:ext cx="222328" cy="355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" y="1350"/>
                </a:moveTo>
                <a:lnTo>
                  <a:pt x="2160" y="14889"/>
                </a:lnTo>
                <a:cubicBezTo>
                  <a:pt x="2160" y="17941"/>
                  <a:pt x="5586" y="20250"/>
                  <a:pt x="10130" y="20250"/>
                </a:cubicBezTo>
                <a:lnTo>
                  <a:pt x="10264" y="20250"/>
                </a:lnTo>
                <a:cubicBezTo>
                  <a:pt x="15152" y="20250"/>
                  <a:pt x="19440" y="17751"/>
                  <a:pt x="19440" y="14889"/>
                </a:cubicBezTo>
                <a:lnTo>
                  <a:pt x="19440" y="1350"/>
                </a:lnTo>
                <a:lnTo>
                  <a:pt x="2160" y="1350"/>
                </a:lnTo>
                <a:lnTo>
                  <a:pt x="2160" y="1350"/>
                </a:lnTo>
                <a:close/>
                <a:moveTo>
                  <a:pt x="10264" y="21600"/>
                </a:moveTo>
                <a:lnTo>
                  <a:pt x="10130" y="21600"/>
                </a:lnTo>
                <a:cubicBezTo>
                  <a:pt x="4355" y="21600"/>
                  <a:pt x="0" y="18711"/>
                  <a:pt x="0" y="14889"/>
                </a:cubicBezTo>
                <a:lnTo>
                  <a:pt x="0" y="674"/>
                </a:lnTo>
                <a:cubicBezTo>
                  <a:pt x="0" y="297"/>
                  <a:pt x="484" y="0"/>
                  <a:pt x="1080" y="0"/>
                </a:cubicBezTo>
                <a:lnTo>
                  <a:pt x="20520" y="0"/>
                </a:lnTo>
                <a:cubicBezTo>
                  <a:pt x="21116" y="0"/>
                  <a:pt x="21600" y="297"/>
                  <a:pt x="21600" y="674"/>
                </a:cubicBezTo>
                <a:lnTo>
                  <a:pt x="21600" y="14889"/>
                </a:lnTo>
                <a:cubicBezTo>
                  <a:pt x="21600" y="18534"/>
                  <a:pt x="16409" y="21600"/>
                  <a:pt x="10264" y="21600"/>
                </a:cubicBezTo>
                <a:lnTo>
                  <a:pt x="10264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74" name="Shape 2674"/>
          <p:cNvSpPr/>
          <p:nvPr/>
        </p:nvSpPr>
        <p:spPr>
          <a:xfrm>
            <a:off x="8479914" y="841459"/>
            <a:ext cx="66700" cy="66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7193"/>
                </a:moveTo>
                <a:cubicBezTo>
                  <a:pt x="8813" y="7193"/>
                  <a:pt x="7200" y="8777"/>
                  <a:pt x="7200" y="10800"/>
                </a:cubicBezTo>
                <a:cubicBezTo>
                  <a:pt x="7200" y="12744"/>
                  <a:pt x="8813" y="14393"/>
                  <a:pt x="10800" y="14393"/>
                </a:cubicBezTo>
                <a:cubicBezTo>
                  <a:pt x="12787" y="14393"/>
                  <a:pt x="14400" y="12744"/>
                  <a:pt x="14400" y="10800"/>
                </a:cubicBezTo>
                <a:cubicBezTo>
                  <a:pt x="14400" y="8777"/>
                  <a:pt x="12787" y="7193"/>
                  <a:pt x="10800" y="7193"/>
                </a:cubicBezTo>
                <a:lnTo>
                  <a:pt x="10800" y="7193"/>
                </a:lnTo>
                <a:close/>
                <a:moveTo>
                  <a:pt x="10800" y="21600"/>
                </a:moveTo>
                <a:cubicBezTo>
                  <a:pt x="4846" y="21600"/>
                  <a:pt x="0" y="16769"/>
                  <a:pt x="0" y="10800"/>
                </a:cubicBezTo>
                <a:cubicBezTo>
                  <a:pt x="0" y="4817"/>
                  <a:pt x="4846" y="0"/>
                  <a:pt x="10800" y="0"/>
                </a:cubicBezTo>
                <a:cubicBezTo>
                  <a:pt x="16754" y="0"/>
                  <a:pt x="21600" y="4817"/>
                  <a:pt x="21600" y="10800"/>
                </a:cubicBezTo>
                <a:cubicBezTo>
                  <a:pt x="21600" y="16769"/>
                  <a:pt x="16754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75" name="Shape 2675"/>
          <p:cNvSpPr/>
          <p:nvPr/>
        </p:nvSpPr>
        <p:spPr>
          <a:xfrm>
            <a:off x="8479914" y="708063"/>
            <a:ext cx="85117" cy="34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3" h="18274" extrusionOk="0">
                <a:moveTo>
                  <a:pt x="18310" y="18234"/>
                </a:moveTo>
                <a:cubicBezTo>
                  <a:pt x="17606" y="18234"/>
                  <a:pt x="16902" y="17650"/>
                  <a:pt x="16363" y="16612"/>
                </a:cubicBezTo>
                <a:cubicBezTo>
                  <a:pt x="13254" y="9960"/>
                  <a:pt x="7813" y="9960"/>
                  <a:pt x="4699" y="16612"/>
                </a:cubicBezTo>
                <a:cubicBezTo>
                  <a:pt x="3626" y="18829"/>
                  <a:pt x="1882" y="18829"/>
                  <a:pt x="809" y="16612"/>
                </a:cubicBezTo>
                <a:cubicBezTo>
                  <a:pt x="-269" y="14266"/>
                  <a:pt x="-269" y="10649"/>
                  <a:pt x="804" y="8315"/>
                </a:cubicBezTo>
                <a:cubicBezTo>
                  <a:pt x="5998" y="-2771"/>
                  <a:pt x="15064" y="-2771"/>
                  <a:pt x="20258" y="8315"/>
                </a:cubicBezTo>
                <a:cubicBezTo>
                  <a:pt x="21331" y="10649"/>
                  <a:pt x="21331" y="14266"/>
                  <a:pt x="20258" y="16612"/>
                </a:cubicBezTo>
                <a:cubicBezTo>
                  <a:pt x="19719" y="17650"/>
                  <a:pt x="19015" y="18234"/>
                  <a:pt x="18310" y="18234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76" name="Shape 2676"/>
          <p:cNvSpPr/>
          <p:nvPr/>
        </p:nvSpPr>
        <p:spPr>
          <a:xfrm>
            <a:off x="8435449" y="663598"/>
            <a:ext cx="148031" cy="48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8" h="17619" extrusionOk="0">
                <a:moveTo>
                  <a:pt x="19688" y="17619"/>
                </a:moveTo>
                <a:cubicBezTo>
                  <a:pt x="19279" y="17619"/>
                  <a:pt x="18869" y="17221"/>
                  <a:pt x="18559" y="16401"/>
                </a:cubicBezTo>
                <a:cubicBezTo>
                  <a:pt x="14195" y="5357"/>
                  <a:pt x="7094" y="5357"/>
                  <a:pt x="2730" y="16401"/>
                </a:cubicBezTo>
                <a:cubicBezTo>
                  <a:pt x="2103" y="18025"/>
                  <a:pt x="1093" y="18025"/>
                  <a:pt x="470" y="16401"/>
                </a:cubicBezTo>
                <a:cubicBezTo>
                  <a:pt x="-157" y="14866"/>
                  <a:pt x="-157" y="12260"/>
                  <a:pt x="470" y="10725"/>
                </a:cubicBezTo>
                <a:cubicBezTo>
                  <a:pt x="6077" y="-3575"/>
                  <a:pt x="15209" y="-3575"/>
                  <a:pt x="20820" y="10725"/>
                </a:cubicBezTo>
                <a:cubicBezTo>
                  <a:pt x="21443" y="12260"/>
                  <a:pt x="21443" y="14866"/>
                  <a:pt x="20820" y="16401"/>
                </a:cubicBezTo>
                <a:cubicBezTo>
                  <a:pt x="20506" y="17221"/>
                  <a:pt x="20097" y="17619"/>
                  <a:pt x="19688" y="1761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77" name="Shape 2677"/>
          <p:cNvSpPr/>
          <p:nvPr/>
        </p:nvSpPr>
        <p:spPr>
          <a:xfrm>
            <a:off x="8413216" y="619132"/>
            <a:ext cx="210906" cy="61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17318" extrusionOk="0">
                <a:moveTo>
                  <a:pt x="20253" y="17302"/>
                </a:moveTo>
                <a:cubicBezTo>
                  <a:pt x="19964" y="17302"/>
                  <a:pt x="19676" y="17056"/>
                  <a:pt x="19457" y="16420"/>
                </a:cubicBezTo>
                <a:cubicBezTo>
                  <a:pt x="14623" y="2940"/>
                  <a:pt x="6757" y="2940"/>
                  <a:pt x="1925" y="16420"/>
                </a:cubicBezTo>
                <a:cubicBezTo>
                  <a:pt x="1483" y="17617"/>
                  <a:pt x="771" y="17617"/>
                  <a:pt x="332" y="16420"/>
                </a:cubicBezTo>
                <a:cubicBezTo>
                  <a:pt x="-110" y="15160"/>
                  <a:pt x="-110" y="13214"/>
                  <a:pt x="332" y="11948"/>
                </a:cubicBezTo>
                <a:cubicBezTo>
                  <a:pt x="6045" y="-3983"/>
                  <a:pt x="15337" y="-3983"/>
                  <a:pt x="21051" y="11948"/>
                </a:cubicBezTo>
                <a:cubicBezTo>
                  <a:pt x="21490" y="13214"/>
                  <a:pt x="21490" y="15160"/>
                  <a:pt x="21051" y="16420"/>
                </a:cubicBezTo>
                <a:cubicBezTo>
                  <a:pt x="20830" y="17056"/>
                  <a:pt x="20541" y="17302"/>
                  <a:pt x="20253" y="1730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78" name="Shape 2678"/>
          <p:cNvSpPr/>
          <p:nvPr/>
        </p:nvSpPr>
        <p:spPr>
          <a:xfrm>
            <a:off x="8479914" y="930390"/>
            <a:ext cx="66700" cy="66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7200"/>
                </a:moveTo>
                <a:cubicBezTo>
                  <a:pt x="8813" y="7200"/>
                  <a:pt x="7200" y="8784"/>
                  <a:pt x="7200" y="10800"/>
                </a:cubicBezTo>
                <a:cubicBezTo>
                  <a:pt x="7200" y="12751"/>
                  <a:pt x="8813" y="14407"/>
                  <a:pt x="10800" y="14407"/>
                </a:cubicBezTo>
                <a:cubicBezTo>
                  <a:pt x="12787" y="14407"/>
                  <a:pt x="14400" y="12751"/>
                  <a:pt x="14400" y="10800"/>
                </a:cubicBezTo>
                <a:cubicBezTo>
                  <a:pt x="14400" y="8784"/>
                  <a:pt x="12787" y="7200"/>
                  <a:pt x="10800" y="7200"/>
                </a:cubicBezTo>
                <a:lnTo>
                  <a:pt x="10800" y="7200"/>
                </a:lnTo>
                <a:close/>
                <a:moveTo>
                  <a:pt x="10800" y="21600"/>
                </a:moveTo>
                <a:cubicBezTo>
                  <a:pt x="4846" y="21600"/>
                  <a:pt x="0" y="16783"/>
                  <a:pt x="0" y="10800"/>
                </a:cubicBezTo>
                <a:cubicBezTo>
                  <a:pt x="0" y="4824"/>
                  <a:pt x="4846" y="0"/>
                  <a:pt x="10800" y="0"/>
                </a:cubicBezTo>
                <a:cubicBezTo>
                  <a:pt x="16754" y="0"/>
                  <a:pt x="21600" y="4824"/>
                  <a:pt x="21600" y="10800"/>
                </a:cubicBezTo>
                <a:cubicBezTo>
                  <a:pt x="21600" y="16783"/>
                  <a:pt x="16754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79" name="Shape 2679"/>
          <p:cNvSpPr/>
          <p:nvPr/>
        </p:nvSpPr>
        <p:spPr>
          <a:xfrm>
            <a:off x="7190418" y="841459"/>
            <a:ext cx="511353" cy="289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9" y="19938"/>
                </a:moveTo>
                <a:lnTo>
                  <a:pt x="20661" y="19938"/>
                </a:lnTo>
                <a:lnTo>
                  <a:pt x="20661" y="1662"/>
                </a:lnTo>
                <a:lnTo>
                  <a:pt x="939" y="1662"/>
                </a:lnTo>
                <a:lnTo>
                  <a:pt x="939" y="19938"/>
                </a:lnTo>
                <a:close/>
                <a:moveTo>
                  <a:pt x="21130" y="21600"/>
                </a:moveTo>
                <a:lnTo>
                  <a:pt x="470" y="21600"/>
                </a:lnTo>
                <a:cubicBezTo>
                  <a:pt x="210" y="21600"/>
                  <a:pt x="0" y="21233"/>
                  <a:pt x="0" y="20768"/>
                </a:cubicBezTo>
                <a:lnTo>
                  <a:pt x="0" y="829"/>
                </a:lnTo>
                <a:cubicBezTo>
                  <a:pt x="0" y="366"/>
                  <a:pt x="210" y="0"/>
                  <a:pt x="470" y="0"/>
                </a:cubicBezTo>
                <a:lnTo>
                  <a:pt x="21130" y="0"/>
                </a:lnTo>
                <a:cubicBezTo>
                  <a:pt x="21390" y="0"/>
                  <a:pt x="21600" y="366"/>
                  <a:pt x="21600" y="829"/>
                </a:cubicBezTo>
                <a:lnTo>
                  <a:pt x="21600" y="20768"/>
                </a:lnTo>
                <a:cubicBezTo>
                  <a:pt x="21600" y="21233"/>
                  <a:pt x="21390" y="21600"/>
                  <a:pt x="21130" y="21600"/>
                </a:cubicBezTo>
                <a:lnTo>
                  <a:pt x="2113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80" name="Shape 2680"/>
          <p:cNvSpPr/>
          <p:nvPr/>
        </p:nvSpPr>
        <p:spPr>
          <a:xfrm>
            <a:off x="7257116" y="930390"/>
            <a:ext cx="111165" cy="111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317"/>
                </a:moveTo>
                <a:cubicBezTo>
                  <a:pt x="7227" y="4317"/>
                  <a:pt x="4320" y="7212"/>
                  <a:pt x="4320" y="10798"/>
                </a:cubicBezTo>
                <a:cubicBezTo>
                  <a:pt x="4320" y="14384"/>
                  <a:pt x="7227" y="17279"/>
                  <a:pt x="10800" y="17279"/>
                </a:cubicBezTo>
                <a:cubicBezTo>
                  <a:pt x="14373" y="17279"/>
                  <a:pt x="17280" y="14384"/>
                  <a:pt x="17280" y="10798"/>
                </a:cubicBezTo>
                <a:cubicBezTo>
                  <a:pt x="17280" y="7212"/>
                  <a:pt x="14373" y="4317"/>
                  <a:pt x="10800" y="4317"/>
                </a:cubicBezTo>
                <a:lnTo>
                  <a:pt x="10800" y="4317"/>
                </a:lnTo>
                <a:close/>
                <a:moveTo>
                  <a:pt x="10800" y="21600"/>
                </a:moveTo>
                <a:cubicBezTo>
                  <a:pt x="4843" y="21600"/>
                  <a:pt x="0" y="16761"/>
                  <a:pt x="0" y="10798"/>
                </a:cubicBezTo>
                <a:cubicBezTo>
                  <a:pt x="0" y="4835"/>
                  <a:pt x="4843" y="0"/>
                  <a:pt x="10800" y="0"/>
                </a:cubicBezTo>
                <a:cubicBezTo>
                  <a:pt x="16753" y="0"/>
                  <a:pt x="21600" y="4835"/>
                  <a:pt x="21600" y="10798"/>
                </a:cubicBezTo>
                <a:cubicBezTo>
                  <a:pt x="21600" y="16761"/>
                  <a:pt x="16753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81" name="Shape 2681"/>
          <p:cNvSpPr/>
          <p:nvPr/>
        </p:nvSpPr>
        <p:spPr>
          <a:xfrm>
            <a:off x="7523908" y="930390"/>
            <a:ext cx="111165" cy="111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317"/>
                </a:moveTo>
                <a:cubicBezTo>
                  <a:pt x="7227" y="4317"/>
                  <a:pt x="4320" y="7212"/>
                  <a:pt x="4320" y="10798"/>
                </a:cubicBezTo>
                <a:cubicBezTo>
                  <a:pt x="4320" y="14384"/>
                  <a:pt x="7227" y="17279"/>
                  <a:pt x="10800" y="17279"/>
                </a:cubicBezTo>
                <a:cubicBezTo>
                  <a:pt x="14373" y="17279"/>
                  <a:pt x="17280" y="14384"/>
                  <a:pt x="17280" y="10798"/>
                </a:cubicBezTo>
                <a:cubicBezTo>
                  <a:pt x="17280" y="7212"/>
                  <a:pt x="14373" y="4317"/>
                  <a:pt x="10800" y="4317"/>
                </a:cubicBezTo>
                <a:lnTo>
                  <a:pt x="10800" y="4317"/>
                </a:lnTo>
                <a:close/>
                <a:moveTo>
                  <a:pt x="10800" y="21600"/>
                </a:moveTo>
                <a:cubicBezTo>
                  <a:pt x="4843" y="21600"/>
                  <a:pt x="0" y="16761"/>
                  <a:pt x="0" y="10798"/>
                </a:cubicBezTo>
                <a:cubicBezTo>
                  <a:pt x="0" y="4835"/>
                  <a:pt x="4843" y="0"/>
                  <a:pt x="10800" y="0"/>
                </a:cubicBezTo>
                <a:cubicBezTo>
                  <a:pt x="16753" y="0"/>
                  <a:pt x="21600" y="4835"/>
                  <a:pt x="21600" y="10798"/>
                </a:cubicBezTo>
                <a:cubicBezTo>
                  <a:pt x="21600" y="16761"/>
                  <a:pt x="16753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82" name="Shape 2682"/>
          <p:cNvSpPr/>
          <p:nvPr/>
        </p:nvSpPr>
        <p:spPr>
          <a:xfrm>
            <a:off x="7390512" y="796994"/>
            <a:ext cx="111164" cy="66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20" y="14400"/>
                </a:moveTo>
                <a:lnTo>
                  <a:pt x="17280" y="14400"/>
                </a:lnTo>
                <a:lnTo>
                  <a:pt x="17280" y="7200"/>
                </a:lnTo>
                <a:lnTo>
                  <a:pt x="4320" y="7200"/>
                </a:lnTo>
                <a:lnTo>
                  <a:pt x="4320" y="14400"/>
                </a:lnTo>
                <a:close/>
                <a:moveTo>
                  <a:pt x="19440" y="21600"/>
                </a:moveTo>
                <a:lnTo>
                  <a:pt x="2160" y="21600"/>
                </a:lnTo>
                <a:cubicBezTo>
                  <a:pt x="968" y="21600"/>
                  <a:pt x="0" y="20009"/>
                  <a:pt x="0" y="17993"/>
                </a:cubicBezTo>
                <a:lnTo>
                  <a:pt x="0" y="3600"/>
                </a:lnTo>
                <a:cubicBezTo>
                  <a:pt x="0" y="1577"/>
                  <a:pt x="968" y="0"/>
                  <a:pt x="2160" y="0"/>
                </a:cubicBezTo>
                <a:lnTo>
                  <a:pt x="19440" y="0"/>
                </a:lnTo>
                <a:cubicBezTo>
                  <a:pt x="20632" y="0"/>
                  <a:pt x="21600" y="1577"/>
                  <a:pt x="21600" y="3600"/>
                </a:cubicBezTo>
                <a:lnTo>
                  <a:pt x="21600" y="17993"/>
                </a:lnTo>
                <a:cubicBezTo>
                  <a:pt x="21600" y="20009"/>
                  <a:pt x="20632" y="21600"/>
                  <a:pt x="19440" y="21600"/>
                </a:cubicBezTo>
                <a:lnTo>
                  <a:pt x="1944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83" name="Shape 2683"/>
          <p:cNvSpPr/>
          <p:nvPr/>
        </p:nvSpPr>
        <p:spPr>
          <a:xfrm>
            <a:off x="7434977" y="730296"/>
            <a:ext cx="22234" cy="88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8" y="21600"/>
                  <a:pt x="0" y="20407"/>
                  <a:pt x="0" y="18901"/>
                </a:cubicBezTo>
                <a:lnTo>
                  <a:pt x="0" y="2705"/>
                </a:lnTo>
                <a:cubicBezTo>
                  <a:pt x="0" y="1188"/>
                  <a:pt x="4838" y="0"/>
                  <a:pt x="10800" y="0"/>
                </a:cubicBezTo>
                <a:cubicBezTo>
                  <a:pt x="16762" y="0"/>
                  <a:pt x="21600" y="1188"/>
                  <a:pt x="21600" y="2705"/>
                </a:cubicBezTo>
                <a:lnTo>
                  <a:pt x="21600" y="18901"/>
                </a:lnTo>
                <a:cubicBezTo>
                  <a:pt x="21600" y="20407"/>
                  <a:pt x="16762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84" name="Shape 2684"/>
          <p:cNvSpPr/>
          <p:nvPr/>
        </p:nvSpPr>
        <p:spPr>
          <a:xfrm>
            <a:off x="7390512" y="885925"/>
            <a:ext cx="111164" cy="200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20" y="19202"/>
                </a:moveTo>
                <a:lnTo>
                  <a:pt x="17280" y="19202"/>
                </a:lnTo>
                <a:lnTo>
                  <a:pt x="17280" y="2402"/>
                </a:lnTo>
                <a:lnTo>
                  <a:pt x="4320" y="2402"/>
                </a:lnTo>
                <a:lnTo>
                  <a:pt x="4320" y="19202"/>
                </a:lnTo>
                <a:close/>
                <a:moveTo>
                  <a:pt x="19440" y="21600"/>
                </a:moveTo>
                <a:lnTo>
                  <a:pt x="2160" y="21600"/>
                </a:lnTo>
                <a:cubicBezTo>
                  <a:pt x="968" y="21600"/>
                  <a:pt x="0" y="21074"/>
                  <a:pt x="0" y="20402"/>
                </a:cubicBezTo>
                <a:lnTo>
                  <a:pt x="0" y="1202"/>
                </a:lnTo>
                <a:cubicBezTo>
                  <a:pt x="0" y="528"/>
                  <a:pt x="968" y="0"/>
                  <a:pt x="2160" y="0"/>
                </a:cubicBezTo>
                <a:lnTo>
                  <a:pt x="19440" y="0"/>
                </a:lnTo>
                <a:cubicBezTo>
                  <a:pt x="20632" y="0"/>
                  <a:pt x="21600" y="528"/>
                  <a:pt x="21600" y="1202"/>
                </a:cubicBezTo>
                <a:lnTo>
                  <a:pt x="21600" y="20402"/>
                </a:lnTo>
                <a:cubicBezTo>
                  <a:pt x="21600" y="21074"/>
                  <a:pt x="20632" y="21600"/>
                  <a:pt x="19440" y="21600"/>
                </a:cubicBezTo>
                <a:lnTo>
                  <a:pt x="1944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85" name="Shape 2685"/>
          <p:cNvSpPr/>
          <p:nvPr/>
        </p:nvSpPr>
        <p:spPr>
          <a:xfrm>
            <a:off x="7412745" y="930390"/>
            <a:ext cx="44466" cy="22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21600"/>
                </a:moveTo>
                <a:lnTo>
                  <a:pt x="5400" y="21600"/>
                </a:lnTo>
                <a:cubicBezTo>
                  <a:pt x="2419" y="21600"/>
                  <a:pt x="0" y="16865"/>
                  <a:pt x="0" y="10811"/>
                </a:cubicBezTo>
                <a:cubicBezTo>
                  <a:pt x="0" y="4735"/>
                  <a:pt x="2419" y="0"/>
                  <a:pt x="5400" y="0"/>
                </a:cubicBezTo>
                <a:lnTo>
                  <a:pt x="16200" y="0"/>
                </a:lnTo>
                <a:cubicBezTo>
                  <a:pt x="19181" y="0"/>
                  <a:pt x="21600" y="4735"/>
                  <a:pt x="21600" y="10811"/>
                </a:cubicBezTo>
                <a:cubicBezTo>
                  <a:pt x="21600" y="16865"/>
                  <a:pt x="19181" y="21600"/>
                  <a:pt x="162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86" name="Shape 2686"/>
          <p:cNvSpPr/>
          <p:nvPr/>
        </p:nvSpPr>
        <p:spPr>
          <a:xfrm>
            <a:off x="7412745" y="997088"/>
            <a:ext cx="44466" cy="22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21600"/>
                </a:moveTo>
                <a:lnTo>
                  <a:pt x="5400" y="21600"/>
                </a:lnTo>
                <a:cubicBezTo>
                  <a:pt x="2419" y="21600"/>
                  <a:pt x="0" y="16865"/>
                  <a:pt x="0" y="10811"/>
                </a:cubicBezTo>
                <a:cubicBezTo>
                  <a:pt x="0" y="4735"/>
                  <a:pt x="2419" y="0"/>
                  <a:pt x="5400" y="0"/>
                </a:cubicBezTo>
                <a:lnTo>
                  <a:pt x="16200" y="0"/>
                </a:lnTo>
                <a:cubicBezTo>
                  <a:pt x="19181" y="0"/>
                  <a:pt x="21600" y="4735"/>
                  <a:pt x="21600" y="10811"/>
                </a:cubicBezTo>
                <a:cubicBezTo>
                  <a:pt x="21600" y="16865"/>
                  <a:pt x="19181" y="21600"/>
                  <a:pt x="162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87" name="Shape 2687"/>
          <p:cNvSpPr/>
          <p:nvPr/>
        </p:nvSpPr>
        <p:spPr>
          <a:xfrm>
            <a:off x="7390512" y="685830"/>
            <a:ext cx="85113" cy="3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2" h="18239" extrusionOk="0">
                <a:moveTo>
                  <a:pt x="18310" y="18237"/>
                </a:moveTo>
                <a:cubicBezTo>
                  <a:pt x="17605" y="18237"/>
                  <a:pt x="16901" y="17674"/>
                  <a:pt x="16368" y="16525"/>
                </a:cubicBezTo>
                <a:cubicBezTo>
                  <a:pt x="13149" y="9849"/>
                  <a:pt x="7917" y="9849"/>
                  <a:pt x="4698" y="16525"/>
                </a:cubicBezTo>
                <a:cubicBezTo>
                  <a:pt x="3620" y="18811"/>
                  <a:pt x="1881" y="18811"/>
                  <a:pt x="808" y="16525"/>
                </a:cubicBezTo>
                <a:cubicBezTo>
                  <a:pt x="-270" y="14227"/>
                  <a:pt x="-270" y="10654"/>
                  <a:pt x="808" y="8367"/>
                </a:cubicBezTo>
                <a:cubicBezTo>
                  <a:pt x="6167" y="-2789"/>
                  <a:pt x="14893" y="-2789"/>
                  <a:pt x="20257" y="8367"/>
                </a:cubicBezTo>
                <a:cubicBezTo>
                  <a:pt x="21330" y="10654"/>
                  <a:pt x="21330" y="14227"/>
                  <a:pt x="20257" y="16525"/>
                </a:cubicBezTo>
                <a:cubicBezTo>
                  <a:pt x="19718" y="17674"/>
                  <a:pt x="19014" y="18237"/>
                  <a:pt x="18310" y="1823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88" name="Shape 2688"/>
          <p:cNvSpPr/>
          <p:nvPr/>
        </p:nvSpPr>
        <p:spPr>
          <a:xfrm>
            <a:off x="7368279" y="641365"/>
            <a:ext cx="147987" cy="48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7" h="17644" extrusionOk="0">
                <a:moveTo>
                  <a:pt x="19687" y="17617"/>
                </a:moveTo>
                <a:cubicBezTo>
                  <a:pt x="19278" y="17617"/>
                  <a:pt x="18869" y="17210"/>
                  <a:pt x="18558" y="16477"/>
                </a:cubicBezTo>
                <a:cubicBezTo>
                  <a:pt x="14196" y="5314"/>
                  <a:pt x="7093" y="5314"/>
                  <a:pt x="2731" y="16477"/>
                </a:cubicBezTo>
                <a:cubicBezTo>
                  <a:pt x="2104" y="18033"/>
                  <a:pt x="1093" y="18033"/>
                  <a:pt x="470" y="16477"/>
                </a:cubicBezTo>
                <a:cubicBezTo>
                  <a:pt x="-157" y="14847"/>
                  <a:pt x="-157" y="12240"/>
                  <a:pt x="470" y="10700"/>
                </a:cubicBezTo>
                <a:cubicBezTo>
                  <a:pt x="6076" y="-3567"/>
                  <a:pt x="15210" y="-3567"/>
                  <a:pt x="20819" y="10700"/>
                </a:cubicBezTo>
                <a:cubicBezTo>
                  <a:pt x="21443" y="12240"/>
                  <a:pt x="21443" y="14847"/>
                  <a:pt x="20819" y="16477"/>
                </a:cubicBezTo>
                <a:cubicBezTo>
                  <a:pt x="20506" y="17210"/>
                  <a:pt x="20097" y="17617"/>
                  <a:pt x="19687" y="17617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89" name="Shape 2689"/>
          <p:cNvSpPr/>
          <p:nvPr/>
        </p:nvSpPr>
        <p:spPr>
          <a:xfrm>
            <a:off x="6323342" y="819227"/>
            <a:ext cx="235507" cy="235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2" h="21600" extrusionOk="0">
                <a:moveTo>
                  <a:pt x="5217" y="14645"/>
                </a:moveTo>
                <a:lnTo>
                  <a:pt x="3392" y="18173"/>
                </a:lnTo>
                <a:lnTo>
                  <a:pt x="6893" y="16338"/>
                </a:lnTo>
                <a:lnTo>
                  <a:pt x="18972" y="4163"/>
                </a:lnTo>
                <a:lnTo>
                  <a:pt x="17297" y="2470"/>
                </a:lnTo>
                <a:lnTo>
                  <a:pt x="5217" y="14645"/>
                </a:lnTo>
                <a:lnTo>
                  <a:pt x="5217" y="14645"/>
                </a:lnTo>
                <a:close/>
                <a:moveTo>
                  <a:pt x="1011" y="21600"/>
                </a:moveTo>
                <a:cubicBezTo>
                  <a:pt x="750" y="21600"/>
                  <a:pt x="491" y="21500"/>
                  <a:pt x="297" y="21314"/>
                </a:cubicBezTo>
                <a:cubicBezTo>
                  <a:pt x="-16" y="20990"/>
                  <a:pt x="-89" y="20519"/>
                  <a:pt x="115" y="20111"/>
                </a:cubicBezTo>
                <a:lnTo>
                  <a:pt x="3497" y="13564"/>
                </a:lnTo>
                <a:cubicBezTo>
                  <a:pt x="3543" y="13484"/>
                  <a:pt x="3604" y="13401"/>
                  <a:pt x="3677" y="13321"/>
                </a:cubicBezTo>
                <a:lnTo>
                  <a:pt x="16581" y="306"/>
                </a:lnTo>
                <a:cubicBezTo>
                  <a:pt x="16771" y="104"/>
                  <a:pt x="17028" y="0"/>
                  <a:pt x="17297" y="0"/>
                </a:cubicBezTo>
                <a:cubicBezTo>
                  <a:pt x="17565" y="0"/>
                  <a:pt x="17820" y="104"/>
                  <a:pt x="18010" y="306"/>
                </a:cubicBezTo>
                <a:lnTo>
                  <a:pt x="21115" y="3427"/>
                </a:lnTo>
                <a:cubicBezTo>
                  <a:pt x="21511" y="3835"/>
                  <a:pt x="21511" y="4467"/>
                  <a:pt x="21115" y="4875"/>
                </a:cubicBezTo>
                <a:lnTo>
                  <a:pt x="8213" y="17890"/>
                </a:lnTo>
                <a:cubicBezTo>
                  <a:pt x="8138" y="17969"/>
                  <a:pt x="8055" y="18031"/>
                  <a:pt x="7964" y="18073"/>
                </a:cubicBezTo>
                <a:lnTo>
                  <a:pt x="1478" y="21500"/>
                </a:lnTo>
                <a:cubicBezTo>
                  <a:pt x="1330" y="21559"/>
                  <a:pt x="1170" y="21600"/>
                  <a:pt x="1011" y="21600"/>
                </a:cubicBezTo>
                <a:lnTo>
                  <a:pt x="1011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90" name="Shape 2690"/>
          <p:cNvSpPr/>
          <p:nvPr/>
        </p:nvSpPr>
        <p:spPr>
          <a:xfrm>
            <a:off x="6501204" y="796994"/>
            <a:ext cx="84641" cy="84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26" y="21600"/>
                </a:moveTo>
                <a:lnTo>
                  <a:pt x="8715" y="17575"/>
                </a:lnTo>
                <a:lnTo>
                  <a:pt x="14065" y="12251"/>
                </a:lnTo>
                <a:cubicBezTo>
                  <a:pt x="15228" y="11061"/>
                  <a:pt x="15926" y="9587"/>
                  <a:pt x="15926" y="8220"/>
                </a:cubicBezTo>
                <a:cubicBezTo>
                  <a:pt x="15926" y="7710"/>
                  <a:pt x="15807" y="6917"/>
                  <a:pt x="15245" y="6350"/>
                </a:cubicBezTo>
                <a:cubicBezTo>
                  <a:pt x="14684" y="5783"/>
                  <a:pt x="13918" y="5669"/>
                  <a:pt x="13379" y="5669"/>
                </a:cubicBezTo>
                <a:lnTo>
                  <a:pt x="13373" y="5669"/>
                </a:lnTo>
                <a:cubicBezTo>
                  <a:pt x="12023" y="5669"/>
                  <a:pt x="10519" y="6350"/>
                  <a:pt x="9356" y="7540"/>
                </a:cubicBezTo>
                <a:lnTo>
                  <a:pt x="4011" y="12869"/>
                </a:lnTo>
                <a:lnTo>
                  <a:pt x="0" y="8901"/>
                </a:lnTo>
                <a:lnTo>
                  <a:pt x="5345" y="3515"/>
                </a:lnTo>
                <a:cubicBezTo>
                  <a:pt x="7586" y="1304"/>
                  <a:pt x="10508" y="0"/>
                  <a:pt x="13373" y="0"/>
                </a:cubicBezTo>
                <a:lnTo>
                  <a:pt x="13384" y="0"/>
                </a:lnTo>
                <a:cubicBezTo>
                  <a:pt x="15665" y="0"/>
                  <a:pt x="17753" y="856"/>
                  <a:pt x="19262" y="2387"/>
                </a:cubicBezTo>
                <a:cubicBezTo>
                  <a:pt x="20766" y="3855"/>
                  <a:pt x="21594" y="5953"/>
                  <a:pt x="21600" y="8220"/>
                </a:cubicBezTo>
                <a:cubicBezTo>
                  <a:pt x="21600" y="11117"/>
                  <a:pt x="20318" y="14003"/>
                  <a:pt x="18077" y="16271"/>
                </a:cubicBezTo>
                <a:lnTo>
                  <a:pt x="12726" y="21600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91" name="Shape 2691"/>
          <p:cNvSpPr/>
          <p:nvPr/>
        </p:nvSpPr>
        <p:spPr>
          <a:xfrm>
            <a:off x="6367808" y="952623"/>
            <a:ext cx="49891" cy="49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95" y="21600"/>
                </a:moveTo>
                <a:lnTo>
                  <a:pt x="0" y="6760"/>
                </a:lnTo>
                <a:lnTo>
                  <a:pt x="6805" y="0"/>
                </a:lnTo>
                <a:lnTo>
                  <a:pt x="21600" y="14754"/>
                </a:lnTo>
                <a:lnTo>
                  <a:pt x="14795" y="21600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92" name="Shape 2692"/>
          <p:cNvSpPr/>
          <p:nvPr/>
        </p:nvSpPr>
        <p:spPr>
          <a:xfrm>
            <a:off x="6478971" y="863692"/>
            <a:ext cx="49869" cy="49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92" y="21600"/>
                </a:moveTo>
                <a:lnTo>
                  <a:pt x="0" y="6757"/>
                </a:lnTo>
                <a:lnTo>
                  <a:pt x="6808" y="0"/>
                </a:lnTo>
                <a:lnTo>
                  <a:pt x="21600" y="14747"/>
                </a:lnTo>
                <a:lnTo>
                  <a:pt x="14792" y="21600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93" name="Shape 2693"/>
          <p:cNvSpPr/>
          <p:nvPr/>
        </p:nvSpPr>
        <p:spPr>
          <a:xfrm>
            <a:off x="6123248" y="596900"/>
            <a:ext cx="533586" cy="23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50" y="21600"/>
                </a:moveTo>
                <a:cubicBezTo>
                  <a:pt x="20902" y="21600"/>
                  <a:pt x="20700" y="21145"/>
                  <a:pt x="20700" y="20569"/>
                </a:cubicBezTo>
                <a:lnTo>
                  <a:pt x="20700" y="14398"/>
                </a:lnTo>
                <a:cubicBezTo>
                  <a:pt x="20700" y="11107"/>
                  <a:pt x="19321" y="8227"/>
                  <a:pt x="17749" y="8227"/>
                </a:cubicBezTo>
                <a:lnTo>
                  <a:pt x="10211" y="8227"/>
                </a:lnTo>
                <a:cubicBezTo>
                  <a:pt x="9963" y="8227"/>
                  <a:pt x="9761" y="7776"/>
                  <a:pt x="9761" y="7200"/>
                </a:cubicBezTo>
                <a:cubicBezTo>
                  <a:pt x="9761" y="5593"/>
                  <a:pt x="8646" y="2055"/>
                  <a:pt x="7456" y="2055"/>
                </a:cubicBezTo>
                <a:lnTo>
                  <a:pt x="2956" y="2055"/>
                </a:lnTo>
                <a:cubicBezTo>
                  <a:pt x="1725" y="2055"/>
                  <a:pt x="900" y="5038"/>
                  <a:pt x="900" y="7836"/>
                </a:cubicBezTo>
                <a:lnTo>
                  <a:pt x="900" y="20569"/>
                </a:lnTo>
                <a:cubicBezTo>
                  <a:pt x="900" y="21145"/>
                  <a:pt x="698" y="21600"/>
                  <a:pt x="450" y="21600"/>
                </a:cubicBezTo>
                <a:cubicBezTo>
                  <a:pt x="202" y="21600"/>
                  <a:pt x="0" y="21145"/>
                  <a:pt x="0" y="20569"/>
                </a:cubicBezTo>
                <a:lnTo>
                  <a:pt x="0" y="7836"/>
                </a:lnTo>
                <a:cubicBezTo>
                  <a:pt x="0" y="4073"/>
                  <a:pt x="1130" y="0"/>
                  <a:pt x="2956" y="0"/>
                </a:cubicBezTo>
                <a:lnTo>
                  <a:pt x="7456" y="0"/>
                </a:lnTo>
                <a:cubicBezTo>
                  <a:pt x="8961" y="0"/>
                  <a:pt x="10303" y="3495"/>
                  <a:pt x="10600" y="6171"/>
                </a:cubicBezTo>
                <a:lnTo>
                  <a:pt x="17749" y="6171"/>
                </a:lnTo>
                <a:cubicBezTo>
                  <a:pt x="19800" y="6171"/>
                  <a:pt x="21600" y="10016"/>
                  <a:pt x="21600" y="14398"/>
                </a:cubicBezTo>
                <a:lnTo>
                  <a:pt x="21600" y="20569"/>
                </a:lnTo>
                <a:cubicBezTo>
                  <a:pt x="21600" y="21145"/>
                  <a:pt x="21398" y="21600"/>
                  <a:pt x="2115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94" name="Shape 2694"/>
          <p:cNvSpPr/>
          <p:nvPr/>
        </p:nvSpPr>
        <p:spPr>
          <a:xfrm>
            <a:off x="6123248" y="730296"/>
            <a:ext cx="533586" cy="400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41" y="20400"/>
                </a:moveTo>
                <a:lnTo>
                  <a:pt x="17885" y="20400"/>
                </a:lnTo>
                <a:cubicBezTo>
                  <a:pt x="19358" y="20400"/>
                  <a:pt x="20700" y="18767"/>
                  <a:pt x="20700" y="16980"/>
                </a:cubicBezTo>
                <a:lnTo>
                  <a:pt x="20700" y="4200"/>
                </a:lnTo>
                <a:cubicBezTo>
                  <a:pt x="20700" y="2628"/>
                  <a:pt x="19507" y="1199"/>
                  <a:pt x="18199" y="1199"/>
                </a:cubicBezTo>
                <a:lnTo>
                  <a:pt x="8299" y="1199"/>
                </a:lnTo>
                <a:cubicBezTo>
                  <a:pt x="6987" y="1199"/>
                  <a:pt x="6300" y="2711"/>
                  <a:pt x="6300" y="4200"/>
                </a:cubicBezTo>
                <a:lnTo>
                  <a:pt x="6300" y="17424"/>
                </a:lnTo>
                <a:cubicBezTo>
                  <a:pt x="6300" y="18563"/>
                  <a:pt x="5887" y="19631"/>
                  <a:pt x="5241" y="20400"/>
                </a:cubicBezTo>
                <a:lnTo>
                  <a:pt x="5241" y="20400"/>
                </a:lnTo>
                <a:close/>
                <a:moveTo>
                  <a:pt x="17885" y="21600"/>
                </a:moveTo>
                <a:lnTo>
                  <a:pt x="3600" y="21600"/>
                </a:lnTo>
                <a:cubicBezTo>
                  <a:pt x="3536" y="21600"/>
                  <a:pt x="3475" y="21587"/>
                  <a:pt x="3419" y="21552"/>
                </a:cubicBezTo>
                <a:cubicBezTo>
                  <a:pt x="3255" y="21587"/>
                  <a:pt x="3088" y="21600"/>
                  <a:pt x="2918" y="21600"/>
                </a:cubicBezTo>
                <a:cubicBezTo>
                  <a:pt x="1211" y="21600"/>
                  <a:pt x="0" y="19848"/>
                  <a:pt x="0" y="17424"/>
                </a:cubicBezTo>
                <a:lnTo>
                  <a:pt x="0" y="4799"/>
                </a:lnTo>
                <a:cubicBezTo>
                  <a:pt x="0" y="4464"/>
                  <a:pt x="202" y="4200"/>
                  <a:pt x="450" y="4200"/>
                </a:cubicBezTo>
                <a:cubicBezTo>
                  <a:pt x="698" y="4200"/>
                  <a:pt x="900" y="4464"/>
                  <a:pt x="900" y="4799"/>
                </a:cubicBezTo>
                <a:lnTo>
                  <a:pt x="900" y="17424"/>
                </a:lnTo>
                <a:cubicBezTo>
                  <a:pt x="900" y="19176"/>
                  <a:pt x="1714" y="20400"/>
                  <a:pt x="2880" y="20400"/>
                </a:cubicBezTo>
                <a:cubicBezTo>
                  <a:pt x="4217" y="20400"/>
                  <a:pt x="5400" y="18983"/>
                  <a:pt x="5400" y="17424"/>
                </a:cubicBezTo>
                <a:lnTo>
                  <a:pt x="5400" y="4200"/>
                </a:lnTo>
                <a:cubicBezTo>
                  <a:pt x="5400" y="1764"/>
                  <a:pt x="6619" y="0"/>
                  <a:pt x="8299" y="0"/>
                </a:cubicBezTo>
                <a:lnTo>
                  <a:pt x="18199" y="0"/>
                </a:lnTo>
                <a:cubicBezTo>
                  <a:pt x="20011" y="0"/>
                  <a:pt x="21600" y="1967"/>
                  <a:pt x="21600" y="4200"/>
                </a:cubicBezTo>
                <a:lnTo>
                  <a:pt x="21600" y="16980"/>
                </a:lnTo>
                <a:cubicBezTo>
                  <a:pt x="21600" y="19440"/>
                  <a:pt x="19864" y="21600"/>
                  <a:pt x="17885" y="21600"/>
                </a:cubicBezTo>
                <a:lnTo>
                  <a:pt x="17885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95" name="Shape 2695"/>
          <p:cNvSpPr/>
          <p:nvPr/>
        </p:nvSpPr>
        <p:spPr>
          <a:xfrm>
            <a:off x="5056078" y="619132"/>
            <a:ext cx="511355" cy="482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600" extrusionOk="0">
                <a:moveTo>
                  <a:pt x="7529" y="21600"/>
                </a:moveTo>
                <a:cubicBezTo>
                  <a:pt x="7403" y="21600"/>
                  <a:pt x="7276" y="21540"/>
                  <a:pt x="7184" y="21440"/>
                </a:cubicBezTo>
                <a:cubicBezTo>
                  <a:pt x="7009" y="21231"/>
                  <a:pt x="7023" y="20923"/>
                  <a:pt x="7214" y="20735"/>
                </a:cubicBezTo>
                <a:lnTo>
                  <a:pt x="11612" y="16469"/>
                </a:lnTo>
                <a:cubicBezTo>
                  <a:pt x="12324" y="15772"/>
                  <a:pt x="13264" y="15453"/>
                  <a:pt x="14203" y="15574"/>
                </a:cubicBezTo>
                <a:cubicBezTo>
                  <a:pt x="14460" y="15614"/>
                  <a:pt x="14720" y="15614"/>
                  <a:pt x="14986" y="15614"/>
                </a:cubicBezTo>
                <a:cubicBezTo>
                  <a:pt x="16297" y="15614"/>
                  <a:pt x="17548" y="15215"/>
                  <a:pt x="18680" y="14449"/>
                </a:cubicBezTo>
                <a:cubicBezTo>
                  <a:pt x="19269" y="14062"/>
                  <a:pt x="19747" y="13634"/>
                  <a:pt x="20142" y="13127"/>
                </a:cubicBezTo>
                <a:lnTo>
                  <a:pt x="15584" y="13127"/>
                </a:lnTo>
                <a:cubicBezTo>
                  <a:pt x="15473" y="13127"/>
                  <a:pt x="15366" y="13087"/>
                  <a:pt x="15281" y="13008"/>
                </a:cubicBezTo>
                <a:lnTo>
                  <a:pt x="13053" y="10998"/>
                </a:lnTo>
                <a:cubicBezTo>
                  <a:pt x="12949" y="10900"/>
                  <a:pt x="12889" y="10760"/>
                  <a:pt x="12889" y="10621"/>
                </a:cubicBezTo>
                <a:lnTo>
                  <a:pt x="12889" y="6186"/>
                </a:lnTo>
                <a:cubicBezTo>
                  <a:pt x="12889" y="6056"/>
                  <a:pt x="12935" y="5938"/>
                  <a:pt x="13017" y="5837"/>
                </a:cubicBezTo>
                <a:lnTo>
                  <a:pt x="15244" y="3341"/>
                </a:lnTo>
                <a:cubicBezTo>
                  <a:pt x="15333" y="3242"/>
                  <a:pt x="15455" y="3182"/>
                  <a:pt x="15584" y="3182"/>
                </a:cubicBezTo>
                <a:lnTo>
                  <a:pt x="20058" y="3182"/>
                </a:lnTo>
                <a:cubicBezTo>
                  <a:pt x="18802" y="1780"/>
                  <a:pt x="17029" y="995"/>
                  <a:pt x="15063" y="995"/>
                </a:cubicBezTo>
                <a:cubicBezTo>
                  <a:pt x="12231" y="995"/>
                  <a:pt x="9578" y="3053"/>
                  <a:pt x="8612" y="6006"/>
                </a:cubicBezTo>
                <a:cubicBezTo>
                  <a:pt x="8615" y="6006"/>
                  <a:pt x="8575" y="6255"/>
                  <a:pt x="8434" y="7776"/>
                </a:cubicBezTo>
                <a:cubicBezTo>
                  <a:pt x="8326" y="8960"/>
                  <a:pt x="7770" y="10054"/>
                  <a:pt x="6911" y="10800"/>
                </a:cubicBezTo>
                <a:lnTo>
                  <a:pt x="764" y="16140"/>
                </a:lnTo>
                <a:cubicBezTo>
                  <a:pt x="563" y="16309"/>
                  <a:pt x="268" y="16279"/>
                  <a:pt x="106" y="16070"/>
                </a:cubicBezTo>
                <a:cubicBezTo>
                  <a:pt x="-58" y="15861"/>
                  <a:pt x="-28" y="15543"/>
                  <a:pt x="172" y="15375"/>
                </a:cubicBezTo>
                <a:lnTo>
                  <a:pt x="6319" y="10034"/>
                </a:lnTo>
                <a:cubicBezTo>
                  <a:pt x="6987" y="9457"/>
                  <a:pt x="7419" y="8593"/>
                  <a:pt x="7504" y="7687"/>
                </a:cubicBezTo>
                <a:cubicBezTo>
                  <a:pt x="7671" y="5858"/>
                  <a:pt x="7703" y="5758"/>
                  <a:pt x="7728" y="5679"/>
                </a:cubicBezTo>
                <a:cubicBezTo>
                  <a:pt x="8841" y="2287"/>
                  <a:pt x="11789" y="0"/>
                  <a:pt x="15063" y="0"/>
                </a:cubicBezTo>
                <a:cubicBezTo>
                  <a:pt x="17679" y="0"/>
                  <a:pt x="20000" y="1234"/>
                  <a:pt x="21429" y="3391"/>
                </a:cubicBezTo>
                <a:cubicBezTo>
                  <a:pt x="21529" y="3540"/>
                  <a:pt x="21542" y="3749"/>
                  <a:pt x="21462" y="3909"/>
                </a:cubicBezTo>
                <a:cubicBezTo>
                  <a:pt x="21381" y="4077"/>
                  <a:pt x="21221" y="4178"/>
                  <a:pt x="21046" y="4178"/>
                </a:cubicBezTo>
                <a:lnTo>
                  <a:pt x="15786" y="4178"/>
                </a:lnTo>
                <a:lnTo>
                  <a:pt x="13824" y="6384"/>
                </a:lnTo>
                <a:lnTo>
                  <a:pt x="13824" y="10382"/>
                </a:lnTo>
                <a:lnTo>
                  <a:pt x="15756" y="12132"/>
                </a:lnTo>
                <a:lnTo>
                  <a:pt x="21046" y="12132"/>
                </a:lnTo>
                <a:cubicBezTo>
                  <a:pt x="21215" y="12132"/>
                  <a:pt x="21371" y="12231"/>
                  <a:pt x="21453" y="12382"/>
                </a:cubicBezTo>
                <a:cubicBezTo>
                  <a:pt x="21536" y="12540"/>
                  <a:pt x="21535" y="12729"/>
                  <a:pt x="21447" y="12888"/>
                </a:cubicBezTo>
                <a:cubicBezTo>
                  <a:pt x="20891" y="13873"/>
                  <a:pt x="20170" y="14639"/>
                  <a:pt x="19177" y="15294"/>
                </a:cubicBezTo>
                <a:cubicBezTo>
                  <a:pt x="17872" y="16169"/>
                  <a:pt x="16382" y="16598"/>
                  <a:pt x="14984" y="16607"/>
                </a:cubicBezTo>
                <a:cubicBezTo>
                  <a:pt x="14641" y="16607"/>
                  <a:pt x="14362" y="16598"/>
                  <a:pt x="14087" y="16568"/>
                </a:cubicBezTo>
                <a:cubicBezTo>
                  <a:pt x="13426" y="16478"/>
                  <a:pt x="12751" y="16706"/>
                  <a:pt x="12242" y="17204"/>
                </a:cubicBezTo>
                <a:lnTo>
                  <a:pt x="7844" y="21470"/>
                </a:lnTo>
                <a:cubicBezTo>
                  <a:pt x="7754" y="21559"/>
                  <a:pt x="7642" y="21600"/>
                  <a:pt x="7529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96" name="Shape 2696"/>
          <p:cNvSpPr/>
          <p:nvPr/>
        </p:nvSpPr>
        <p:spPr>
          <a:xfrm>
            <a:off x="4011141" y="841459"/>
            <a:ext cx="266794" cy="266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98"/>
                </a:moveTo>
                <a:cubicBezTo>
                  <a:pt x="5837" y="1798"/>
                  <a:pt x="1800" y="5832"/>
                  <a:pt x="1800" y="10800"/>
                </a:cubicBezTo>
                <a:cubicBezTo>
                  <a:pt x="1800" y="15768"/>
                  <a:pt x="5837" y="19800"/>
                  <a:pt x="10800" y="19800"/>
                </a:cubicBezTo>
                <a:cubicBezTo>
                  <a:pt x="15763" y="19800"/>
                  <a:pt x="19800" y="15768"/>
                  <a:pt x="19800" y="10800"/>
                </a:cubicBezTo>
                <a:cubicBezTo>
                  <a:pt x="19800" y="5832"/>
                  <a:pt x="15763" y="1798"/>
                  <a:pt x="10800" y="1798"/>
                </a:cubicBezTo>
                <a:lnTo>
                  <a:pt x="10800" y="1798"/>
                </a:lnTo>
                <a:close/>
                <a:moveTo>
                  <a:pt x="10800" y="21600"/>
                </a:moveTo>
                <a:cubicBezTo>
                  <a:pt x="4846" y="21600"/>
                  <a:pt x="0" y="16756"/>
                  <a:pt x="0" y="10800"/>
                </a:cubicBezTo>
                <a:cubicBezTo>
                  <a:pt x="0" y="4842"/>
                  <a:pt x="4846" y="0"/>
                  <a:pt x="10800" y="0"/>
                </a:cubicBezTo>
                <a:cubicBezTo>
                  <a:pt x="16756" y="0"/>
                  <a:pt x="21600" y="4842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97" name="Shape 2697"/>
          <p:cNvSpPr/>
          <p:nvPr/>
        </p:nvSpPr>
        <p:spPr>
          <a:xfrm>
            <a:off x="4100072" y="908157"/>
            <a:ext cx="111165" cy="111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321"/>
                </a:moveTo>
                <a:cubicBezTo>
                  <a:pt x="7227" y="4321"/>
                  <a:pt x="4320" y="7212"/>
                  <a:pt x="4320" y="10802"/>
                </a:cubicBezTo>
                <a:cubicBezTo>
                  <a:pt x="4320" y="14384"/>
                  <a:pt x="7227" y="17283"/>
                  <a:pt x="10800" y="17283"/>
                </a:cubicBezTo>
                <a:cubicBezTo>
                  <a:pt x="14373" y="17283"/>
                  <a:pt x="17280" y="14384"/>
                  <a:pt x="17280" y="10802"/>
                </a:cubicBezTo>
                <a:cubicBezTo>
                  <a:pt x="17280" y="7212"/>
                  <a:pt x="14373" y="4321"/>
                  <a:pt x="10800" y="4321"/>
                </a:cubicBezTo>
                <a:lnTo>
                  <a:pt x="10800" y="4321"/>
                </a:lnTo>
                <a:close/>
                <a:moveTo>
                  <a:pt x="10800" y="21600"/>
                </a:moveTo>
                <a:cubicBezTo>
                  <a:pt x="4847" y="21600"/>
                  <a:pt x="0" y="16761"/>
                  <a:pt x="0" y="10802"/>
                </a:cubicBezTo>
                <a:cubicBezTo>
                  <a:pt x="0" y="4835"/>
                  <a:pt x="4847" y="0"/>
                  <a:pt x="10800" y="0"/>
                </a:cubicBezTo>
                <a:cubicBezTo>
                  <a:pt x="16757" y="0"/>
                  <a:pt x="21600" y="4835"/>
                  <a:pt x="21600" y="10802"/>
                </a:cubicBezTo>
                <a:cubicBezTo>
                  <a:pt x="21600" y="16761"/>
                  <a:pt x="16757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98" name="Shape 2698"/>
          <p:cNvSpPr/>
          <p:nvPr/>
        </p:nvSpPr>
        <p:spPr>
          <a:xfrm>
            <a:off x="4144538" y="796994"/>
            <a:ext cx="22233" cy="66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8" y="21600"/>
                  <a:pt x="0" y="20023"/>
                  <a:pt x="0" y="18007"/>
                </a:cubicBezTo>
                <a:lnTo>
                  <a:pt x="0" y="3607"/>
                </a:lnTo>
                <a:cubicBezTo>
                  <a:pt x="0" y="1584"/>
                  <a:pt x="4838" y="0"/>
                  <a:pt x="10800" y="0"/>
                </a:cubicBezTo>
                <a:cubicBezTo>
                  <a:pt x="16762" y="0"/>
                  <a:pt x="21600" y="1584"/>
                  <a:pt x="21600" y="3607"/>
                </a:cubicBezTo>
                <a:lnTo>
                  <a:pt x="21600" y="18007"/>
                </a:lnTo>
                <a:cubicBezTo>
                  <a:pt x="21600" y="20023"/>
                  <a:pt x="16762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699" name="Shape 2699"/>
          <p:cNvSpPr/>
          <p:nvPr/>
        </p:nvSpPr>
        <p:spPr>
          <a:xfrm>
            <a:off x="4144538" y="1086019"/>
            <a:ext cx="22233" cy="66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8" y="21600"/>
                  <a:pt x="0" y="20009"/>
                  <a:pt x="0" y="18000"/>
                </a:cubicBezTo>
                <a:lnTo>
                  <a:pt x="0" y="3593"/>
                </a:lnTo>
                <a:cubicBezTo>
                  <a:pt x="0" y="1584"/>
                  <a:pt x="4838" y="0"/>
                  <a:pt x="10800" y="0"/>
                </a:cubicBezTo>
                <a:cubicBezTo>
                  <a:pt x="16762" y="0"/>
                  <a:pt x="21600" y="1584"/>
                  <a:pt x="21600" y="3593"/>
                </a:cubicBezTo>
                <a:lnTo>
                  <a:pt x="21600" y="18000"/>
                </a:lnTo>
                <a:cubicBezTo>
                  <a:pt x="21600" y="20009"/>
                  <a:pt x="16762" y="21600"/>
                  <a:pt x="108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00" name="Shape 2700"/>
          <p:cNvSpPr/>
          <p:nvPr/>
        </p:nvSpPr>
        <p:spPr>
          <a:xfrm>
            <a:off x="3966676" y="952623"/>
            <a:ext cx="66699" cy="2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0" y="21600"/>
                </a:moveTo>
                <a:lnTo>
                  <a:pt x="3600" y="21600"/>
                </a:lnTo>
                <a:cubicBezTo>
                  <a:pt x="1613" y="21600"/>
                  <a:pt x="0" y="16831"/>
                  <a:pt x="0" y="10811"/>
                </a:cubicBezTo>
                <a:cubicBezTo>
                  <a:pt x="0" y="4747"/>
                  <a:pt x="1613" y="0"/>
                  <a:pt x="3600" y="0"/>
                </a:cubicBezTo>
                <a:lnTo>
                  <a:pt x="18000" y="0"/>
                </a:lnTo>
                <a:cubicBezTo>
                  <a:pt x="19987" y="0"/>
                  <a:pt x="21600" y="4747"/>
                  <a:pt x="21600" y="10811"/>
                </a:cubicBezTo>
                <a:cubicBezTo>
                  <a:pt x="21600" y="16831"/>
                  <a:pt x="19987" y="21600"/>
                  <a:pt x="180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01" name="Shape 2701"/>
          <p:cNvSpPr/>
          <p:nvPr/>
        </p:nvSpPr>
        <p:spPr>
          <a:xfrm>
            <a:off x="4255701" y="952623"/>
            <a:ext cx="66699" cy="2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0" y="21600"/>
                </a:moveTo>
                <a:lnTo>
                  <a:pt x="3600" y="21600"/>
                </a:lnTo>
                <a:cubicBezTo>
                  <a:pt x="1613" y="21600"/>
                  <a:pt x="0" y="16831"/>
                  <a:pt x="0" y="10811"/>
                </a:cubicBezTo>
                <a:cubicBezTo>
                  <a:pt x="0" y="4747"/>
                  <a:pt x="1613" y="0"/>
                  <a:pt x="3600" y="0"/>
                </a:cubicBezTo>
                <a:lnTo>
                  <a:pt x="18000" y="0"/>
                </a:lnTo>
                <a:cubicBezTo>
                  <a:pt x="19987" y="0"/>
                  <a:pt x="21600" y="4747"/>
                  <a:pt x="21600" y="10811"/>
                </a:cubicBezTo>
                <a:cubicBezTo>
                  <a:pt x="21600" y="16831"/>
                  <a:pt x="19987" y="21600"/>
                  <a:pt x="18000" y="216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02" name="Shape 2702"/>
          <p:cNvSpPr/>
          <p:nvPr/>
        </p:nvSpPr>
        <p:spPr>
          <a:xfrm>
            <a:off x="4011141" y="841459"/>
            <a:ext cx="53660" cy="53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183" extrusionOk="0">
                <a:moveTo>
                  <a:pt x="16467" y="21183"/>
                </a:moveTo>
                <a:cubicBezTo>
                  <a:pt x="15366" y="21183"/>
                  <a:pt x="14265" y="20744"/>
                  <a:pt x="13422" y="19954"/>
                </a:cubicBezTo>
                <a:lnTo>
                  <a:pt x="1258" y="7494"/>
                </a:lnTo>
                <a:cubicBezTo>
                  <a:pt x="-419" y="5826"/>
                  <a:pt x="-419" y="3016"/>
                  <a:pt x="1258" y="1251"/>
                </a:cubicBezTo>
                <a:cubicBezTo>
                  <a:pt x="2936" y="-417"/>
                  <a:pt x="5663" y="-417"/>
                  <a:pt x="7340" y="1251"/>
                </a:cubicBezTo>
                <a:lnTo>
                  <a:pt x="19504" y="13720"/>
                </a:lnTo>
                <a:cubicBezTo>
                  <a:pt x="21181" y="15397"/>
                  <a:pt x="21181" y="18206"/>
                  <a:pt x="19504" y="19954"/>
                </a:cubicBezTo>
                <a:cubicBezTo>
                  <a:pt x="18661" y="20744"/>
                  <a:pt x="17560" y="21183"/>
                  <a:pt x="16467" y="2118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03" name="Shape 2703"/>
          <p:cNvSpPr/>
          <p:nvPr/>
        </p:nvSpPr>
        <p:spPr>
          <a:xfrm>
            <a:off x="4233468" y="1041553"/>
            <a:ext cx="53676" cy="53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59" h="21159" extrusionOk="0">
                <a:moveTo>
                  <a:pt x="16460" y="21159"/>
                </a:moveTo>
                <a:cubicBezTo>
                  <a:pt x="15360" y="21159"/>
                  <a:pt x="14259" y="20729"/>
                  <a:pt x="13416" y="19930"/>
                </a:cubicBezTo>
                <a:lnTo>
                  <a:pt x="1258" y="7461"/>
                </a:lnTo>
                <a:cubicBezTo>
                  <a:pt x="-419" y="5802"/>
                  <a:pt x="-419" y="2983"/>
                  <a:pt x="1258" y="1324"/>
                </a:cubicBezTo>
                <a:cubicBezTo>
                  <a:pt x="2943" y="-441"/>
                  <a:pt x="5660" y="-441"/>
                  <a:pt x="7337" y="1324"/>
                </a:cubicBezTo>
                <a:lnTo>
                  <a:pt x="19496" y="13704"/>
                </a:lnTo>
                <a:cubicBezTo>
                  <a:pt x="21181" y="15460"/>
                  <a:pt x="21181" y="18182"/>
                  <a:pt x="19496" y="19930"/>
                </a:cubicBezTo>
                <a:cubicBezTo>
                  <a:pt x="18662" y="20729"/>
                  <a:pt x="17561" y="21159"/>
                  <a:pt x="16460" y="2115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04" name="Shape 2704"/>
          <p:cNvSpPr/>
          <p:nvPr/>
        </p:nvSpPr>
        <p:spPr>
          <a:xfrm>
            <a:off x="4011141" y="1041553"/>
            <a:ext cx="53660" cy="53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159" extrusionOk="0">
                <a:moveTo>
                  <a:pt x="4295" y="21159"/>
                </a:moveTo>
                <a:cubicBezTo>
                  <a:pt x="3203" y="21159"/>
                  <a:pt x="2101" y="20729"/>
                  <a:pt x="1258" y="19930"/>
                </a:cubicBezTo>
                <a:cubicBezTo>
                  <a:pt x="-419" y="18182"/>
                  <a:pt x="-419" y="15460"/>
                  <a:pt x="1258" y="13704"/>
                </a:cubicBezTo>
                <a:lnTo>
                  <a:pt x="13422" y="1324"/>
                </a:lnTo>
                <a:cubicBezTo>
                  <a:pt x="15099" y="-441"/>
                  <a:pt x="17826" y="-441"/>
                  <a:pt x="19504" y="1324"/>
                </a:cubicBezTo>
                <a:cubicBezTo>
                  <a:pt x="21181" y="2983"/>
                  <a:pt x="21181" y="5802"/>
                  <a:pt x="19504" y="7461"/>
                </a:cubicBezTo>
                <a:lnTo>
                  <a:pt x="7340" y="19930"/>
                </a:lnTo>
                <a:cubicBezTo>
                  <a:pt x="6497" y="20729"/>
                  <a:pt x="5396" y="21159"/>
                  <a:pt x="4295" y="21159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05" name="Shape 2705"/>
          <p:cNvSpPr/>
          <p:nvPr/>
        </p:nvSpPr>
        <p:spPr>
          <a:xfrm>
            <a:off x="4233468" y="841459"/>
            <a:ext cx="53676" cy="53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59" h="21183" extrusionOk="0">
                <a:moveTo>
                  <a:pt x="4302" y="21183"/>
                </a:moveTo>
                <a:cubicBezTo>
                  <a:pt x="3201" y="21183"/>
                  <a:pt x="2100" y="20744"/>
                  <a:pt x="1258" y="19954"/>
                </a:cubicBezTo>
                <a:cubicBezTo>
                  <a:pt x="-419" y="18206"/>
                  <a:pt x="-419" y="15397"/>
                  <a:pt x="1258" y="13720"/>
                </a:cubicBezTo>
                <a:lnTo>
                  <a:pt x="13416" y="1251"/>
                </a:lnTo>
                <a:cubicBezTo>
                  <a:pt x="15102" y="-417"/>
                  <a:pt x="17819" y="-417"/>
                  <a:pt x="19496" y="1251"/>
                </a:cubicBezTo>
                <a:cubicBezTo>
                  <a:pt x="21181" y="3016"/>
                  <a:pt x="21181" y="5826"/>
                  <a:pt x="19496" y="7494"/>
                </a:cubicBezTo>
                <a:lnTo>
                  <a:pt x="7337" y="19954"/>
                </a:lnTo>
                <a:cubicBezTo>
                  <a:pt x="6503" y="20744"/>
                  <a:pt x="5402" y="21183"/>
                  <a:pt x="4302" y="2118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06" name="Shape 2706"/>
          <p:cNvSpPr/>
          <p:nvPr/>
        </p:nvSpPr>
        <p:spPr>
          <a:xfrm>
            <a:off x="4277934" y="641365"/>
            <a:ext cx="201658" cy="201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18" h="21600" extrusionOk="0">
                <a:moveTo>
                  <a:pt x="10466" y="2386"/>
                </a:moveTo>
                <a:cubicBezTo>
                  <a:pt x="7355" y="2386"/>
                  <a:pt x="4562" y="4175"/>
                  <a:pt x="3171" y="7033"/>
                </a:cubicBezTo>
                <a:cubicBezTo>
                  <a:pt x="2198" y="9038"/>
                  <a:pt x="2041" y="11327"/>
                  <a:pt x="2731" y="13470"/>
                </a:cubicBezTo>
                <a:cubicBezTo>
                  <a:pt x="3418" y="15592"/>
                  <a:pt x="4869" y="17335"/>
                  <a:pt x="6815" y="18334"/>
                </a:cubicBezTo>
                <a:cubicBezTo>
                  <a:pt x="7959" y="18930"/>
                  <a:pt x="9181" y="19216"/>
                  <a:pt x="10450" y="19216"/>
                </a:cubicBezTo>
                <a:cubicBezTo>
                  <a:pt x="13561" y="19216"/>
                  <a:pt x="16356" y="17454"/>
                  <a:pt x="17747" y="14567"/>
                </a:cubicBezTo>
                <a:cubicBezTo>
                  <a:pt x="18720" y="12564"/>
                  <a:pt x="18877" y="10275"/>
                  <a:pt x="18189" y="8130"/>
                </a:cubicBezTo>
                <a:cubicBezTo>
                  <a:pt x="17500" y="6008"/>
                  <a:pt x="16049" y="4268"/>
                  <a:pt x="14103" y="3266"/>
                </a:cubicBezTo>
                <a:cubicBezTo>
                  <a:pt x="12959" y="2670"/>
                  <a:pt x="11734" y="2386"/>
                  <a:pt x="10466" y="2386"/>
                </a:cubicBezTo>
                <a:lnTo>
                  <a:pt x="10466" y="2386"/>
                </a:lnTo>
                <a:close/>
                <a:moveTo>
                  <a:pt x="10450" y="21600"/>
                </a:moveTo>
                <a:cubicBezTo>
                  <a:pt x="8822" y="21600"/>
                  <a:pt x="7251" y="21219"/>
                  <a:pt x="5784" y="20479"/>
                </a:cubicBezTo>
                <a:cubicBezTo>
                  <a:pt x="3287" y="19168"/>
                  <a:pt x="1426" y="16951"/>
                  <a:pt x="542" y="14209"/>
                </a:cubicBezTo>
                <a:cubicBezTo>
                  <a:pt x="-341" y="11470"/>
                  <a:pt x="-140" y="8559"/>
                  <a:pt x="1110" y="5963"/>
                </a:cubicBezTo>
                <a:cubicBezTo>
                  <a:pt x="2890" y="2289"/>
                  <a:pt x="6476" y="0"/>
                  <a:pt x="10466" y="0"/>
                </a:cubicBezTo>
                <a:cubicBezTo>
                  <a:pt x="12096" y="0"/>
                  <a:pt x="13667" y="381"/>
                  <a:pt x="15136" y="1144"/>
                </a:cubicBezTo>
                <a:cubicBezTo>
                  <a:pt x="17631" y="2432"/>
                  <a:pt x="19492" y="4651"/>
                  <a:pt x="20376" y="7393"/>
                </a:cubicBezTo>
                <a:cubicBezTo>
                  <a:pt x="21259" y="10132"/>
                  <a:pt x="21058" y="13065"/>
                  <a:pt x="19811" y="15640"/>
                </a:cubicBezTo>
                <a:cubicBezTo>
                  <a:pt x="18026" y="19311"/>
                  <a:pt x="14440" y="21600"/>
                  <a:pt x="10450" y="21600"/>
                </a:cubicBezTo>
                <a:lnTo>
                  <a:pt x="1045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07" name="Shape 2707"/>
          <p:cNvSpPr/>
          <p:nvPr/>
        </p:nvSpPr>
        <p:spPr>
          <a:xfrm>
            <a:off x="4322399" y="708063"/>
            <a:ext cx="87439" cy="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32" h="20189" extrusionOk="0">
                <a:moveTo>
                  <a:pt x="9474" y="5065"/>
                </a:moveTo>
                <a:cubicBezTo>
                  <a:pt x="7698" y="5065"/>
                  <a:pt x="6095" y="6146"/>
                  <a:pt x="5296" y="7843"/>
                </a:cubicBezTo>
                <a:cubicBezTo>
                  <a:pt x="4155" y="10266"/>
                  <a:pt x="5094" y="13301"/>
                  <a:pt x="7385" y="14530"/>
                </a:cubicBezTo>
                <a:cubicBezTo>
                  <a:pt x="9628" y="15714"/>
                  <a:pt x="12512" y="14690"/>
                  <a:pt x="13633" y="12267"/>
                </a:cubicBezTo>
                <a:cubicBezTo>
                  <a:pt x="14774" y="9849"/>
                  <a:pt x="13840" y="6814"/>
                  <a:pt x="11544" y="5631"/>
                </a:cubicBezTo>
                <a:cubicBezTo>
                  <a:pt x="10899" y="5271"/>
                  <a:pt x="10201" y="5065"/>
                  <a:pt x="9474" y="5065"/>
                </a:cubicBezTo>
                <a:lnTo>
                  <a:pt x="9474" y="5065"/>
                </a:lnTo>
                <a:close/>
                <a:moveTo>
                  <a:pt x="9455" y="20189"/>
                </a:moveTo>
                <a:cubicBezTo>
                  <a:pt x="7982" y="20189"/>
                  <a:pt x="6562" y="19829"/>
                  <a:pt x="5233" y="19109"/>
                </a:cubicBezTo>
                <a:cubicBezTo>
                  <a:pt x="569" y="16640"/>
                  <a:pt x="-1333" y="10518"/>
                  <a:pt x="992" y="5528"/>
                </a:cubicBezTo>
                <a:cubicBezTo>
                  <a:pt x="3274" y="693"/>
                  <a:pt x="9108" y="-1411"/>
                  <a:pt x="13696" y="1007"/>
                </a:cubicBezTo>
                <a:cubicBezTo>
                  <a:pt x="18366" y="3522"/>
                  <a:pt x="20267" y="9592"/>
                  <a:pt x="17937" y="14582"/>
                </a:cubicBezTo>
                <a:cubicBezTo>
                  <a:pt x="16320" y="18028"/>
                  <a:pt x="13070" y="20189"/>
                  <a:pt x="9455" y="20189"/>
                </a:cubicBezTo>
                <a:lnTo>
                  <a:pt x="9455" y="2018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08" name="Shape 2708"/>
          <p:cNvSpPr/>
          <p:nvPr/>
        </p:nvSpPr>
        <p:spPr>
          <a:xfrm>
            <a:off x="4411330" y="619132"/>
            <a:ext cx="32151" cy="42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69" h="20835" extrusionOk="0">
                <a:moveTo>
                  <a:pt x="6788" y="20835"/>
                </a:moveTo>
                <a:cubicBezTo>
                  <a:pt x="5782" y="20835"/>
                  <a:pt x="4748" y="20627"/>
                  <a:pt x="3769" y="20177"/>
                </a:cubicBezTo>
                <a:cubicBezTo>
                  <a:pt x="409" y="18861"/>
                  <a:pt x="-965" y="15572"/>
                  <a:pt x="722" y="12842"/>
                </a:cubicBezTo>
                <a:lnTo>
                  <a:pt x="6788" y="3073"/>
                </a:lnTo>
                <a:cubicBezTo>
                  <a:pt x="8461" y="331"/>
                  <a:pt x="12542" y="-765"/>
                  <a:pt x="15901" y="562"/>
                </a:cubicBezTo>
                <a:cubicBezTo>
                  <a:pt x="19261" y="1987"/>
                  <a:pt x="20635" y="5265"/>
                  <a:pt x="18948" y="7908"/>
                </a:cubicBezTo>
                <a:lnTo>
                  <a:pt x="12882" y="17776"/>
                </a:lnTo>
                <a:cubicBezTo>
                  <a:pt x="11698" y="19629"/>
                  <a:pt x="9291" y="20835"/>
                  <a:pt x="6788" y="20835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09" name="Shape 2709"/>
          <p:cNvSpPr/>
          <p:nvPr/>
        </p:nvSpPr>
        <p:spPr>
          <a:xfrm>
            <a:off x="4300166" y="819227"/>
            <a:ext cx="32164" cy="42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780" extrusionOk="0">
                <a:moveTo>
                  <a:pt x="6802" y="20780"/>
                </a:moveTo>
                <a:cubicBezTo>
                  <a:pt x="5782" y="20780"/>
                  <a:pt x="4734" y="20572"/>
                  <a:pt x="3769" y="20232"/>
                </a:cubicBezTo>
                <a:cubicBezTo>
                  <a:pt x="409" y="18806"/>
                  <a:pt x="-965" y="15517"/>
                  <a:pt x="722" y="12886"/>
                </a:cubicBezTo>
                <a:lnTo>
                  <a:pt x="6788" y="3018"/>
                </a:lnTo>
                <a:cubicBezTo>
                  <a:pt x="8461" y="386"/>
                  <a:pt x="12555" y="-820"/>
                  <a:pt x="15915" y="605"/>
                </a:cubicBezTo>
                <a:cubicBezTo>
                  <a:pt x="19275" y="1932"/>
                  <a:pt x="20635" y="5221"/>
                  <a:pt x="18962" y="7952"/>
                </a:cubicBezTo>
                <a:lnTo>
                  <a:pt x="12882" y="17710"/>
                </a:lnTo>
                <a:cubicBezTo>
                  <a:pt x="11698" y="19694"/>
                  <a:pt x="9291" y="20780"/>
                  <a:pt x="6802" y="2078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10" name="Shape 2710"/>
          <p:cNvSpPr/>
          <p:nvPr/>
        </p:nvSpPr>
        <p:spPr>
          <a:xfrm>
            <a:off x="4255701" y="685830"/>
            <a:ext cx="42134" cy="3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95" h="20611" extrusionOk="0">
                <a:moveTo>
                  <a:pt x="14783" y="20611"/>
                </a:moveTo>
                <a:cubicBezTo>
                  <a:pt x="13998" y="20611"/>
                  <a:pt x="13182" y="20327"/>
                  <a:pt x="12429" y="19915"/>
                </a:cubicBezTo>
                <a:lnTo>
                  <a:pt x="2938" y="13506"/>
                </a:lnTo>
                <a:cubicBezTo>
                  <a:pt x="319" y="11800"/>
                  <a:pt x="-752" y="7537"/>
                  <a:pt x="563" y="3985"/>
                </a:cubicBezTo>
                <a:cubicBezTo>
                  <a:pt x="1867" y="446"/>
                  <a:pt x="5038" y="-989"/>
                  <a:pt x="7667" y="716"/>
                </a:cubicBezTo>
                <a:lnTo>
                  <a:pt x="17158" y="7125"/>
                </a:lnTo>
                <a:cubicBezTo>
                  <a:pt x="19777" y="8816"/>
                  <a:pt x="20848" y="13094"/>
                  <a:pt x="19533" y="16646"/>
                </a:cubicBezTo>
                <a:cubicBezTo>
                  <a:pt x="18611" y="19190"/>
                  <a:pt x="16734" y="20611"/>
                  <a:pt x="14783" y="2061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11" name="Shape 2711"/>
          <p:cNvSpPr/>
          <p:nvPr/>
        </p:nvSpPr>
        <p:spPr>
          <a:xfrm>
            <a:off x="4455795" y="774761"/>
            <a:ext cx="42124" cy="32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00" h="20563" extrusionOk="0">
                <a:moveTo>
                  <a:pt x="14795" y="20563"/>
                </a:moveTo>
                <a:cubicBezTo>
                  <a:pt x="13999" y="20563"/>
                  <a:pt x="13193" y="20293"/>
                  <a:pt x="12429" y="19852"/>
                </a:cubicBezTo>
                <a:lnTo>
                  <a:pt x="2934" y="13467"/>
                </a:lnTo>
                <a:cubicBezTo>
                  <a:pt x="314" y="11747"/>
                  <a:pt x="-747" y="7495"/>
                  <a:pt x="558" y="3940"/>
                </a:cubicBezTo>
                <a:cubicBezTo>
                  <a:pt x="1874" y="385"/>
                  <a:pt x="5046" y="-1037"/>
                  <a:pt x="7677" y="812"/>
                </a:cubicBezTo>
                <a:lnTo>
                  <a:pt x="17161" y="7054"/>
                </a:lnTo>
                <a:cubicBezTo>
                  <a:pt x="19781" y="8903"/>
                  <a:pt x="20853" y="13183"/>
                  <a:pt x="19537" y="16581"/>
                </a:cubicBezTo>
                <a:cubicBezTo>
                  <a:pt x="18615" y="19141"/>
                  <a:pt x="16737" y="20563"/>
                  <a:pt x="14795" y="2056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12" name="Shape 2712"/>
          <p:cNvSpPr/>
          <p:nvPr/>
        </p:nvSpPr>
        <p:spPr>
          <a:xfrm>
            <a:off x="4322399" y="619132"/>
            <a:ext cx="32556" cy="53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0" h="21052" extrusionOk="0">
                <a:moveTo>
                  <a:pt x="13128" y="21052"/>
                </a:moveTo>
                <a:cubicBezTo>
                  <a:pt x="10270" y="21052"/>
                  <a:pt x="7616" y="19906"/>
                  <a:pt x="6664" y="18046"/>
                </a:cubicBezTo>
                <a:lnTo>
                  <a:pt x="348" y="5800"/>
                </a:lnTo>
                <a:cubicBezTo>
                  <a:pt x="-836" y="3499"/>
                  <a:pt x="1097" y="1030"/>
                  <a:pt x="4663" y="237"/>
                </a:cubicBezTo>
                <a:cubicBezTo>
                  <a:pt x="8256" y="-548"/>
                  <a:pt x="12094" y="686"/>
                  <a:pt x="13278" y="2970"/>
                </a:cubicBezTo>
                <a:lnTo>
                  <a:pt x="19580" y="15321"/>
                </a:lnTo>
                <a:cubicBezTo>
                  <a:pt x="20764" y="17605"/>
                  <a:pt x="18845" y="20073"/>
                  <a:pt x="15279" y="20867"/>
                </a:cubicBezTo>
                <a:cubicBezTo>
                  <a:pt x="14557" y="21052"/>
                  <a:pt x="13836" y="21052"/>
                  <a:pt x="13128" y="2105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13" name="Shape 2713"/>
          <p:cNvSpPr/>
          <p:nvPr/>
        </p:nvSpPr>
        <p:spPr>
          <a:xfrm>
            <a:off x="4389097" y="819227"/>
            <a:ext cx="32559" cy="53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1" h="21098" extrusionOk="0">
                <a:moveTo>
                  <a:pt x="13117" y="21098"/>
                </a:moveTo>
                <a:cubicBezTo>
                  <a:pt x="10272" y="21098"/>
                  <a:pt x="7618" y="19951"/>
                  <a:pt x="6665" y="18099"/>
                </a:cubicBezTo>
                <a:lnTo>
                  <a:pt x="350" y="5840"/>
                </a:lnTo>
                <a:cubicBezTo>
                  <a:pt x="-834" y="3458"/>
                  <a:pt x="1085" y="989"/>
                  <a:pt x="4651" y="195"/>
                </a:cubicBezTo>
                <a:cubicBezTo>
                  <a:pt x="8217" y="-502"/>
                  <a:pt x="12069" y="724"/>
                  <a:pt x="13267" y="3017"/>
                </a:cubicBezTo>
                <a:lnTo>
                  <a:pt x="19582" y="15277"/>
                </a:lnTo>
                <a:cubicBezTo>
                  <a:pt x="20766" y="17579"/>
                  <a:pt x="18847" y="20137"/>
                  <a:pt x="15281" y="20833"/>
                </a:cubicBezTo>
                <a:cubicBezTo>
                  <a:pt x="14559" y="21019"/>
                  <a:pt x="13838" y="21098"/>
                  <a:pt x="13117" y="21098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14" name="Shape 2714"/>
          <p:cNvSpPr/>
          <p:nvPr/>
        </p:nvSpPr>
        <p:spPr>
          <a:xfrm>
            <a:off x="4233468" y="774761"/>
            <a:ext cx="53177" cy="3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2" h="20700" extrusionOk="0">
                <a:moveTo>
                  <a:pt x="4291" y="20700"/>
                </a:moveTo>
                <a:cubicBezTo>
                  <a:pt x="2496" y="20700"/>
                  <a:pt x="821" y="18865"/>
                  <a:pt x="220" y="15900"/>
                </a:cubicBezTo>
                <a:cubicBezTo>
                  <a:pt x="-527" y="12229"/>
                  <a:pt x="684" y="8135"/>
                  <a:pt x="2934" y="7020"/>
                </a:cubicBezTo>
                <a:lnTo>
                  <a:pt x="14889" y="371"/>
                </a:lnTo>
                <a:cubicBezTo>
                  <a:pt x="17165" y="-900"/>
                  <a:pt x="19570" y="1218"/>
                  <a:pt x="20317" y="4888"/>
                </a:cubicBezTo>
                <a:cubicBezTo>
                  <a:pt x="21073" y="8573"/>
                  <a:pt x="19853" y="12512"/>
                  <a:pt x="17603" y="13796"/>
                </a:cubicBezTo>
                <a:lnTo>
                  <a:pt x="5657" y="20276"/>
                </a:lnTo>
                <a:cubicBezTo>
                  <a:pt x="5201" y="20573"/>
                  <a:pt x="4746" y="20700"/>
                  <a:pt x="4291" y="2070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15" name="Shape 2715"/>
          <p:cNvSpPr/>
          <p:nvPr/>
        </p:nvSpPr>
        <p:spPr>
          <a:xfrm>
            <a:off x="4455795" y="708063"/>
            <a:ext cx="53202" cy="32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51" h="20716" extrusionOk="0">
                <a:moveTo>
                  <a:pt x="4291" y="20716"/>
                </a:moveTo>
                <a:cubicBezTo>
                  <a:pt x="2496" y="20716"/>
                  <a:pt x="821" y="18725"/>
                  <a:pt x="220" y="15761"/>
                </a:cubicBezTo>
                <a:cubicBezTo>
                  <a:pt x="-527" y="12090"/>
                  <a:pt x="684" y="8137"/>
                  <a:pt x="2934" y="6867"/>
                </a:cubicBezTo>
                <a:lnTo>
                  <a:pt x="14898" y="387"/>
                </a:lnTo>
                <a:cubicBezTo>
                  <a:pt x="17157" y="-884"/>
                  <a:pt x="19587" y="1078"/>
                  <a:pt x="20334" y="4749"/>
                </a:cubicBezTo>
                <a:cubicBezTo>
                  <a:pt x="21073" y="8420"/>
                  <a:pt x="19862" y="12528"/>
                  <a:pt x="17612" y="13784"/>
                </a:cubicBezTo>
                <a:lnTo>
                  <a:pt x="5657" y="20292"/>
                </a:lnTo>
                <a:cubicBezTo>
                  <a:pt x="5202" y="20561"/>
                  <a:pt x="4746" y="20716"/>
                  <a:pt x="4291" y="2071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16" name="Shape 2716"/>
          <p:cNvSpPr/>
          <p:nvPr/>
        </p:nvSpPr>
        <p:spPr>
          <a:xfrm>
            <a:off x="3099600" y="596900"/>
            <a:ext cx="335271" cy="3352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65" y="17002"/>
                </a:moveTo>
                <a:cubicBezTo>
                  <a:pt x="6789" y="17002"/>
                  <a:pt x="6917" y="17030"/>
                  <a:pt x="7031" y="17104"/>
                </a:cubicBezTo>
                <a:cubicBezTo>
                  <a:pt x="7639" y="17460"/>
                  <a:pt x="8298" y="17747"/>
                  <a:pt x="8987" y="17920"/>
                </a:cubicBezTo>
                <a:cubicBezTo>
                  <a:pt x="9338" y="18006"/>
                  <a:pt x="9567" y="18348"/>
                  <a:pt x="9521" y="18706"/>
                </a:cubicBezTo>
                <a:lnTo>
                  <a:pt x="9499" y="18864"/>
                </a:lnTo>
                <a:cubicBezTo>
                  <a:pt x="9499" y="19582"/>
                  <a:pt x="10082" y="20168"/>
                  <a:pt x="10800" y="20168"/>
                </a:cubicBezTo>
                <a:cubicBezTo>
                  <a:pt x="11518" y="20168"/>
                  <a:pt x="12101" y="19582"/>
                  <a:pt x="12101" y="18864"/>
                </a:cubicBezTo>
                <a:lnTo>
                  <a:pt x="12081" y="18706"/>
                </a:lnTo>
                <a:cubicBezTo>
                  <a:pt x="12033" y="18348"/>
                  <a:pt x="12262" y="18006"/>
                  <a:pt x="12613" y="17920"/>
                </a:cubicBezTo>
                <a:cubicBezTo>
                  <a:pt x="13304" y="17747"/>
                  <a:pt x="13961" y="17460"/>
                  <a:pt x="14567" y="17104"/>
                </a:cubicBezTo>
                <a:cubicBezTo>
                  <a:pt x="14879" y="16916"/>
                  <a:pt x="15280" y="16987"/>
                  <a:pt x="15502" y="17274"/>
                </a:cubicBezTo>
                <a:cubicBezTo>
                  <a:pt x="15524" y="17303"/>
                  <a:pt x="15601" y="17433"/>
                  <a:pt x="15618" y="17460"/>
                </a:cubicBezTo>
                <a:cubicBezTo>
                  <a:pt x="16042" y="17877"/>
                  <a:pt x="16932" y="17920"/>
                  <a:pt x="17423" y="17417"/>
                </a:cubicBezTo>
                <a:cubicBezTo>
                  <a:pt x="17670" y="17174"/>
                  <a:pt x="17806" y="16860"/>
                  <a:pt x="17806" y="16502"/>
                </a:cubicBezTo>
                <a:cubicBezTo>
                  <a:pt x="17806" y="16158"/>
                  <a:pt x="17670" y="15827"/>
                  <a:pt x="17425" y="15585"/>
                </a:cubicBezTo>
                <a:cubicBezTo>
                  <a:pt x="17390" y="15569"/>
                  <a:pt x="17303" y="15526"/>
                  <a:pt x="17273" y="15498"/>
                </a:cubicBezTo>
                <a:cubicBezTo>
                  <a:pt x="16991" y="15269"/>
                  <a:pt x="16918" y="14882"/>
                  <a:pt x="17102" y="14567"/>
                </a:cubicBezTo>
                <a:cubicBezTo>
                  <a:pt x="17468" y="13966"/>
                  <a:pt x="17741" y="13308"/>
                  <a:pt x="17915" y="12619"/>
                </a:cubicBezTo>
                <a:cubicBezTo>
                  <a:pt x="18003" y="12260"/>
                  <a:pt x="18336" y="12017"/>
                  <a:pt x="18702" y="12074"/>
                </a:cubicBezTo>
                <a:lnTo>
                  <a:pt x="18867" y="12103"/>
                </a:lnTo>
                <a:cubicBezTo>
                  <a:pt x="19585" y="12103"/>
                  <a:pt x="20168" y="11517"/>
                  <a:pt x="20168" y="10801"/>
                </a:cubicBezTo>
                <a:cubicBezTo>
                  <a:pt x="20168" y="10084"/>
                  <a:pt x="19585" y="9496"/>
                  <a:pt x="18867" y="9496"/>
                </a:cubicBezTo>
                <a:cubicBezTo>
                  <a:pt x="18866" y="9496"/>
                  <a:pt x="18704" y="9526"/>
                  <a:pt x="18702" y="9526"/>
                </a:cubicBezTo>
                <a:cubicBezTo>
                  <a:pt x="18336" y="9553"/>
                  <a:pt x="18003" y="9340"/>
                  <a:pt x="17915" y="8981"/>
                </a:cubicBezTo>
                <a:cubicBezTo>
                  <a:pt x="17741" y="8294"/>
                  <a:pt x="17468" y="7634"/>
                  <a:pt x="17102" y="7032"/>
                </a:cubicBezTo>
                <a:cubicBezTo>
                  <a:pt x="16918" y="6731"/>
                  <a:pt x="16991" y="6330"/>
                  <a:pt x="17273" y="6102"/>
                </a:cubicBezTo>
                <a:cubicBezTo>
                  <a:pt x="17303" y="6072"/>
                  <a:pt x="17425" y="6002"/>
                  <a:pt x="17459" y="5986"/>
                </a:cubicBezTo>
                <a:cubicBezTo>
                  <a:pt x="17670" y="5771"/>
                  <a:pt x="17806" y="5442"/>
                  <a:pt x="17806" y="5098"/>
                </a:cubicBezTo>
                <a:cubicBezTo>
                  <a:pt x="17806" y="4754"/>
                  <a:pt x="17670" y="4425"/>
                  <a:pt x="17425" y="4181"/>
                </a:cubicBezTo>
                <a:cubicBezTo>
                  <a:pt x="16930" y="3680"/>
                  <a:pt x="16077" y="3680"/>
                  <a:pt x="15586" y="4181"/>
                </a:cubicBezTo>
                <a:cubicBezTo>
                  <a:pt x="15567" y="4211"/>
                  <a:pt x="15521" y="4297"/>
                  <a:pt x="15498" y="4326"/>
                </a:cubicBezTo>
                <a:cubicBezTo>
                  <a:pt x="15275" y="4611"/>
                  <a:pt x="14878" y="4684"/>
                  <a:pt x="14569" y="4496"/>
                </a:cubicBezTo>
                <a:cubicBezTo>
                  <a:pt x="13960" y="4138"/>
                  <a:pt x="13302" y="3868"/>
                  <a:pt x="12613" y="3680"/>
                </a:cubicBezTo>
                <a:cubicBezTo>
                  <a:pt x="12262" y="3594"/>
                  <a:pt x="12033" y="3252"/>
                  <a:pt x="12081" y="2894"/>
                </a:cubicBezTo>
                <a:lnTo>
                  <a:pt x="12101" y="2735"/>
                </a:lnTo>
                <a:cubicBezTo>
                  <a:pt x="12101" y="2018"/>
                  <a:pt x="11518" y="1431"/>
                  <a:pt x="10800" y="1431"/>
                </a:cubicBezTo>
                <a:cubicBezTo>
                  <a:pt x="10082" y="1431"/>
                  <a:pt x="9499" y="2018"/>
                  <a:pt x="9499" y="2735"/>
                </a:cubicBezTo>
                <a:lnTo>
                  <a:pt x="9519" y="2894"/>
                </a:lnTo>
                <a:cubicBezTo>
                  <a:pt x="9567" y="3252"/>
                  <a:pt x="9339" y="3594"/>
                  <a:pt x="8987" y="3680"/>
                </a:cubicBezTo>
                <a:cubicBezTo>
                  <a:pt x="8298" y="3868"/>
                  <a:pt x="7639" y="4138"/>
                  <a:pt x="7031" y="4496"/>
                </a:cubicBezTo>
                <a:cubicBezTo>
                  <a:pt x="6722" y="4684"/>
                  <a:pt x="6325" y="4611"/>
                  <a:pt x="6102" y="4326"/>
                </a:cubicBezTo>
                <a:cubicBezTo>
                  <a:pt x="6079" y="4297"/>
                  <a:pt x="6000" y="4181"/>
                  <a:pt x="5982" y="4138"/>
                </a:cubicBezTo>
                <a:cubicBezTo>
                  <a:pt x="5558" y="3723"/>
                  <a:pt x="4667" y="3680"/>
                  <a:pt x="4178" y="4181"/>
                </a:cubicBezTo>
                <a:cubicBezTo>
                  <a:pt x="3932" y="4425"/>
                  <a:pt x="3796" y="4754"/>
                  <a:pt x="3796" y="5098"/>
                </a:cubicBezTo>
                <a:cubicBezTo>
                  <a:pt x="3796" y="5442"/>
                  <a:pt x="3932" y="5771"/>
                  <a:pt x="4177" y="6016"/>
                </a:cubicBezTo>
                <a:cubicBezTo>
                  <a:pt x="4208" y="6029"/>
                  <a:pt x="4294" y="6072"/>
                  <a:pt x="4323" y="6102"/>
                </a:cubicBezTo>
                <a:cubicBezTo>
                  <a:pt x="4609" y="6316"/>
                  <a:pt x="4685" y="6717"/>
                  <a:pt x="4499" y="7032"/>
                </a:cubicBezTo>
                <a:cubicBezTo>
                  <a:pt x="4135" y="7634"/>
                  <a:pt x="3860" y="8294"/>
                  <a:pt x="3684" y="8994"/>
                </a:cubicBezTo>
                <a:cubicBezTo>
                  <a:pt x="3595" y="9340"/>
                  <a:pt x="3256" y="9553"/>
                  <a:pt x="2898" y="9526"/>
                </a:cubicBezTo>
                <a:lnTo>
                  <a:pt x="2733" y="9496"/>
                </a:lnTo>
                <a:cubicBezTo>
                  <a:pt x="2015" y="9496"/>
                  <a:pt x="1432" y="10084"/>
                  <a:pt x="1432" y="10801"/>
                </a:cubicBezTo>
                <a:cubicBezTo>
                  <a:pt x="1432" y="11517"/>
                  <a:pt x="2015" y="12103"/>
                  <a:pt x="2733" y="12103"/>
                </a:cubicBezTo>
                <a:cubicBezTo>
                  <a:pt x="2736" y="12103"/>
                  <a:pt x="2895" y="12088"/>
                  <a:pt x="2898" y="12074"/>
                </a:cubicBezTo>
                <a:cubicBezTo>
                  <a:pt x="3256" y="12017"/>
                  <a:pt x="3595" y="12260"/>
                  <a:pt x="3684" y="12619"/>
                </a:cubicBezTo>
                <a:cubicBezTo>
                  <a:pt x="3860" y="13308"/>
                  <a:pt x="4134" y="13966"/>
                  <a:pt x="4498" y="14567"/>
                </a:cubicBezTo>
                <a:cubicBezTo>
                  <a:pt x="4682" y="14882"/>
                  <a:pt x="4609" y="15269"/>
                  <a:pt x="4327" y="15498"/>
                </a:cubicBezTo>
                <a:cubicBezTo>
                  <a:pt x="4299" y="15526"/>
                  <a:pt x="4175" y="15598"/>
                  <a:pt x="4142" y="15612"/>
                </a:cubicBezTo>
                <a:cubicBezTo>
                  <a:pt x="3932" y="15827"/>
                  <a:pt x="3796" y="16158"/>
                  <a:pt x="3796" y="16502"/>
                </a:cubicBezTo>
                <a:cubicBezTo>
                  <a:pt x="3796" y="16860"/>
                  <a:pt x="3932" y="17174"/>
                  <a:pt x="4177" y="17417"/>
                </a:cubicBezTo>
                <a:cubicBezTo>
                  <a:pt x="4668" y="17920"/>
                  <a:pt x="5525" y="17920"/>
                  <a:pt x="6014" y="17417"/>
                </a:cubicBezTo>
                <a:cubicBezTo>
                  <a:pt x="6033" y="17389"/>
                  <a:pt x="6079" y="17303"/>
                  <a:pt x="6102" y="17274"/>
                </a:cubicBezTo>
                <a:cubicBezTo>
                  <a:pt x="6242" y="17104"/>
                  <a:pt x="6451" y="17002"/>
                  <a:pt x="6665" y="17002"/>
                </a:cubicBezTo>
                <a:lnTo>
                  <a:pt x="6665" y="17002"/>
                </a:lnTo>
                <a:close/>
                <a:moveTo>
                  <a:pt x="10800" y="21600"/>
                </a:moveTo>
                <a:cubicBezTo>
                  <a:pt x="9386" y="21600"/>
                  <a:pt x="8219" y="20526"/>
                  <a:pt x="8081" y="19136"/>
                </a:cubicBezTo>
                <a:cubicBezTo>
                  <a:pt x="7647" y="19009"/>
                  <a:pt x="7228" y="18835"/>
                  <a:pt x="6824" y="18620"/>
                </a:cubicBezTo>
                <a:cubicBezTo>
                  <a:pt x="5797" y="19466"/>
                  <a:pt x="4134" y="19408"/>
                  <a:pt x="3164" y="18434"/>
                </a:cubicBezTo>
                <a:cubicBezTo>
                  <a:pt x="2648" y="17920"/>
                  <a:pt x="2363" y="17232"/>
                  <a:pt x="2363" y="16502"/>
                </a:cubicBezTo>
                <a:cubicBezTo>
                  <a:pt x="2363" y="15870"/>
                  <a:pt x="2580" y="15269"/>
                  <a:pt x="2978" y="14783"/>
                </a:cubicBezTo>
                <a:cubicBezTo>
                  <a:pt x="2773" y="14366"/>
                  <a:pt x="2598" y="13951"/>
                  <a:pt x="2456" y="13522"/>
                </a:cubicBezTo>
                <a:cubicBezTo>
                  <a:pt x="1079" y="13378"/>
                  <a:pt x="0" y="12217"/>
                  <a:pt x="0" y="10801"/>
                </a:cubicBezTo>
                <a:cubicBezTo>
                  <a:pt x="0" y="9381"/>
                  <a:pt x="1079" y="8221"/>
                  <a:pt x="2456" y="8078"/>
                </a:cubicBezTo>
                <a:cubicBezTo>
                  <a:pt x="2598" y="7648"/>
                  <a:pt x="2772" y="7232"/>
                  <a:pt x="2978" y="6817"/>
                </a:cubicBezTo>
                <a:cubicBezTo>
                  <a:pt x="2583" y="6344"/>
                  <a:pt x="2363" y="5743"/>
                  <a:pt x="2363" y="5098"/>
                </a:cubicBezTo>
                <a:cubicBezTo>
                  <a:pt x="2363" y="4368"/>
                  <a:pt x="2648" y="3680"/>
                  <a:pt x="3166" y="3166"/>
                </a:cubicBezTo>
                <a:cubicBezTo>
                  <a:pt x="4127" y="2192"/>
                  <a:pt x="5778" y="2119"/>
                  <a:pt x="6822" y="2978"/>
                </a:cubicBezTo>
                <a:cubicBezTo>
                  <a:pt x="7228" y="2779"/>
                  <a:pt x="7647" y="2591"/>
                  <a:pt x="8081" y="2462"/>
                </a:cubicBezTo>
                <a:cubicBezTo>
                  <a:pt x="8219" y="1074"/>
                  <a:pt x="9386" y="0"/>
                  <a:pt x="10800" y="0"/>
                </a:cubicBezTo>
                <a:cubicBezTo>
                  <a:pt x="12214" y="0"/>
                  <a:pt x="13380" y="1074"/>
                  <a:pt x="13520" y="2462"/>
                </a:cubicBezTo>
                <a:cubicBezTo>
                  <a:pt x="13951" y="2591"/>
                  <a:pt x="14372" y="2779"/>
                  <a:pt x="14776" y="2978"/>
                </a:cubicBezTo>
                <a:cubicBezTo>
                  <a:pt x="15803" y="2133"/>
                  <a:pt x="17470" y="2192"/>
                  <a:pt x="18437" y="3166"/>
                </a:cubicBezTo>
                <a:cubicBezTo>
                  <a:pt x="18953" y="3680"/>
                  <a:pt x="19238" y="4368"/>
                  <a:pt x="19238" y="5098"/>
                </a:cubicBezTo>
                <a:cubicBezTo>
                  <a:pt x="19238" y="5728"/>
                  <a:pt x="19020" y="6330"/>
                  <a:pt x="18624" y="6817"/>
                </a:cubicBezTo>
                <a:cubicBezTo>
                  <a:pt x="18830" y="7232"/>
                  <a:pt x="19005" y="7648"/>
                  <a:pt x="19145" y="8078"/>
                </a:cubicBezTo>
                <a:cubicBezTo>
                  <a:pt x="20521" y="8221"/>
                  <a:pt x="21600" y="9381"/>
                  <a:pt x="21600" y="10801"/>
                </a:cubicBezTo>
                <a:cubicBezTo>
                  <a:pt x="21600" y="12217"/>
                  <a:pt x="20521" y="13378"/>
                  <a:pt x="19143" y="13522"/>
                </a:cubicBezTo>
                <a:cubicBezTo>
                  <a:pt x="19003" y="13951"/>
                  <a:pt x="18830" y="14366"/>
                  <a:pt x="18624" y="14783"/>
                </a:cubicBezTo>
                <a:cubicBezTo>
                  <a:pt x="19017" y="15254"/>
                  <a:pt x="19238" y="15870"/>
                  <a:pt x="19238" y="16502"/>
                </a:cubicBezTo>
                <a:cubicBezTo>
                  <a:pt x="19238" y="17232"/>
                  <a:pt x="18953" y="17920"/>
                  <a:pt x="18436" y="18434"/>
                </a:cubicBezTo>
                <a:cubicBezTo>
                  <a:pt x="17472" y="19408"/>
                  <a:pt x="15820" y="19480"/>
                  <a:pt x="14778" y="18620"/>
                </a:cubicBezTo>
                <a:cubicBezTo>
                  <a:pt x="14372" y="18835"/>
                  <a:pt x="13953" y="19009"/>
                  <a:pt x="13520" y="19151"/>
                </a:cubicBezTo>
                <a:cubicBezTo>
                  <a:pt x="13380" y="20526"/>
                  <a:pt x="12214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17" name="Shape 2717"/>
          <p:cNvSpPr/>
          <p:nvPr/>
        </p:nvSpPr>
        <p:spPr>
          <a:xfrm>
            <a:off x="3210764" y="730296"/>
            <a:ext cx="100515" cy="100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4775"/>
                </a:moveTo>
                <a:cubicBezTo>
                  <a:pt x="7477" y="4775"/>
                  <a:pt x="4778" y="7500"/>
                  <a:pt x="4778" y="10802"/>
                </a:cubicBezTo>
                <a:cubicBezTo>
                  <a:pt x="4778" y="14143"/>
                  <a:pt x="7477" y="16820"/>
                  <a:pt x="10798" y="16820"/>
                </a:cubicBezTo>
                <a:cubicBezTo>
                  <a:pt x="14118" y="16820"/>
                  <a:pt x="16822" y="14143"/>
                  <a:pt x="16822" y="10802"/>
                </a:cubicBezTo>
                <a:cubicBezTo>
                  <a:pt x="16822" y="7500"/>
                  <a:pt x="14118" y="4775"/>
                  <a:pt x="10798" y="4775"/>
                </a:cubicBezTo>
                <a:lnTo>
                  <a:pt x="10798" y="4775"/>
                </a:lnTo>
                <a:close/>
                <a:moveTo>
                  <a:pt x="10798" y="21600"/>
                </a:moveTo>
                <a:cubicBezTo>
                  <a:pt x="4845" y="21600"/>
                  <a:pt x="0" y="16777"/>
                  <a:pt x="0" y="10802"/>
                </a:cubicBezTo>
                <a:cubicBezTo>
                  <a:pt x="0" y="4828"/>
                  <a:pt x="4845" y="0"/>
                  <a:pt x="10798" y="0"/>
                </a:cubicBezTo>
                <a:cubicBezTo>
                  <a:pt x="16755" y="0"/>
                  <a:pt x="21600" y="4828"/>
                  <a:pt x="21600" y="10802"/>
                </a:cubicBezTo>
                <a:cubicBezTo>
                  <a:pt x="21600" y="16777"/>
                  <a:pt x="16755" y="21600"/>
                  <a:pt x="10798" y="21600"/>
                </a:cubicBezTo>
                <a:lnTo>
                  <a:pt x="10798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18" name="Shape 2718"/>
          <p:cNvSpPr/>
          <p:nvPr/>
        </p:nvSpPr>
        <p:spPr>
          <a:xfrm>
            <a:off x="2921739" y="885925"/>
            <a:ext cx="257626" cy="257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307" extrusionOk="0">
                <a:moveTo>
                  <a:pt x="4747" y="15235"/>
                </a:moveTo>
                <a:cubicBezTo>
                  <a:pt x="4991" y="15235"/>
                  <a:pt x="5234" y="15327"/>
                  <a:pt x="5410" y="15532"/>
                </a:cubicBezTo>
                <a:cubicBezTo>
                  <a:pt x="5874" y="16028"/>
                  <a:pt x="6406" y="16450"/>
                  <a:pt x="6991" y="16801"/>
                </a:cubicBezTo>
                <a:cubicBezTo>
                  <a:pt x="7395" y="17040"/>
                  <a:pt x="7555" y="17556"/>
                  <a:pt x="7363" y="17979"/>
                </a:cubicBezTo>
                <a:cubicBezTo>
                  <a:pt x="7152" y="18658"/>
                  <a:pt x="7486" y="19265"/>
                  <a:pt x="8056" y="19430"/>
                </a:cubicBezTo>
                <a:cubicBezTo>
                  <a:pt x="8602" y="19596"/>
                  <a:pt x="9225" y="19248"/>
                  <a:pt x="9383" y="18678"/>
                </a:cubicBezTo>
                <a:cubicBezTo>
                  <a:pt x="9459" y="18234"/>
                  <a:pt x="9863" y="17795"/>
                  <a:pt x="10324" y="17756"/>
                </a:cubicBezTo>
                <a:lnTo>
                  <a:pt x="10519" y="17756"/>
                </a:lnTo>
                <a:cubicBezTo>
                  <a:pt x="11132" y="17756"/>
                  <a:pt x="11742" y="17684"/>
                  <a:pt x="12330" y="17519"/>
                </a:cubicBezTo>
                <a:cubicBezTo>
                  <a:pt x="12787" y="17388"/>
                  <a:pt x="13255" y="17646"/>
                  <a:pt x="13419" y="18087"/>
                </a:cubicBezTo>
                <a:cubicBezTo>
                  <a:pt x="13431" y="18124"/>
                  <a:pt x="13470" y="18253"/>
                  <a:pt x="13479" y="18291"/>
                </a:cubicBezTo>
                <a:cubicBezTo>
                  <a:pt x="13695" y="18678"/>
                  <a:pt x="14391" y="18917"/>
                  <a:pt x="14898" y="18621"/>
                </a:cubicBezTo>
                <a:cubicBezTo>
                  <a:pt x="15148" y="18492"/>
                  <a:pt x="15330" y="18253"/>
                  <a:pt x="15408" y="17979"/>
                </a:cubicBezTo>
                <a:cubicBezTo>
                  <a:pt x="15486" y="17684"/>
                  <a:pt x="15453" y="17408"/>
                  <a:pt x="15315" y="17151"/>
                </a:cubicBezTo>
                <a:cubicBezTo>
                  <a:pt x="15312" y="17167"/>
                  <a:pt x="15263" y="17112"/>
                  <a:pt x="15214" y="17059"/>
                </a:cubicBezTo>
                <a:cubicBezTo>
                  <a:pt x="14938" y="16671"/>
                  <a:pt x="14985" y="16157"/>
                  <a:pt x="15322" y="15824"/>
                </a:cubicBezTo>
                <a:cubicBezTo>
                  <a:pt x="15814" y="15364"/>
                  <a:pt x="16235" y="14831"/>
                  <a:pt x="16576" y="14225"/>
                </a:cubicBezTo>
                <a:cubicBezTo>
                  <a:pt x="16805" y="13839"/>
                  <a:pt x="17284" y="13672"/>
                  <a:pt x="17705" y="13839"/>
                </a:cubicBezTo>
                <a:cubicBezTo>
                  <a:pt x="17943" y="13929"/>
                  <a:pt x="18043" y="13948"/>
                  <a:pt x="18141" y="13948"/>
                </a:cubicBezTo>
                <a:cubicBezTo>
                  <a:pt x="18618" y="13948"/>
                  <a:pt x="19043" y="13616"/>
                  <a:pt x="19173" y="13158"/>
                </a:cubicBezTo>
                <a:cubicBezTo>
                  <a:pt x="19337" y="12568"/>
                  <a:pt x="19003" y="11979"/>
                  <a:pt x="18433" y="11795"/>
                </a:cubicBezTo>
                <a:cubicBezTo>
                  <a:pt x="17978" y="11740"/>
                  <a:pt x="17509" y="11317"/>
                  <a:pt x="17524" y="10857"/>
                </a:cubicBezTo>
                <a:cubicBezTo>
                  <a:pt x="17544" y="10159"/>
                  <a:pt x="17464" y="9477"/>
                  <a:pt x="17288" y="8816"/>
                </a:cubicBezTo>
                <a:cubicBezTo>
                  <a:pt x="17166" y="8356"/>
                  <a:pt x="17400" y="7896"/>
                  <a:pt x="17832" y="7712"/>
                </a:cubicBezTo>
                <a:cubicBezTo>
                  <a:pt x="17872" y="7712"/>
                  <a:pt x="18017" y="7655"/>
                  <a:pt x="18059" y="7655"/>
                </a:cubicBezTo>
                <a:cubicBezTo>
                  <a:pt x="18213" y="7545"/>
                  <a:pt x="18395" y="7326"/>
                  <a:pt x="18473" y="7048"/>
                </a:cubicBezTo>
                <a:cubicBezTo>
                  <a:pt x="18551" y="6756"/>
                  <a:pt x="18517" y="6459"/>
                  <a:pt x="18377" y="6220"/>
                </a:cubicBezTo>
                <a:cubicBezTo>
                  <a:pt x="18099" y="5705"/>
                  <a:pt x="17424" y="5504"/>
                  <a:pt x="16918" y="5797"/>
                </a:cubicBezTo>
                <a:lnTo>
                  <a:pt x="16919" y="5797"/>
                </a:lnTo>
                <a:cubicBezTo>
                  <a:pt x="16947" y="5797"/>
                  <a:pt x="16892" y="5834"/>
                  <a:pt x="16834" y="5891"/>
                </a:cubicBezTo>
                <a:cubicBezTo>
                  <a:pt x="16466" y="6165"/>
                  <a:pt x="15941" y="6128"/>
                  <a:pt x="15622" y="5779"/>
                </a:cubicBezTo>
                <a:cubicBezTo>
                  <a:pt x="15159" y="5282"/>
                  <a:pt x="14627" y="4859"/>
                  <a:pt x="14039" y="4511"/>
                </a:cubicBezTo>
                <a:cubicBezTo>
                  <a:pt x="13647" y="4288"/>
                  <a:pt x="13482" y="3792"/>
                  <a:pt x="13655" y="3368"/>
                </a:cubicBezTo>
                <a:cubicBezTo>
                  <a:pt x="13878" y="2651"/>
                  <a:pt x="13546" y="2044"/>
                  <a:pt x="12978" y="1880"/>
                </a:cubicBezTo>
                <a:cubicBezTo>
                  <a:pt x="12411" y="1712"/>
                  <a:pt x="11807" y="2062"/>
                  <a:pt x="11649" y="2632"/>
                </a:cubicBezTo>
                <a:cubicBezTo>
                  <a:pt x="11589" y="3092"/>
                  <a:pt x="11197" y="3589"/>
                  <a:pt x="10709" y="3552"/>
                </a:cubicBezTo>
                <a:lnTo>
                  <a:pt x="10515" y="3552"/>
                </a:lnTo>
                <a:cubicBezTo>
                  <a:pt x="9900" y="3552"/>
                  <a:pt x="9290" y="3628"/>
                  <a:pt x="8700" y="3792"/>
                </a:cubicBezTo>
                <a:cubicBezTo>
                  <a:pt x="8265" y="3902"/>
                  <a:pt x="7805" y="3683"/>
                  <a:pt x="7629" y="3260"/>
                </a:cubicBezTo>
                <a:cubicBezTo>
                  <a:pt x="7609" y="3223"/>
                  <a:pt x="7562" y="3056"/>
                  <a:pt x="7551" y="3019"/>
                </a:cubicBezTo>
                <a:cubicBezTo>
                  <a:pt x="7337" y="2651"/>
                  <a:pt x="6639" y="2393"/>
                  <a:pt x="6134" y="2689"/>
                </a:cubicBezTo>
                <a:cubicBezTo>
                  <a:pt x="5882" y="2837"/>
                  <a:pt x="5700" y="3056"/>
                  <a:pt x="5622" y="3332"/>
                </a:cubicBezTo>
                <a:cubicBezTo>
                  <a:pt x="5544" y="3628"/>
                  <a:pt x="5577" y="3920"/>
                  <a:pt x="5717" y="4159"/>
                </a:cubicBezTo>
                <a:cubicBezTo>
                  <a:pt x="5715" y="4141"/>
                  <a:pt x="5773" y="4196"/>
                  <a:pt x="5826" y="4270"/>
                </a:cubicBezTo>
                <a:cubicBezTo>
                  <a:pt x="6090" y="4640"/>
                  <a:pt x="6041" y="5153"/>
                  <a:pt x="5709" y="5486"/>
                </a:cubicBezTo>
                <a:cubicBezTo>
                  <a:pt x="5219" y="5946"/>
                  <a:pt x="4797" y="6480"/>
                  <a:pt x="4454" y="7085"/>
                </a:cubicBezTo>
                <a:cubicBezTo>
                  <a:pt x="4219" y="7491"/>
                  <a:pt x="3715" y="7655"/>
                  <a:pt x="3294" y="7453"/>
                </a:cubicBezTo>
                <a:cubicBezTo>
                  <a:pt x="3087" y="7381"/>
                  <a:pt x="2989" y="7363"/>
                  <a:pt x="2891" y="7363"/>
                </a:cubicBezTo>
                <a:cubicBezTo>
                  <a:pt x="2412" y="7363"/>
                  <a:pt x="1989" y="7692"/>
                  <a:pt x="1857" y="8152"/>
                </a:cubicBezTo>
                <a:cubicBezTo>
                  <a:pt x="1695" y="8743"/>
                  <a:pt x="2027" y="9348"/>
                  <a:pt x="2597" y="9515"/>
                </a:cubicBezTo>
                <a:cubicBezTo>
                  <a:pt x="3051" y="9569"/>
                  <a:pt x="3519" y="9992"/>
                  <a:pt x="3506" y="10452"/>
                </a:cubicBezTo>
                <a:cubicBezTo>
                  <a:pt x="3488" y="11151"/>
                  <a:pt x="3568" y="11832"/>
                  <a:pt x="3742" y="12496"/>
                </a:cubicBezTo>
                <a:cubicBezTo>
                  <a:pt x="3862" y="12936"/>
                  <a:pt x="3630" y="13416"/>
                  <a:pt x="3203" y="13580"/>
                </a:cubicBezTo>
                <a:cubicBezTo>
                  <a:pt x="3163" y="13598"/>
                  <a:pt x="3023" y="13655"/>
                  <a:pt x="2982" y="13655"/>
                </a:cubicBezTo>
                <a:cubicBezTo>
                  <a:pt x="2818" y="13765"/>
                  <a:pt x="2637" y="13984"/>
                  <a:pt x="2559" y="14262"/>
                </a:cubicBezTo>
                <a:cubicBezTo>
                  <a:pt x="2479" y="14555"/>
                  <a:pt x="2513" y="14849"/>
                  <a:pt x="2653" y="15109"/>
                </a:cubicBezTo>
                <a:cubicBezTo>
                  <a:pt x="2933" y="15605"/>
                  <a:pt x="3611" y="15806"/>
                  <a:pt x="4112" y="15532"/>
                </a:cubicBezTo>
                <a:cubicBezTo>
                  <a:pt x="4085" y="15511"/>
                  <a:pt x="4152" y="15456"/>
                  <a:pt x="4228" y="15401"/>
                </a:cubicBezTo>
                <a:cubicBezTo>
                  <a:pt x="4385" y="15291"/>
                  <a:pt x="4568" y="15235"/>
                  <a:pt x="4747" y="15235"/>
                </a:cubicBezTo>
                <a:lnTo>
                  <a:pt x="4747" y="15235"/>
                </a:lnTo>
                <a:close/>
                <a:moveTo>
                  <a:pt x="8344" y="21307"/>
                </a:moveTo>
                <a:cubicBezTo>
                  <a:pt x="8080" y="21307"/>
                  <a:pt x="7815" y="21290"/>
                  <a:pt x="7559" y="21215"/>
                </a:cubicBezTo>
                <a:cubicBezTo>
                  <a:pt x="6165" y="20810"/>
                  <a:pt x="5301" y="19414"/>
                  <a:pt x="5483" y="18015"/>
                </a:cubicBezTo>
                <a:cubicBezTo>
                  <a:pt x="5178" y="17795"/>
                  <a:pt x="4889" y="17556"/>
                  <a:pt x="4613" y="17314"/>
                </a:cubicBezTo>
                <a:cubicBezTo>
                  <a:pt x="3323" y="17811"/>
                  <a:pt x="1748" y="17223"/>
                  <a:pt x="1069" y="15992"/>
                </a:cubicBezTo>
                <a:cubicBezTo>
                  <a:pt x="693" y="15309"/>
                  <a:pt x="601" y="14518"/>
                  <a:pt x="813" y="13765"/>
                </a:cubicBezTo>
                <a:cubicBezTo>
                  <a:pt x="985" y="13158"/>
                  <a:pt x="1341" y="12623"/>
                  <a:pt x="1829" y="12255"/>
                </a:cubicBezTo>
                <a:cubicBezTo>
                  <a:pt x="1762" y="11869"/>
                  <a:pt x="1720" y="11502"/>
                  <a:pt x="1700" y="11134"/>
                </a:cubicBezTo>
                <a:cubicBezTo>
                  <a:pt x="416" y="10544"/>
                  <a:pt x="-285" y="9072"/>
                  <a:pt x="111" y="7655"/>
                </a:cubicBezTo>
                <a:cubicBezTo>
                  <a:pt x="497" y="6275"/>
                  <a:pt x="1869" y="5376"/>
                  <a:pt x="3265" y="5560"/>
                </a:cubicBezTo>
                <a:cubicBezTo>
                  <a:pt x="3475" y="5245"/>
                  <a:pt x="3706" y="4952"/>
                  <a:pt x="3953" y="4676"/>
                </a:cubicBezTo>
                <a:cubicBezTo>
                  <a:pt x="3733" y="4086"/>
                  <a:pt x="3706" y="3442"/>
                  <a:pt x="3878" y="2837"/>
                </a:cubicBezTo>
                <a:cubicBezTo>
                  <a:pt x="4089" y="2080"/>
                  <a:pt x="4577" y="1457"/>
                  <a:pt x="5250" y="1087"/>
                </a:cubicBezTo>
                <a:cubicBezTo>
                  <a:pt x="6473" y="388"/>
                  <a:pt x="8110" y="756"/>
                  <a:pt x="8945" y="1843"/>
                </a:cubicBezTo>
                <a:cubicBezTo>
                  <a:pt x="9310" y="1786"/>
                  <a:pt x="9680" y="1733"/>
                  <a:pt x="10050" y="1712"/>
                </a:cubicBezTo>
                <a:cubicBezTo>
                  <a:pt x="10624" y="443"/>
                  <a:pt x="12112" y="-293"/>
                  <a:pt x="13473" y="112"/>
                </a:cubicBezTo>
                <a:cubicBezTo>
                  <a:pt x="14865" y="517"/>
                  <a:pt x="15731" y="1896"/>
                  <a:pt x="15549" y="3297"/>
                </a:cubicBezTo>
                <a:cubicBezTo>
                  <a:pt x="15854" y="3516"/>
                  <a:pt x="16145" y="3757"/>
                  <a:pt x="16420" y="3996"/>
                </a:cubicBezTo>
                <a:cubicBezTo>
                  <a:pt x="17747" y="3499"/>
                  <a:pt x="19288" y="4086"/>
                  <a:pt x="19963" y="5319"/>
                </a:cubicBezTo>
                <a:cubicBezTo>
                  <a:pt x="20339" y="6001"/>
                  <a:pt x="20429" y="6790"/>
                  <a:pt x="20217" y="7545"/>
                </a:cubicBezTo>
                <a:cubicBezTo>
                  <a:pt x="20046" y="8152"/>
                  <a:pt x="19691" y="8686"/>
                  <a:pt x="19201" y="9072"/>
                </a:cubicBezTo>
                <a:cubicBezTo>
                  <a:pt x="19268" y="9440"/>
                  <a:pt x="19310" y="9808"/>
                  <a:pt x="19330" y="10176"/>
                </a:cubicBezTo>
                <a:cubicBezTo>
                  <a:pt x="20616" y="10785"/>
                  <a:pt x="21315" y="12236"/>
                  <a:pt x="20919" y="13655"/>
                </a:cubicBezTo>
                <a:cubicBezTo>
                  <a:pt x="20535" y="15035"/>
                  <a:pt x="19166" y="15935"/>
                  <a:pt x="17767" y="15751"/>
                </a:cubicBezTo>
                <a:cubicBezTo>
                  <a:pt x="17557" y="16063"/>
                  <a:pt x="17326" y="16358"/>
                  <a:pt x="17079" y="16636"/>
                </a:cubicBezTo>
                <a:cubicBezTo>
                  <a:pt x="17299" y="17223"/>
                  <a:pt x="17326" y="17868"/>
                  <a:pt x="17154" y="18475"/>
                </a:cubicBezTo>
                <a:cubicBezTo>
                  <a:pt x="16941" y="19228"/>
                  <a:pt x="16455" y="19855"/>
                  <a:pt x="15782" y="20242"/>
                </a:cubicBezTo>
                <a:cubicBezTo>
                  <a:pt x="14560" y="20921"/>
                  <a:pt x="12920" y="20571"/>
                  <a:pt x="12085" y="19467"/>
                </a:cubicBezTo>
                <a:cubicBezTo>
                  <a:pt x="11720" y="19522"/>
                  <a:pt x="11352" y="19578"/>
                  <a:pt x="10980" y="19596"/>
                </a:cubicBezTo>
                <a:cubicBezTo>
                  <a:pt x="10515" y="20628"/>
                  <a:pt x="9486" y="21307"/>
                  <a:pt x="8344" y="21307"/>
                </a:cubicBezTo>
                <a:lnTo>
                  <a:pt x="8344" y="2130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19" name="Shape 2719"/>
          <p:cNvSpPr/>
          <p:nvPr/>
        </p:nvSpPr>
        <p:spPr>
          <a:xfrm>
            <a:off x="3010670" y="952623"/>
            <a:ext cx="83561" cy="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20" h="20417" extrusionOk="0">
                <a:moveTo>
                  <a:pt x="10052" y="5400"/>
                </a:moveTo>
                <a:cubicBezTo>
                  <a:pt x="7964" y="5400"/>
                  <a:pt x="6106" y="6820"/>
                  <a:pt x="5534" y="8882"/>
                </a:cubicBezTo>
                <a:cubicBezTo>
                  <a:pt x="4827" y="11445"/>
                  <a:pt x="6278" y="14057"/>
                  <a:pt x="8772" y="14813"/>
                </a:cubicBezTo>
                <a:cubicBezTo>
                  <a:pt x="11192" y="15466"/>
                  <a:pt x="13895" y="13997"/>
                  <a:pt x="14581" y="11494"/>
                </a:cubicBezTo>
                <a:cubicBezTo>
                  <a:pt x="14923" y="10297"/>
                  <a:pt x="14779" y="8997"/>
                  <a:pt x="14163" y="7849"/>
                </a:cubicBezTo>
                <a:cubicBezTo>
                  <a:pt x="13553" y="6761"/>
                  <a:pt x="12552" y="5944"/>
                  <a:pt x="11347" y="5618"/>
                </a:cubicBezTo>
                <a:cubicBezTo>
                  <a:pt x="10919" y="5455"/>
                  <a:pt x="10485" y="5400"/>
                  <a:pt x="10052" y="5400"/>
                </a:cubicBezTo>
                <a:lnTo>
                  <a:pt x="10052" y="5400"/>
                </a:lnTo>
                <a:close/>
                <a:moveTo>
                  <a:pt x="10052" y="20417"/>
                </a:moveTo>
                <a:lnTo>
                  <a:pt x="10052" y="20417"/>
                </a:lnTo>
                <a:cubicBezTo>
                  <a:pt x="9126" y="20417"/>
                  <a:pt x="8205" y="20308"/>
                  <a:pt x="7311" y="20036"/>
                </a:cubicBezTo>
                <a:cubicBezTo>
                  <a:pt x="1974" y="18458"/>
                  <a:pt x="-1131" y="12805"/>
                  <a:pt x="384" y="7413"/>
                </a:cubicBezTo>
                <a:cubicBezTo>
                  <a:pt x="1861" y="2136"/>
                  <a:pt x="7584" y="-1183"/>
                  <a:pt x="12809" y="395"/>
                </a:cubicBezTo>
                <a:cubicBezTo>
                  <a:pt x="15389" y="1102"/>
                  <a:pt x="17530" y="2843"/>
                  <a:pt x="18842" y="5237"/>
                </a:cubicBezTo>
                <a:cubicBezTo>
                  <a:pt x="20148" y="7631"/>
                  <a:pt x="20469" y="10352"/>
                  <a:pt x="19730" y="13018"/>
                </a:cubicBezTo>
                <a:cubicBezTo>
                  <a:pt x="18504" y="17370"/>
                  <a:pt x="14527" y="20417"/>
                  <a:pt x="10052" y="20417"/>
                </a:cubicBezTo>
                <a:lnTo>
                  <a:pt x="10052" y="2041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20" name="Shape 2720"/>
          <p:cNvSpPr/>
          <p:nvPr/>
        </p:nvSpPr>
        <p:spPr>
          <a:xfrm>
            <a:off x="1876802" y="619132"/>
            <a:ext cx="492948" cy="493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559" extrusionOk="0">
                <a:moveTo>
                  <a:pt x="10780" y="18070"/>
                </a:moveTo>
                <a:cubicBezTo>
                  <a:pt x="12271" y="18070"/>
                  <a:pt x="13575" y="19061"/>
                  <a:pt x="14014" y="20450"/>
                </a:cubicBezTo>
                <a:cubicBezTo>
                  <a:pt x="14471" y="20305"/>
                  <a:pt x="14913" y="20120"/>
                  <a:pt x="15336" y="19906"/>
                </a:cubicBezTo>
                <a:cubicBezTo>
                  <a:pt x="14661" y="18613"/>
                  <a:pt x="14881" y="16990"/>
                  <a:pt x="15936" y="15930"/>
                </a:cubicBezTo>
                <a:cubicBezTo>
                  <a:pt x="16964" y="14910"/>
                  <a:pt x="18626" y="14666"/>
                  <a:pt x="19911" y="15337"/>
                </a:cubicBezTo>
                <a:cubicBezTo>
                  <a:pt x="20122" y="14910"/>
                  <a:pt x="20304" y="14472"/>
                  <a:pt x="20456" y="14015"/>
                </a:cubicBezTo>
                <a:cubicBezTo>
                  <a:pt x="19064" y="13578"/>
                  <a:pt x="18073" y="12266"/>
                  <a:pt x="18073" y="10779"/>
                </a:cubicBezTo>
                <a:cubicBezTo>
                  <a:pt x="18073" y="9292"/>
                  <a:pt x="19065" y="7988"/>
                  <a:pt x="20456" y="7551"/>
                </a:cubicBezTo>
                <a:cubicBezTo>
                  <a:pt x="20304" y="7084"/>
                  <a:pt x="20122" y="6647"/>
                  <a:pt x="19911" y="6219"/>
                </a:cubicBezTo>
                <a:cubicBezTo>
                  <a:pt x="18627" y="6900"/>
                  <a:pt x="16964" y="6647"/>
                  <a:pt x="15936" y="5626"/>
                </a:cubicBezTo>
                <a:cubicBezTo>
                  <a:pt x="14881" y="4566"/>
                  <a:pt x="14661" y="2943"/>
                  <a:pt x="15336" y="1650"/>
                </a:cubicBezTo>
                <a:cubicBezTo>
                  <a:pt x="14913" y="1436"/>
                  <a:pt x="14471" y="1262"/>
                  <a:pt x="14014" y="1106"/>
                </a:cubicBezTo>
                <a:cubicBezTo>
                  <a:pt x="13575" y="2497"/>
                  <a:pt x="12271" y="3488"/>
                  <a:pt x="10780" y="3488"/>
                </a:cubicBezTo>
                <a:cubicBezTo>
                  <a:pt x="9288" y="3488"/>
                  <a:pt x="7984" y="2497"/>
                  <a:pt x="7546" y="1106"/>
                </a:cubicBezTo>
                <a:cubicBezTo>
                  <a:pt x="7088" y="1262"/>
                  <a:pt x="6647" y="1436"/>
                  <a:pt x="6223" y="1650"/>
                </a:cubicBezTo>
                <a:cubicBezTo>
                  <a:pt x="6898" y="2943"/>
                  <a:pt x="6678" y="4566"/>
                  <a:pt x="5624" y="5626"/>
                </a:cubicBezTo>
                <a:cubicBezTo>
                  <a:pt x="4595" y="6647"/>
                  <a:pt x="2933" y="6900"/>
                  <a:pt x="1649" y="6219"/>
                </a:cubicBezTo>
                <a:cubicBezTo>
                  <a:pt x="1438" y="6647"/>
                  <a:pt x="1255" y="7084"/>
                  <a:pt x="1103" y="7551"/>
                </a:cubicBezTo>
                <a:cubicBezTo>
                  <a:pt x="2495" y="7988"/>
                  <a:pt x="3486" y="9292"/>
                  <a:pt x="3486" y="10779"/>
                </a:cubicBezTo>
                <a:cubicBezTo>
                  <a:pt x="3486" y="12266"/>
                  <a:pt x="2495" y="13578"/>
                  <a:pt x="1104" y="14015"/>
                </a:cubicBezTo>
                <a:cubicBezTo>
                  <a:pt x="1256" y="14472"/>
                  <a:pt x="1438" y="14910"/>
                  <a:pt x="1649" y="15337"/>
                </a:cubicBezTo>
                <a:cubicBezTo>
                  <a:pt x="2934" y="14666"/>
                  <a:pt x="4595" y="14910"/>
                  <a:pt x="5624" y="15930"/>
                </a:cubicBezTo>
                <a:cubicBezTo>
                  <a:pt x="6678" y="16990"/>
                  <a:pt x="6898" y="18613"/>
                  <a:pt x="6223" y="19906"/>
                </a:cubicBezTo>
                <a:cubicBezTo>
                  <a:pt x="6647" y="20120"/>
                  <a:pt x="7088" y="20305"/>
                  <a:pt x="7546" y="20450"/>
                </a:cubicBezTo>
                <a:cubicBezTo>
                  <a:pt x="7984" y="19061"/>
                  <a:pt x="9288" y="18070"/>
                  <a:pt x="10780" y="18070"/>
                </a:cubicBezTo>
                <a:lnTo>
                  <a:pt x="10780" y="18070"/>
                </a:lnTo>
                <a:close/>
                <a:moveTo>
                  <a:pt x="13656" y="21559"/>
                </a:moveTo>
                <a:cubicBezTo>
                  <a:pt x="13563" y="21559"/>
                  <a:pt x="13469" y="21529"/>
                  <a:pt x="13389" y="21472"/>
                </a:cubicBezTo>
                <a:cubicBezTo>
                  <a:pt x="13273" y="21403"/>
                  <a:pt x="13194" y="21278"/>
                  <a:pt x="13175" y="21141"/>
                </a:cubicBezTo>
                <a:cubicBezTo>
                  <a:pt x="13008" y="19945"/>
                  <a:pt x="11978" y="19041"/>
                  <a:pt x="10780" y="19041"/>
                </a:cubicBezTo>
                <a:cubicBezTo>
                  <a:pt x="9581" y="19041"/>
                  <a:pt x="8551" y="19945"/>
                  <a:pt x="8384" y="21141"/>
                </a:cubicBezTo>
                <a:cubicBezTo>
                  <a:pt x="8365" y="21278"/>
                  <a:pt x="8287" y="21403"/>
                  <a:pt x="8170" y="21472"/>
                </a:cubicBezTo>
                <a:cubicBezTo>
                  <a:pt x="8052" y="21549"/>
                  <a:pt x="7907" y="21578"/>
                  <a:pt x="7773" y="21540"/>
                </a:cubicBezTo>
                <a:cubicBezTo>
                  <a:pt x="6897" y="21296"/>
                  <a:pt x="6063" y="20947"/>
                  <a:pt x="5294" y="20519"/>
                </a:cubicBezTo>
                <a:cubicBezTo>
                  <a:pt x="5172" y="20450"/>
                  <a:pt x="5085" y="20324"/>
                  <a:pt x="5057" y="20188"/>
                </a:cubicBezTo>
                <a:cubicBezTo>
                  <a:pt x="5029" y="20053"/>
                  <a:pt x="5061" y="19906"/>
                  <a:pt x="5145" y="19799"/>
                </a:cubicBezTo>
                <a:cubicBezTo>
                  <a:pt x="5874" y="18838"/>
                  <a:pt x="5783" y="17466"/>
                  <a:pt x="4935" y="16620"/>
                </a:cubicBezTo>
                <a:cubicBezTo>
                  <a:pt x="4107" y="15794"/>
                  <a:pt x="2693" y="15708"/>
                  <a:pt x="1758" y="16416"/>
                </a:cubicBezTo>
                <a:cubicBezTo>
                  <a:pt x="1646" y="16494"/>
                  <a:pt x="1503" y="16533"/>
                  <a:pt x="1366" y="16504"/>
                </a:cubicBezTo>
                <a:cubicBezTo>
                  <a:pt x="1228" y="16474"/>
                  <a:pt x="1109" y="16388"/>
                  <a:pt x="1041" y="16261"/>
                </a:cubicBezTo>
                <a:cubicBezTo>
                  <a:pt x="606" y="15493"/>
                  <a:pt x="262" y="14658"/>
                  <a:pt x="18" y="13782"/>
                </a:cubicBezTo>
                <a:cubicBezTo>
                  <a:pt x="-20" y="13656"/>
                  <a:pt x="2" y="13510"/>
                  <a:pt x="79" y="13394"/>
                </a:cubicBezTo>
                <a:cubicBezTo>
                  <a:pt x="156" y="13276"/>
                  <a:pt x="279" y="13190"/>
                  <a:pt x="419" y="13170"/>
                </a:cubicBezTo>
                <a:cubicBezTo>
                  <a:pt x="1613" y="13005"/>
                  <a:pt x="2514" y="11975"/>
                  <a:pt x="2514" y="10779"/>
                </a:cubicBezTo>
                <a:cubicBezTo>
                  <a:pt x="2514" y="9583"/>
                  <a:pt x="1614" y="8553"/>
                  <a:pt x="419" y="8388"/>
                </a:cubicBezTo>
                <a:cubicBezTo>
                  <a:pt x="280" y="8368"/>
                  <a:pt x="156" y="8290"/>
                  <a:pt x="79" y="8173"/>
                </a:cubicBezTo>
                <a:cubicBezTo>
                  <a:pt x="2" y="8056"/>
                  <a:pt x="-20" y="7910"/>
                  <a:pt x="18" y="7774"/>
                </a:cubicBezTo>
                <a:cubicBezTo>
                  <a:pt x="262" y="6900"/>
                  <a:pt x="606" y="6063"/>
                  <a:pt x="1041" y="5295"/>
                </a:cubicBezTo>
                <a:cubicBezTo>
                  <a:pt x="1110" y="5170"/>
                  <a:pt x="1228" y="5091"/>
                  <a:pt x="1366" y="5062"/>
                </a:cubicBezTo>
                <a:cubicBezTo>
                  <a:pt x="1503" y="5033"/>
                  <a:pt x="1645" y="5062"/>
                  <a:pt x="1758" y="5151"/>
                </a:cubicBezTo>
                <a:cubicBezTo>
                  <a:pt x="2693" y="5849"/>
                  <a:pt x="4107" y="5762"/>
                  <a:pt x="4935" y="4936"/>
                </a:cubicBezTo>
                <a:cubicBezTo>
                  <a:pt x="5783" y="4090"/>
                  <a:pt x="5874" y="2720"/>
                  <a:pt x="5145" y="1757"/>
                </a:cubicBezTo>
                <a:cubicBezTo>
                  <a:pt x="5061" y="1650"/>
                  <a:pt x="5029" y="1505"/>
                  <a:pt x="5057" y="1368"/>
                </a:cubicBezTo>
                <a:cubicBezTo>
                  <a:pt x="5085" y="1232"/>
                  <a:pt x="5172" y="1115"/>
                  <a:pt x="5294" y="1047"/>
                </a:cubicBezTo>
                <a:cubicBezTo>
                  <a:pt x="6063" y="611"/>
                  <a:pt x="6897" y="260"/>
                  <a:pt x="7773" y="17"/>
                </a:cubicBezTo>
                <a:cubicBezTo>
                  <a:pt x="7907" y="-22"/>
                  <a:pt x="8052" y="8"/>
                  <a:pt x="8170" y="85"/>
                </a:cubicBezTo>
                <a:cubicBezTo>
                  <a:pt x="8287" y="163"/>
                  <a:pt x="8365" y="280"/>
                  <a:pt x="8384" y="425"/>
                </a:cubicBezTo>
                <a:cubicBezTo>
                  <a:pt x="8551" y="1611"/>
                  <a:pt x="9581" y="2516"/>
                  <a:pt x="10780" y="2516"/>
                </a:cubicBezTo>
                <a:cubicBezTo>
                  <a:pt x="11978" y="2516"/>
                  <a:pt x="13008" y="1611"/>
                  <a:pt x="13175" y="425"/>
                </a:cubicBezTo>
                <a:cubicBezTo>
                  <a:pt x="13194" y="280"/>
                  <a:pt x="13273" y="163"/>
                  <a:pt x="13389" y="85"/>
                </a:cubicBezTo>
                <a:cubicBezTo>
                  <a:pt x="13507" y="8"/>
                  <a:pt x="13652" y="-22"/>
                  <a:pt x="13787" y="17"/>
                </a:cubicBezTo>
                <a:cubicBezTo>
                  <a:pt x="14662" y="260"/>
                  <a:pt x="15497" y="611"/>
                  <a:pt x="16266" y="1047"/>
                </a:cubicBezTo>
                <a:cubicBezTo>
                  <a:pt x="16387" y="1115"/>
                  <a:pt x="16474" y="1232"/>
                  <a:pt x="16502" y="1368"/>
                </a:cubicBezTo>
                <a:cubicBezTo>
                  <a:pt x="16531" y="1505"/>
                  <a:pt x="16498" y="1650"/>
                  <a:pt x="16415" y="1757"/>
                </a:cubicBezTo>
                <a:cubicBezTo>
                  <a:pt x="15685" y="2720"/>
                  <a:pt x="15776" y="4090"/>
                  <a:pt x="16624" y="4936"/>
                </a:cubicBezTo>
                <a:cubicBezTo>
                  <a:pt x="17451" y="5762"/>
                  <a:pt x="18866" y="5849"/>
                  <a:pt x="19801" y="5151"/>
                </a:cubicBezTo>
                <a:cubicBezTo>
                  <a:pt x="19913" y="5062"/>
                  <a:pt x="20055" y="5033"/>
                  <a:pt x="20194" y="5062"/>
                </a:cubicBezTo>
                <a:cubicBezTo>
                  <a:pt x="20331" y="5091"/>
                  <a:pt x="20449" y="5170"/>
                  <a:pt x="20519" y="5295"/>
                </a:cubicBezTo>
                <a:cubicBezTo>
                  <a:pt x="20954" y="6063"/>
                  <a:pt x="21298" y="6900"/>
                  <a:pt x="21542" y="7774"/>
                </a:cubicBezTo>
                <a:cubicBezTo>
                  <a:pt x="21580" y="7910"/>
                  <a:pt x="21557" y="8056"/>
                  <a:pt x="21480" y="8173"/>
                </a:cubicBezTo>
                <a:cubicBezTo>
                  <a:pt x="21403" y="8290"/>
                  <a:pt x="21280" y="8368"/>
                  <a:pt x="21140" y="8388"/>
                </a:cubicBezTo>
                <a:cubicBezTo>
                  <a:pt x="19945" y="8553"/>
                  <a:pt x="19045" y="9583"/>
                  <a:pt x="19045" y="10779"/>
                </a:cubicBezTo>
                <a:cubicBezTo>
                  <a:pt x="19045" y="11975"/>
                  <a:pt x="19946" y="13005"/>
                  <a:pt x="21140" y="13170"/>
                </a:cubicBezTo>
                <a:cubicBezTo>
                  <a:pt x="21280" y="13190"/>
                  <a:pt x="21403" y="13276"/>
                  <a:pt x="21481" y="13394"/>
                </a:cubicBezTo>
                <a:cubicBezTo>
                  <a:pt x="21558" y="13510"/>
                  <a:pt x="21580" y="13656"/>
                  <a:pt x="21542" y="13782"/>
                </a:cubicBezTo>
                <a:cubicBezTo>
                  <a:pt x="21297" y="14658"/>
                  <a:pt x="20953" y="15493"/>
                  <a:pt x="20519" y="16261"/>
                </a:cubicBezTo>
                <a:cubicBezTo>
                  <a:pt x="20450" y="16388"/>
                  <a:pt x="20331" y="16474"/>
                  <a:pt x="20194" y="16504"/>
                </a:cubicBezTo>
                <a:cubicBezTo>
                  <a:pt x="20055" y="16533"/>
                  <a:pt x="19913" y="16494"/>
                  <a:pt x="19801" y="16416"/>
                </a:cubicBezTo>
                <a:cubicBezTo>
                  <a:pt x="18860" y="15697"/>
                  <a:pt x="17458" y="15785"/>
                  <a:pt x="16624" y="16620"/>
                </a:cubicBezTo>
                <a:cubicBezTo>
                  <a:pt x="15776" y="17466"/>
                  <a:pt x="15685" y="18838"/>
                  <a:pt x="16415" y="19799"/>
                </a:cubicBezTo>
                <a:cubicBezTo>
                  <a:pt x="16498" y="19906"/>
                  <a:pt x="16531" y="20053"/>
                  <a:pt x="16502" y="20188"/>
                </a:cubicBezTo>
                <a:cubicBezTo>
                  <a:pt x="16474" y="20324"/>
                  <a:pt x="16387" y="20450"/>
                  <a:pt x="16266" y="20519"/>
                </a:cubicBezTo>
                <a:cubicBezTo>
                  <a:pt x="15497" y="20947"/>
                  <a:pt x="14662" y="21296"/>
                  <a:pt x="13787" y="21540"/>
                </a:cubicBezTo>
                <a:cubicBezTo>
                  <a:pt x="13744" y="21549"/>
                  <a:pt x="13700" y="21559"/>
                  <a:pt x="13656" y="21559"/>
                </a:cubicBezTo>
                <a:lnTo>
                  <a:pt x="13656" y="2155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21" name="Shape 2721"/>
          <p:cNvSpPr/>
          <p:nvPr/>
        </p:nvSpPr>
        <p:spPr>
          <a:xfrm>
            <a:off x="2032431" y="796994"/>
            <a:ext cx="155630" cy="155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3088"/>
                </a:moveTo>
                <a:cubicBezTo>
                  <a:pt x="6548" y="3088"/>
                  <a:pt x="3086" y="6541"/>
                  <a:pt x="3086" y="10802"/>
                </a:cubicBezTo>
                <a:cubicBezTo>
                  <a:pt x="3086" y="15056"/>
                  <a:pt x="6548" y="18512"/>
                  <a:pt x="10800" y="18512"/>
                </a:cubicBezTo>
                <a:cubicBezTo>
                  <a:pt x="15055" y="18512"/>
                  <a:pt x="18514" y="15056"/>
                  <a:pt x="18514" y="10802"/>
                </a:cubicBezTo>
                <a:cubicBezTo>
                  <a:pt x="18514" y="6541"/>
                  <a:pt x="15055" y="3088"/>
                  <a:pt x="10800" y="3088"/>
                </a:cubicBezTo>
                <a:lnTo>
                  <a:pt x="10800" y="3088"/>
                </a:lnTo>
                <a:close/>
                <a:moveTo>
                  <a:pt x="10800" y="21600"/>
                </a:moveTo>
                <a:cubicBezTo>
                  <a:pt x="4848" y="21600"/>
                  <a:pt x="0" y="16753"/>
                  <a:pt x="0" y="10802"/>
                </a:cubicBezTo>
                <a:cubicBezTo>
                  <a:pt x="0" y="4844"/>
                  <a:pt x="4848" y="0"/>
                  <a:pt x="10800" y="0"/>
                </a:cubicBezTo>
                <a:cubicBezTo>
                  <a:pt x="16755" y="0"/>
                  <a:pt x="21600" y="4844"/>
                  <a:pt x="21600" y="10802"/>
                </a:cubicBezTo>
                <a:cubicBezTo>
                  <a:pt x="21600" y="16753"/>
                  <a:pt x="16755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22" name="Shape 2722"/>
          <p:cNvSpPr/>
          <p:nvPr/>
        </p:nvSpPr>
        <p:spPr>
          <a:xfrm>
            <a:off x="1965733" y="730296"/>
            <a:ext cx="289026" cy="289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663"/>
                </a:moveTo>
                <a:cubicBezTo>
                  <a:pt x="5761" y="1663"/>
                  <a:pt x="1662" y="5767"/>
                  <a:pt x="1662" y="10801"/>
                </a:cubicBezTo>
                <a:cubicBezTo>
                  <a:pt x="1662" y="15835"/>
                  <a:pt x="5761" y="19937"/>
                  <a:pt x="10800" y="19937"/>
                </a:cubicBezTo>
                <a:cubicBezTo>
                  <a:pt x="15839" y="19937"/>
                  <a:pt x="19938" y="15835"/>
                  <a:pt x="19938" y="10801"/>
                </a:cubicBezTo>
                <a:cubicBezTo>
                  <a:pt x="19938" y="5767"/>
                  <a:pt x="15839" y="1663"/>
                  <a:pt x="10800" y="1663"/>
                </a:cubicBezTo>
                <a:lnTo>
                  <a:pt x="10800" y="1663"/>
                </a:lnTo>
                <a:close/>
                <a:moveTo>
                  <a:pt x="10800" y="21600"/>
                </a:moveTo>
                <a:cubicBezTo>
                  <a:pt x="4845" y="21600"/>
                  <a:pt x="0" y="16747"/>
                  <a:pt x="0" y="10801"/>
                </a:cubicBezTo>
                <a:cubicBezTo>
                  <a:pt x="0" y="4853"/>
                  <a:pt x="4845" y="0"/>
                  <a:pt x="10800" y="0"/>
                </a:cubicBezTo>
                <a:cubicBezTo>
                  <a:pt x="16755" y="0"/>
                  <a:pt x="21600" y="4853"/>
                  <a:pt x="21600" y="10801"/>
                </a:cubicBezTo>
                <a:cubicBezTo>
                  <a:pt x="21600" y="16747"/>
                  <a:pt x="16755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23" name="Shape 2723"/>
          <p:cNvSpPr/>
          <p:nvPr/>
        </p:nvSpPr>
        <p:spPr>
          <a:xfrm>
            <a:off x="787400" y="619132"/>
            <a:ext cx="511353" cy="511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64" y="17422"/>
                </a:moveTo>
                <a:cubicBezTo>
                  <a:pt x="6646" y="17422"/>
                  <a:pt x="6730" y="17439"/>
                  <a:pt x="6805" y="17486"/>
                </a:cubicBezTo>
                <a:cubicBezTo>
                  <a:pt x="7446" y="17872"/>
                  <a:pt x="8143" y="18163"/>
                  <a:pt x="8876" y="18341"/>
                </a:cubicBezTo>
                <a:cubicBezTo>
                  <a:pt x="9106" y="18407"/>
                  <a:pt x="9256" y="18623"/>
                  <a:pt x="9226" y="18858"/>
                </a:cubicBezTo>
                <a:cubicBezTo>
                  <a:pt x="9211" y="18971"/>
                  <a:pt x="9203" y="19018"/>
                  <a:pt x="9203" y="19064"/>
                </a:cubicBezTo>
                <a:cubicBezTo>
                  <a:pt x="9203" y="19947"/>
                  <a:pt x="9920" y="20662"/>
                  <a:pt x="10800" y="20662"/>
                </a:cubicBezTo>
                <a:cubicBezTo>
                  <a:pt x="11681" y="20662"/>
                  <a:pt x="12397" y="19947"/>
                  <a:pt x="12397" y="19064"/>
                </a:cubicBezTo>
                <a:cubicBezTo>
                  <a:pt x="12397" y="19018"/>
                  <a:pt x="12389" y="18971"/>
                  <a:pt x="12382" y="18923"/>
                </a:cubicBezTo>
                <a:cubicBezTo>
                  <a:pt x="12350" y="18689"/>
                  <a:pt x="12492" y="18407"/>
                  <a:pt x="12724" y="18341"/>
                </a:cubicBezTo>
                <a:cubicBezTo>
                  <a:pt x="13456" y="18163"/>
                  <a:pt x="14152" y="17872"/>
                  <a:pt x="14796" y="17486"/>
                </a:cubicBezTo>
                <a:cubicBezTo>
                  <a:pt x="14999" y="17365"/>
                  <a:pt x="15259" y="17412"/>
                  <a:pt x="15405" y="17599"/>
                </a:cubicBezTo>
                <a:cubicBezTo>
                  <a:pt x="15445" y="17647"/>
                  <a:pt x="15477" y="17702"/>
                  <a:pt x="15507" y="17750"/>
                </a:cubicBezTo>
                <a:cubicBezTo>
                  <a:pt x="16125" y="18397"/>
                  <a:pt x="17170" y="18380"/>
                  <a:pt x="17771" y="17768"/>
                </a:cubicBezTo>
                <a:cubicBezTo>
                  <a:pt x="18074" y="17468"/>
                  <a:pt x="18240" y="17073"/>
                  <a:pt x="18240" y="16641"/>
                </a:cubicBezTo>
                <a:cubicBezTo>
                  <a:pt x="18240" y="16219"/>
                  <a:pt x="18074" y="15815"/>
                  <a:pt x="17772" y="15515"/>
                </a:cubicBezTo>
                <a:cubicBezTo>
                  <a:pt x="17698" y="15478"/>
                  <a:pt x="17644" y="15449"/>
                  <a:pt x="17595" y="15401"/>
                </a:cubicBezTo>
                <a:cubicBezTo>
                  <a:pt x="17410" y="15261"/>
                  <a:pt x="17362" y="14999"/>
                  <a:pt x="17483" y="14801"/>
                </a:cubicBezTo>
                <a:cubicBezTo>
                  <a:pt x="17870" y="14153"/>
                  <a:pt x="18160" y="13457"/>
                  <a:pt x="18345" y="12725"/>
                </a:cubicBezTo>
                <a:cubicBezTo>
                  <a:pt x="18403" y="12499"/>
                  <a:pt x="18627" y="12340"/>
                  <a:pt x="18859" y="12377"/>
                </a:cubicBezTo>
                <a:cubicBezTo>
                  <a:pt x="18969" y="12387"/>
                  <a:pt x="19016" y="12396"/>
                  <a:pt x="19064" y="12396"/>
                </a:cubicBezTo>
                <a:cubicBezTo>
                  <a:pt x="19944" y="12396"/>
                  <a:pt x="20661" y="11682"/>
                  <a:pt x="20661" y="10800"/>
                </a:cubicBezTo>
                <a:cubicBezTo>
                  <a:pt x="20661" y="9871"/>
                  <a:pt x="19815" y="9101"/>
                  <a:pt x="18914" y="9223"/>
                </a:cubicBezTo>
                <a:cubicBezTo>
                  <a:pt x="18686" y="9250"/>
                  <a:pt x="18404" y="9110"/>
                  <a:pt x="18345" y="8874"/>
                </a:cubicBezTo>
                <a:cubicBezTo>
                  <a:pt x="18160" y="8151"/>
                  <a:pt x="17870" y="7447"/>
                  <a:pt x="17483" y="6808"/>
                </a:cubicBezTo>
                <a:cubicBezTo>
                  <a:pt x="17362" y="6602"/>
                  <a:pt x="17410" y="6339"/>
                  <a:pt x="17595" y="6198"/>
                </a:cubicBezTo>
                <a:cubicBezTo>
                  <a:pt x="17644" y="6152"/>
                  <a:pt x="17698" y="6123"/>
                  <a:pt x="17752" y="6095"/>
                </a:cubicBezTo>
                <a:cubicBezTo>
                  <a:pt x="18074" y="5784"/>
                  <a:pt x="18241" y="5381"/>
                  <a:pt x="18240" y="4958"/>
                </a:cubicBezTo>
                <a:cubicBezTo>
                  <a:pt x="18240" y="4526"/>
                  <a:pt x="18074" y="4131"/>
                  <a:pt x="17772" y="3831"/>
                </a:cubicBezTo>
                <a:cubicBezTo>
                  <a:pt x="17169" y="3220"/>
                  <a:pt x="16117" y="3220"/>
                  <a:pt x="15514" y="3831"/>
                </a:cubicBezTo>
                <a:cubicBezTo>
                  <a:pt x="15477" y="3906"/>
                  <a:pt x="15445" y="3954"/>
                  <a:pt x="15405" y="4010"/>
                </a:cubicBezTo>
                <a:cubicBezTo>
                  <a:pt x="15259" y="4188"/>
                  <a:pt x="14999" y="4236"/>
                  <a:pt x="14796" y="4114"/>
                </a:cubicBezTo>
                <a:cubicBezTo>
                  <a:pt x="14150" y="3729"/>
                  <a:pt x="13452" y="3436"/>
                  <a:pt x="12725" y="3258"/>
                </a:cubicBezTo>
                <a:cubicBezTo>
                  <a:pt x="12495" y="3202"/>
                  <a:pt x="12345" y="2976"/>
                  <a:pt x="12374" y="2741"/>
                </a:cubicBezTo>
                <a:cubicBezTo>
                  <a:pt x="12389" y="2630"/>
                  <a:pt x="12397" y="2582"/>
                  <a:pt x="12397" y="2535"/>
                </a:cubicBezTo>
                <a:cubicBezTo>
                  <a:pt x="12397" y="1652"/>
                  <a:pt x="11681" y="939"/>
                  <a:pt x="10800" y="939"/>
                </a:cubicBezTo>
                <a:cubicBezTo>
                  <a:pt x="9920" y="939"/>
                  <a:pt x="9203" y="1652"/>
                  <a:pt x="9203" y="2535"/>
                </a:cubicBezTo>
                <a:cubicBezTo>
                  <a:pt x="9203" y="2582"/>
                  <a:pt x="9211" y="2630"/>
                  <a:pt x="9218" y="2676"/>
                </a:cubicBezTo>
                <a:cubicBezTo>
                  <a:pt x="9250" y="2910"/>
                  <a:pt x="9108" y="3192"/>
                  <a:pt x="8876" y="3258"/>
                </a:cubicBezTo>
                <a:cubicBezTo>
                  <a:pt x="8147" y="3436"/>
                  <a:pt x="7449" y="3729"/>
                  <a:pt x="6805" y="4114"/>
                </a:cubicBezTo>
                <a:cubicBezTo>
                  <a:pt x="6602" y="4236"/>
                  <a:pt x="6341" y="4188"/>
                  <a:pt x="6195" y="4010"/>
                </a:cubicBezTo>
                <a:cubicBezTo>
                  <a:pt x="6155" y="3954"/>
                  <a:pt x="6124" y="3906"/>
                  <a:pt x="6094" y="3850"/>
                </a:cubicBezTo>
                <a:cubicBezTo>
                  <a:pt x="5474" y="3202"/>
                  <a:pt x="4430" y="3220"/>
                  <a:pt x="3829" y="3831"/>
                </a:cubicBezTo>
                <a:cubicBezTo>
                  <a:pt x="3527" y="4131"/>
                  <a:pt x="3361" y="4526"/>
                  <a:pt x="3360" y="4958"/>
                </a:cubicBezTo>
                <a:cubicBezTo>
                  <a:pt x="3360" y="5381"/>
                  <a:pt x="3526" y="5784"/>
                  <a:pt x="3828" y="6086"/>
                </a:cubicBezTo>
                <a:cubicBezTo>
                  <a:pt x="3902" y="6123"/>
                  <a:pt x="3956" y="6152"/>
                  <a:pt x="4005" y="6198"/>
                </a:cubicBezTo>
                <a:cubicBezTo>
                  <a:pt x="4191" y="6339"/>
                  <a:pt x="4238" y="6602"/>
                  <a:pt x="4117" y="6808"/>
                </a:cubicBezTo>
                <a:cubicBezTo>
                  <a:pt x="3730" y="7447"/>
                  <a:pt x="3440" y="8151"/>
                  <a:pt x="3255" y="8874"/>
                </a:cubicBezTo>
                <a:cubicBezTo>
                  <a:pt x="3197" y="9110"/>
                  <a:pt x="2971" y="9259"/>
                  <a:pt x="2741" y="9223"/>
                </a:cubicBezTo>
                <a:cubicBezTo>
                  <a:pt x="2637" y="9212"/>
                  <a:pt x="2587" y="9203"/>
                  <a:pt x="2536" y="9203"/>
                </a:cubicBezTo>
                <a:cubicBezTo>
                  <a:pt x="1656" y="9203"/>
                  <a:pt x="939" y="9917"/>
                  <a:pt x="939" y="10800"/>
                </a:cubicBezTo>
                <a:cubicBezTo>
                  <a:pt x="939" y="11682"/>
                  <a:pt x="1656" y="12396"/>
                  <a:pt x="2536" y="12396"/>
                </a:cubicBezTo>
                <a:cubicBezTo>
                  <a:pt x="2584" y="12396"/>
                  <a:pt x="2631" y="12387"/>
                  <a:pt x="2677" y="12387"/>
                </a:cubicBezTo>
                <a:cubicBezTo>
                  <a:pt x="2916" y="12359"/>
                  <a:pt x="3196" y="12491"/>
                  <a:pt x="3255" y="12725"/>
                </a:cubicBezTo>
                <a:cubicBezTo>
                  <a:pt x="3440" y="13457"/>
                  <a:pt x="3730" y="14153"/>
                  <a:pt x="4117" y="14801"/>
                </a:cubicBezTo>
                <a:cubicBezTo>
                  <a:pt x="4238" y="14999"/>
                  <a:pt x="4191" y="15261"/>
                  <a:pt x="4005" y="15401"/>
                </a:cubicBezTo>
                <a:cubicBezTo>
                  <a:pt x="3956" y="15449"/>
                  <a:pt x="3902" y="15478"/>
                  <a:pt x="3848" y="15506"/>
                </a:cubicBezTo>
                <a:cubicBezTo>
                  <a:pt x="3526" y="15815"/>
                  <a:pt x="3360" y="16219"/>
                  <a:pt x="3360" y="16641"/>
                </a:cubicBezTo>
                <a:cubicBezTo>
                  <a:pt x="3360" y="17073"/>
                  <a:pt x="3526" y="17468"/>
                  <a:pt x="3828" y="17768"/>
                </a:cubicBezTo>
                <a:cubicBezTo>
                  <a:pt x="4431" y="18380"/>
                  <a:pt x="5483" y="18380"/>
                  <a:pt x="6086" y="17768"/>
                </a:cubicBezTo>
                <a:cubicBezTo>
                  <a:pt x="6124" y="17693"/>
                  <a:pt x="6155" y="17647"/>
                  <a:pt x="6195" y="17599"/>
                </a:cubicBezTo>
                <a:cubicBezTo>
                  <a:pt x="6287" y="17477"/>
                  <a:pt x="6424" y="17422"/>
                  <a:pt x="6564" y="17422"/>
                </a:cubicBezTo>
                <a:lnTo>
                  <a:pt x="6564" y="17422"/>
                </a:lnTo>
                <a:close/>
                <a:moveTo>
                  <a:pt x="10800" y="21600"/>
                </a:moveTo>
                <a:cubicBezTo>
                  <a:pt x="9431" y="21600"/>
                  <a:pt x="8310" y="20511"/>
                  <a:pt x="8265" y="19149"/>
                </a:cubicBezTo>
                <a:cubicBezTo>
                  <a:pt x="7718" y="18980"/>
                  <a:pt x="7189" y="18765"/>
                  <a:pt x="6688" y="18501"/>
                </a:cubicBezTo>
                <a:cubicBezTo>
                  <a:pt x="5729" y="19393"/>
                  <a:pt x="4100" y="19374"/>
                  <a:pt x="3164" y="18435"/>
                </a:cubicBezTo>
                <a:cubicBezTo>
                  <a:pt x="2686" y="17956"/>
                  <a:pt x="2421" y="17327"/>
                  <a:pt x="2421" y="16641"/>
                </a:cubicBezTo>
                <a:cubicBezTo>
                  <a:pt x="2421" y="15993"/>
                  <a:pt x="2663" y="15384"/>
                  <a:pt x="3104" y="14913"/>
                </a:cubicBezTo>
                <a:cubicBezTo>
                  <a:pt x="2835" y="14406"/>
                  <a:pt x="2615" y="13880"/>
                  <a:pt x="2451" y="13336"/>
                </a:cubicBezTo>
                <a:cubicBezTo>
                  <a:pt x="1091" y="13288"/>
                  <a:pt x="0" y="12172"/>
                  <a:pt x="0" y="10800"/>
                </a:cubicBezTo>
                <a:cubicBezTo>
                  <a:pt x="0" y="9429"/>
                  <a:pt x="1091" y="8311"/>
                  <a:pt x="2450" y="8265"/>
                </a:cubicBezTo>
                <a:cubicBezTo>
                  <a:pt x="2615" y="7719"/>
                  <a:pt x="2834" y="7193"/>
                  <a:pt x="3104" y="6686"/>
                </a:cubicBezTo>
                <a:cubicBezTo>
                  <a:pt x="2663" y="6216"/>
                  <a:pt x="2421" y="5606"/>
                  <a:pt x="2421" y="4958"/>
                </a:cubicBezTo>
                <a:cubicBezTo>
                  <a:pt x="2422" y="4282"/>
                  <a:pt x="2686" y="3643"/>
                  <a:pt x="3165" y="3164"/>
                </a:cubicBezTo>
                <a:cubicBezTo>
                  <a:pt x="4099" y="2225"/>
                  <a:pt x="5724" y="2206"/>
                  <a:pt x="6688" y="3108"/>
                </a:cubicBezTo>
                <a:cubicBezTo>
                  <a:pt x="7191" y="2836"/>
                  <a:pt x="7719" y="2620"/>
                  <a:pt x="8265" y="2451"/>
                </a:cubicBezTo>
                <a:cubicBezTo>
                  <a:pt x="8310" y="1088"/>
                  <a:pt x="9431" y="0"/>
                  <a:pt x="10800" y="0"/>
                </a:cubicBezTo>
                <a:cubicBezTo>
                  <a:pt x="12170" y="0"/>
                  <a:pt x="13290" y="1088"/>
                  <a:pt x="13335" y="2451"/>
                </a:cubicBezTo>
                <a:cubicBezTo>
                  <a:pt x="13880" y="2620"/>
                  <a:pt x="14409" y="2836"/>
                  <a:pt x="14912" y="3108"/>
                </a:cubicBezTo>
                <a:cubicBezTo>
                  <a:pt x="15384" y="2666"/>
                  <a:pt x="15995" y="2422"/>
                  <a:pt x="16643" y="2422"/>
                </a:cubicBezTo>
                <a:cubicBezTo>
                  <a:pt x="17321" y="2422"/>
                  <a:pt x="17958" y="2685"/>
                  <a:pt x="18437" y="3164"/>
                </a:cubicBezTo>
                <a:cubicBezTo>
                  <a:pt x="18915" y="3643"/>
                  <a:pt x="19179" y="4282"/>
                  <a:pt x="19179" y="4958"/>
                </a:cubicBezTo>
                <a:cubicBezTo>
                  <a:pt x="19180" y="5606"/>
                  <a:pt x="18938" y="6216"/>
                  <a:pt x="18496" y="6686"/>
                </a:cubicBezTo>
                <a:cubicBezTo>
                  <a:pt x="18766" y="7193"/>
                  <a:pt x="18985" y="7719"/>
                  <a:pt x="19150" y="8265"/>
                </a:cubicBezTo>
                <a:cubicBezTo>
                  <a:pt x="20509" y="8311"/>
                  <a:pt x="21600" y="9429"/>
                  <a:pt x="21600" y="10800"/>
                </a:cubicBezTo>
                <a:cubicBezTo>
                  <a:pt x="21600" y="12172"/>
                  <a:pt x="20509" y="13288"/>
                  <a:pt x="19150" y="13336"/>
                </a:cubicBezTo>
                <a:cubicBezTo>
                  <a:pt x="18985" y="13880"/>
                  <a:pt x="18766" y="14406"/>
                  <a:pt x="18496" y="14913"/>
                </a:cubicBezTo>
                <a:cubicBezTo>
                  <a:pt x="18938" y="15384"/>
                  <a:pt x="19179" y="15993"/>
                  <a:pt x="19179" y="16641"/>
                </a:cubicBezTo>
                <a:cubicBezTo>
                  <a:pt x="19179" y="17327"/>
                  <a:pt x="18915" y="17956"/>
                  <a:pt x="18436" y="18435"/>
                </a:cubicBezTo>
                <a:cubicBezTo>
                  <a:pt x="17503" y="19374"/>
                  <a:pt x="15876" y="19402"/>
                  <a:pt x="14912" y="18501"/>
                </a:cubicBezTo>
                <a:cubicBezTo>
                  <a:pt x="14410" y="18765"/>
                  <a:pt x="13882" y="18989"/>
                  <a:pt x="13335" y="19149"/>
                </a:cubicBezTo>
                <a:cubicBezTo>
                  <a:pt x="13290" y="20511"/>
                  <a:pt x="12170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24" name="Shape 2724"/>
          <p:cNvSpPr/>
          <p:nvPr/>
        </p:nvSpPr>
        <p:spPr>
          <a:xfrm>
            <a:off x="965261" y="796994"/>
            <a:ext cx="152673" cy="152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3152"/>
                </a:moveTo>
                <a:cubicBezTo>
                  <a:pt x="6577" y="3152"/>
                  <a:pt x="3145" y="6581"/>
                  <a:pt x="3145" y="10803"/>
                </a:cubicBezTo>
                <a:cubicBezTo>
                  <a:pt x="3145" y="15019"/>
                  <a:pt x="6577" y="18451"/>
                  <a:pt x="10798" y="18451"/>
                </a:cubicBezTo>
                <a:cubicBezTo>
                  <a:pt x="15020" y="18451"/>
                  <a:pt x="18455" y="15019"/>
                  <a:pt x="18455" y="10803"/>
                </a:cubicBezTo>
                <a:cubicBezTo>
                  <a:pt x="18455" y="6581"/>
                  <a:pt x="15020" y="3152"/>
                  <a:pt x="10798" y="3152"/>
                </a:cubicBezTo>
                <a:lnTo>
                  <a:pt x="10798" y="3152"/>
                </a:lnTo>
                <a:close/>
                <a:moveTo>
                  <a:pt x="10798" y="21600"/>
                </a:moveTo>
                <a:cubicBezTo>
                  <a:pt x="4844" y="21600"/>
                  <a:pt x="0" y="16751"/>
                  <a:pt x="0" y="10803"/>
                </a:cubicBezTo>
                <a:cubicBezTo>
                  <a:pt x="0" y="4849"/>
                  <a:pt x="4844" y="0"/>
                  <a:pt x="10798" y="0"/>
                </a:cubicBezTo>
                <a:cubicBezTo>
                  <a:pt x="16753" y="0"/>
                  <a:pt x="21600" y="4849"/>
                  <a:pt x="21600" y="10803"/>
                </a:cubicBezTo>
                <a:cubicBezTo>
                  <a:pt x="21600" y="16751"/>
                  <a:pt x="16753" y="21600"/>
                  <a:pt x="10798" y="21600"/>
                </a:cubicBezTo>
                <a:lnTo>
                  <a:pt x="10798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25" name="Shape 2725"/>
          <p:cNvSpPr/>
          <p:nvPr/>
        </p:nvSpPr>
        <p:spPr>
          <a:xfrm>
            <a:off x="898563" y="730296"/>
            <a:ext cx="289026" cy="289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663"/>
                </a:moveTo>
                <a:cubicBezTo>
                  <a:pt x="5761" y="1663"/>
                  <a:pt x="1662" y="5767"/>
                  <a:pt x="1662" y="10801"/>
                </a:cubicBezTo>
                <a:cubicBezTo>
                  <a:pt x="1662" y="15835"/>
                  <a:pt x="5761" y="19937"/>
                  <a:pt x="10800" y="19937"/>
                </a:cubicBezTo>
                <a:cubicBezTo>
                  <a:pt x="15839" y="19937"/>
                  <a:pt x="19938" y="15835"/>
                  <a:pt x="19938" y="10801"/>
                </a:cubicBezTo>
                <a:cubicBezTo>
                  <a:pt x="19938" y="5767"/>
                  <a:pt x="15839" y="1663"/>
                  <a:pt x="10800" y="1663"/>
                </a:cubicBezTo>
                <a:lnTo>
                  <a:pt x="10800" y="1663"/>
                </a:lnTo>
                <a:close/>
                <a:moveTo>
                  <a:pt x="10800" y="21600"/>
                </a:moveTo>
                <a:cubicBezTo>
                  <a:pt x="4845" y="21600"/>
                  <a:pt x="0" y="16747"/>
                  <a:pt x="0" y="10801"/>
                </a:cubicBezTo>
                <a:cubicBezTo>
                  <a:pt x="0" y="4853"/>
                  <a:pt x="4845" y="0"/>
                  <a:pt x="10800" y="0"/>
                </a:cubicBezTo>
                <a:cubicBezTo>
                  <a:pt x="16755" y="0"/>
                  <a:pt x="21600" y="4853"/>
                  <a:pt x="21600" y="10801"/>
                </a:cubicBezTo>
                <a:cubicBezTo>
                  <a:pt x="21600" y="16747"/>
                  <a:pt x="16755" y="21600"/>
                  <a:pt x="10800" y="21600"/>
                </a:cubicBez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26" name="Shape 27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py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Shape 27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7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body + im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8030" y="12872848"/>
            <a:ext cx="291110" cy="3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1500">
                <a:latin typeface="+mj-lt"/>
                <a:ea typeface="+mj-ea"/>
                <a:cs typeface="+mj-cs"/>
                <a:sym typeface="Calibri Light"/>
              </a:defRPr>
            </a:pPr>
            <a:fld id="{86CB4B4D-7CA3-9044-876B-883B54F8677D}" type="slidenum">
              <a:t>‹#›</a:t>
            </a:fld>
            <a:r>
              <a:t>￼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3"/>
          </p:nvPr>
        </p:nvSpPr>
        <p:spPr>
          <a:xfrm>
            <a:off x="13710153" y="4031895"/>
            <a:ext cx="7652347" cy="56522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pc="49">
                <a:solidFill>
                  <a:srgbClr val="53585F"/>
                </a:solidFill>
              </a:defRPr>
            </a:lvl1pPr>
          </a:lstStyle>
          <a:p>
            <a:r>
              <a:t>Body copy</a:t>
            </a:r>
          </a:p>
        </p:txBody>
      </p:sp>
      <p:sp>
        <p:nvSpPr>
          <p:cNvPr id="173" name="Shape 173"/>
          <p:cNvSpPr>
            <a:spLocks noGrp="1"/>
          </p:cNvSpPr>
          <p:nvPr>
            <p:ph type="pic" sz="half" idx="14"/>
          </p:nvPr>
        </p:nvSpPr>
        <p:spPr>
          <a:xfrm>
            <a:off x="-1351660" y="1557080"/>
            <a:ext cx="10750743" cy="106020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5689600" y="5352908"/>
            <a:ext cx="4748610" cy="30101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/>
          </a:lstStyle>
          <a:p>
            <a:r>
              <a:t>Title Text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1605010" y="6664775"/>
            <a:ext cx="1382488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91439" bIns="91439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2185650" y="13081000"/>
            <a:ext cx="307405" cy="28815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765" r:id="rId4"/>
    <p:sldLayoutId id="2147483766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66" r:id="rId12"/>
    <p:sldLayoutId id="2147483667" r:id="rId13"/>
    <p:sldLayoutId id="2147483669" r:id="rId14"/>
    <p:sldLayoutId id="2147483672" r:id="rId15"/>
    <p:sldLayoutId id="2147483673" r:id="rId16"/>
    <p:sldLayoutId id="2147483674" r:id="rId17"/>
    <p:sldLayoutId id="2147483676" r:id="rId18"/>
    <p:sldLayoutId id="2147483677" r:id="rId19"/>
    <p:sldLayoutId id="2147483678" r:id="rId20"/>
    <p:sldLayoutId id="2147483680" r:id="rId21"/>
    <p:sldLayoutId id="2147483681" r:id="rId22"/>
    <p:sldLayoutId id="2147483683" r:id="rId23"/>
    <p:sldLayoutId id="2147483684" r:id="rId24"/>
    <p:sldLayoutId id="2147483685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700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  <p:sldLayoutId id="2147483716" r:id="rId52"/>
    <p:sldLayoutId id="2147483717" r:id="rId53"/>
    <p:sldLayoutId id="2147483718" r:id="rId54"/>
    <p:sldLayoutId id="2147483719" r:id="rId55"/>
    <p:sldLayoutId id="2147483720" r:id="rId56"/>
    <p:sldLayoutId id="2147483721" r:id="rId57"/>
    <p:sldLayoutId id="2147483722" r:id="rId58"/>
    <p:sldLayoutId id="2147483723" r:id="rId59"/>
    <p:sldLayoutId id="2147483724" r:id="rId60"/>
    <p:sldLayoutId id="2147483725" r:id="rId61"/>
    <p:sldLayoutId id="2147483726" r:id="rId62"/>
    <p:sldLayoutId id="2147483727" r:id="rId63"/>
    <p:sldLayoutId id="2147483728" r:id="rId64"/>
    <p:sldLayoutId id="2147483729" r:id="rId65"/>
    <p:sldLayoutId id="2147483730" r:id="rId66"/>
    <p:sldLayoutId id="2147483731" r:id="rId67"/>
    <p:sldLayoutId id="2147483732" r:id="rId68"/>
    <p:sldLayoutId id="2147483733" r:id="rId69"/>
    <p:sldLayoutId id="2147483734" r:id="rId70"/>
    <p:sldLayoutId id="2147483735" r:id="rId71"/>
    <p:sldLayoutId id="2147483736" r:id="rId72"/>
    <p:sldLayoutId id="2147483737" r:id="rId73"/>
    <p:sldLayoutId id="2147483738" r:id="rId74"/>
    <p:sldLayoutId id="2147483739" r:id="rId75"/>
    <p:sldLayoutId id="2147483740" r:id="rId76"/>
    <p:sldLayoutId id="2147483742" r:id="rId77"/>
    <p:sldLayoutId id="2147483743" r:id="rId78"/>
    <p:sldLayoutId id="2147483744" r:id="rId79"/>
    <p:sldLayoutId id="2147483745" r:id="rId80"/>
    <p:sldLayoutId id="2147483746" r:id="rId81"/>
    <p:sldLayoutId id="2147483761" r:id="rId82"/>
    <p:sldLayoutId id="2147483762" r:id="rId83"/>
    <p:sldLayoutId id="2147483763" r:id="rId84"/>
    <p:sldLayoutId id="2147483764" r:id="rId85"/>
    <p:sldLayoutId id="2147483767" r:id="rId86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2870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0" marR="0" indent="228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2870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2870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0" marR="0" indent="685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2870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2870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0" marR="0" indent="1143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2870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2870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0" marR="0" indent="1600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2870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2870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titleStyle>
    <p:bodyStyle>
      <a:lvl1pPr marL="244230" marR="0" indent="-244230" algn="l" defTabSz="825500" latinLnBrk="0">
        <a:lnSpc>
          <a:spcPct val="8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940288" marR="0" indent="-305288" algn="l" defTabSz="825500" latinLnBrk="0">
        <a:lnSpc>
          <a:spcPct val="8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1575288" marR="0" indent="-305288" algn="l" defTabSz="825500" latinLnBrk="0">
        <a:lnSpc>
          <a:spcPct val="8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2210288" marR="0" indent="-305288" algn="l" defTabSz="825500" latinLnBrk="0">
        <a:lnSpc>
          <a:spcPct val="8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2845288" marR="0" indent="-305288" algn="l" defTabSz="825500" latinLnBrk="0">
        <a:lnSpc>
          <a:spcPct val="8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3480288" marR="0" indent="-305288" algn="l" defTabSz="825500" latinLnBrk="0">
        <a:lnSpc>
          <a:spcPct val="8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4115288" marR="0" indent="-305288" algn="l" defTabSz="825500" latinLnBrk="0">
        <a:lnSpc>
          <a:spcPct val="8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4750288" marR="0" indent="-305288" algn="l" defTabSz="825500" latinLnBrk="0">
        <a:lnSpc>
          <a:spcPct val="8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5385288" marR="0" indent="-305288" algn="l" defTabSz="825500" latinLnBrk="0">
        <a:lnSpc>
          <a:spcPct val="8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bodyStyle>
    <p:otherStyle>
      <a:lvl1pPr marL="0" marR="0" indent="0" algn="l" defTabSz="18288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228600" algn="l" defTabSz="18288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457200" algn="l" defTabSz="18288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685800" algn="l" defTabSz="18288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914400" algn="l" defTabSz="18288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1143000" algn="l" defTabSz="18288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1371600" algn="l" defTabSz="18288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1600200" algn="l" defTabSz="18288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1828800" algn="l" defTabSz="18288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5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746" name="Shape 2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&lt;Title&gt;</a:t>
            </a:r>
            <a:endParaRPr dirty="0"/>
          </a:p>
        </p:txBody>
      </p:sp>
      <p:sp>
        <p:nvSpPr>
          <p:cNvPr id="2743" name="Shape 2743"/>
          <p:cNvSpPr/>
          <p:nvPr/>
        </p:nvSpPr>
        <p:spPr>
          <a:xfrm rot="8597967">
            <a:off x="12043543" y="4378528"/>
            <a:ext cx="5609135" cy="5463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303323"/>
                  <a:satOff val="57386"/>
                  <a:lumOff val="-18188"/>
                </a:schemeClr>
              </a:gs>
              <a:gs pos="100000">
                <a:schemeClr val="accent6">
                  <a:hueOff val="-4754211"/>
                  <a:satOff val="44162"/>
                  <a:lumOff val="50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2744" name="Shape 2744"/>
          <p:cNvSpPr/>
          <p:nvPr/>
        </p:nvSpPr>
        <p:spPr>
          <a:xfrm rot="9013392">
            <a:off x="12122066" y="4455017"/>
            <a:ext cx="5452089" cy="531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 dirty="0"/>
          </a:p>
        </p:txBody>
      </p:sp>
      <p:pic>
        <p:nvPicPr>
          <p:cNvPr id="274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14500" y="5581650"/>
            <a:ext cx="2095420" cy="44062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5"/>
          <p:cNvSpPr txBox="1">
            <a:spLocks/>
          </p:cNvSpPr>
          <p:nvPr/>
        </p:nvSpPr>
        <p:spPr>
          <a:xfrm>
            <a:off x="6746789" y="6022276"/>
            <a:ext cx="10033750" cy="2967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r" defTabSz="1828800" rtl="0" latin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 Light"/>
              </a:defRPr>
            </a:lvl1pPr>
            <a:lvl2pPr marL="0" marR="0" indent="228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all" spc="2870" baseline="4285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 Light"/>
              </a:defRPr>
            </a:lvl2pPr>
            <a:lvl3pPr marL="0" marR="0" indent="457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all" spc="2870" baseline="4285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 Light"/>
              </a:defRPr>
            </a:lvl3pPr>
            <a:lvl4pPr marL="0" marR="0" indent="6858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all" spc="2870" baseline="4285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 Light"/>
              </a:defRPr>
            </a:lvl4pPr>
            <a:lvl5pPr marL="0" marR="0" indent="9144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all" spc="2870" baseline="4285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 Light"/>
              </a:defRPr>
            </a:lvl5pPr>
            <a:lvl6pPr marL="0" marR="0" indent="11430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all" spc="2870" baseline="4285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 Light"/>
              </a:defRPr>
            </a:lvl6pPr>
            <a:lvl7pPr marL="0" marR="0" indent="1371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all" spc="2870" baseline="4285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 Light"/>
              </a:defRPr>
            </a:lvl7pPr>
            <a:lvl8pPr marL="0" marR="0" indent="1600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all" spc="2870" baseline="4285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 Light"/>
              </a:defRPr>
            </a:lvl8pPr>
            <a:lvl9pPr marL="0" marR="0" indent="18288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all" spc="2870" baseline="4285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 Light"/>
              </a:defRPr>
            </a:lvl9pPr>
          </a:lstStyle>
          <a:p>
            <a:pPr hangingPunct="1"/>
            <a:r>
              <a:rPr lang="en-US" b="1" dirty="0" smtClean="0"/>
              <a:t>Google Cloud </a:t>
            </a:r>
            <a:r>
              <a:rPr lang="en-US" b="1" dirty="0" err="1" smtClean="0"/>
              <a:t>Appengine</a:t>
            </a:r>
            <a:endParaRPr lang="en-US" b="1" dirty="0" smtClean="0"/>
          </a:p>
          <a:p>
            <a:pPr hangingPunct="1"/>
            <a:r>
              <a:rPr lang="en-US" b="1" dirty="0" smtClean="0"/>
              <a:t>Using .NET core</a:t>
            </a:r>
            <a:endParaRPr lang="en-US" dirty="0"/>
          </a:p>
        </p:txBody>
      </p:sp>
      <p:pic>
        <p:nvPicPr>
          <p:cNvPr id="1026" name="Picture 2" descr="Image result for google app engin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13" y="7073482"/>
            <a:ext cx="474345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subTitle" idx="4294967295"/>
          </p:nvPr>
        </p:nvSpPr>
        <p:spPr>
          <a:xfrm>
            <a:off x="357002" y="0"/>
            <a:ext cx="23519197" cy="14168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b" anchorCtr="0">
            <a:noAutofit/>
          </a:bodyPr>
          <a:lstStyle/>
          <a:p>
            <a:pPr marL="0" indent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sz="3467" dirty="0" smtClean="0">
                <a:solidFill>
                  <a:srgbClr val="75787A"/>
                </a:solidFill>
              </a:rPr>
              <a:t>Point to share</a:t>
            </a:r>
            <a:endParaRPr lang="en-US" sz="3467" dirty="0">
              <a:solidFill>
                <a:srgbClr val="75787A"/>
              </a:solidFill>
            </a:endParaRPr>
          </a:p>
        </p:txBody>
      </p:sp>
      <p:pic>
        <p:nvPicPr>
          <p:cNvPr id="1264" name="Shape 1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433" y="1416800"/>
            <a:ext cx="11249967" cy="1313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124200" y="3959223"/>
            <a:ext cx="1722120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 smtClean="0"/>
              <a:t>Yaml</a:t>
            </a:r>
            <a:r>
              <a:rPr lang="en-US" dirty="0" smtClean="0"/>
              <a:t> Files in </a:t>
            </a:r>
            <a:r>
              <a:rPr lang="en-US" dirty="0" err="1" smtClean="0"/>
              <a:t>AppEngine</a:t>
            </a:r>
            <a:endParaRPr lang="en-US" dirty="0" smtClean="0"/>
          </a:p>
          <a:p>
            <a:pPr marL="1143000" lvl="1" indent="-1143000">
              <a:buFont typeface="+mj-lt"/>
              <a:buAutoNum type="arabicPeriod"/>
            </a:pP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App.Yaml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(for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app and </a:t>
            </a:r>
            <a:r>
              <a:rPr kumimoji="0" lang="en-US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env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configuration)</a:t>
            </a:r>
          </a:p>
          <a:p>
            <a:pPr marL="1143000" lvl="1" indent="-1143000">
              <a:buFont typeface="+mj-lt"/>
              <a:buAutoNum type="arabicPeriod"/>
            </a:pPr>
            <a:r>
              <a:rPr lang="en-US" baseline="0" dirty="0" err="1" smtClean="0"/>
              <a:t>Cron.Yaml</a:t>
            </a:r>
            <a:r>
              <a:rPr lang="en-US" dirty="0" smtClean="0"/>
              <a:t> ( to configure Job/Schedule Task)</a:t>
            </a:r>
          </a:p>
          <a:p>
            <a:pPr marL="1143000" lvl="1" indent="-1143000">
              <a:buFont typeface="+mj-lt"/>
              <a:buAutoNum type="arabicPeriod"/>
            </a:pP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Dispatch.Yaml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en-US" dirty="0" smtClean="0"/>
              <a:t>to </a:t>
            </a:r>
            <a:r>
              <a:rPr lang="en-US" dirty="0" err="1" smtClean="0"/>
              <a:t>config</a:t>
            </a:r>
            <a:r>
              <a:rPr lang="en-US" dirty="0" smtClean="0"/>
              <a:t> routing)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3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subTitle" idx="4294967295"/>
          </p:nvPr>
        </p:nvSpPr>
        <p:spPr>
          <a:xfrm>
            <a:off x="357002" y="0"/>
            <a:ext cx="23519197" cy="14168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b" anchorCtr="0">
            <a:noAutofit/>
          </a:bodyPr>
          <a:lstStyle/>
          <a:p>
            <a:pPr marL="0" indent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sz="3467" dirty="0" smtClean="0">
                <a:solidFill>
                  <a:srgbClr val="75787A"/>
                </a:solidFill>
              </a:rPr>
              <a:t>Point to share</a:t>
            </a:r>
            <a:endParaRPr lang="en-US" sz="3467" dirty="0">
              <a:solidFill>
                <a:srgbClr val="75787A"/>
              </a:solidFill>
            </a:endParaRPr>
          </a:p>
        </p:txBody>
      </p:sp>
      <p:pic>
        <p:nvPicPr>
          <p:cNvPr id="1264" name="Shape 1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433" y="1416800"/>
            <a:ext cx="11249967" cy="1313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124200" y="3959222"/>
            <a:ext cx="1722120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 smtClean="0"/>
              <a:t>App.yaml</a:t>
            </a:r>
            <a:r>
              <a:rPr lang="en-US" dirty="0" smtClean="0"/>
              <a:t> configuration details</a:t>
            </a:r>
            <a:endParaRPr lang="en-US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Ref : https://cloud.google.com/appengine/docs/flexible/dotnet/configuring-your-app-with-app-yaml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3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subTitle" idx="4294967295"/>
          </p:nvPr>
        </p:nvSpPr>
        <p:spPr>
          <a:xfrm>
            <a:off x="357002" y="0"/>
            <a:ext cx="23519197" cy="14168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b" anchorCtr="0">
            <a:noAutofit/>
          </a:bodyPr>
          <a:lstStyle/>
          <a:p>
            <a:pPr marL="0" indent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sz="3467" dirty="0" smtClean="0">
                <a:solidFill>
                  <a:srgbClr val="75787A"/>
                </a:solidFill>
              </a:rPr>
              <a:t>Point to share</a:t>
            </a:r>
            <a:endParaRPr lang="en-US" sz="3467" dirty="0">
              <a:solidFill>
                <a:srgbClr val="75787A"/>
              </a:solidFill>
            </a:endParaRPr>
          </a:p>
        </p:txBody>
      </p:sp>
      <p:pic>
        <p:nvPicPr>
          <p:cNvPr id="1264" name="Shape 1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433" y="1416800"/>
            <a:ext cx="11249967" cy="1313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124200" y="3959222"/>
            <a:ext cx="1722120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Legacy </a:t>
            </a:r>
            <a:r>
              <a:rPr lang="en-US" dirty="0" err="1" smtClean="0"/>
              <a:t>appengine</a:t>
            </a:r>
            <a:r>
              <a:rPr lang="en-US" dirty="0" smtClean="0"/>
              <a:t> support Backend and frontend for standard environment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Ref : https://cloud.google.com/appengine/docs/standard/java/backends/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51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262"/>
          <p:cNvGrpSpPr/>
          <p:nvPr/>
        </p:nvGrpSpPr>
        <p:grpSpPr>
          <a:xfrm>
            <a:off x="1433946" y="1731767"/>
            <a:ext cx="20664054" cy="10174483"/>
            <a:chOff x="5192873" y="667349"/>
            <a:chExt cx="17153371" cy="6825768"/>
          </a:xfrm>
        </p:grpSpPr>
        <p:sp>
          <p:nvSpPr>
            <p:cNvPr id="9" name="Shape 1263"/>
            <p:cNvSpPr/>
            <p:nvPr/>
          </p:nvSpPr>
          <p:spPr>
            <a:xfrm>
              <a:off x="5192873" y="667349"/>
              <a:ext cx="17153371" cy="682576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264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9690" y="933601"/>
              <a:ext cx="4767241" cy="6085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433946" y="604871"/>
            <a:ext cx="22192172" cy="935641"/>
          </a:xfrm>
          <a:prstGeom prst="rect">
            <a:avLst/>
          </a:prstGeom>
          <a:solidFill>
            <a:srgbClr val="519BF7"/>
          </a:solidFill>
          <a:ln w="12700" cap="flat">
            <a:noFill/>
            <a:miter lim="400000"/>
          </a:ln>
          <a:effectLst>
            <a:outerShdw blurRad="152400" dist="152400" dir="5400000" sx="99000" sy="99000" algn="ctr" rotWithShape="0">
              <a:schemeClr val="tx1">
                <a:alpha val="16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0" tIns="256032" rIns="0" bIns="256032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Google</a:t>
            </a:r>
            <a:r>
              <a:rPr kumimoji="0" lang="en-US" sz="34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 </a:t>
            </a:r>
            <a:r>
              <a:rPr kumimoji="0" lang="en-US" sz="3400" b="0" i="0" u="none" strike="noStrike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AppEngine</a:t>
            </a:r>
            <a:endParaRPr kumimoji="0" lang="en-US" sz="3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Roboto" pitchFamily="2" charset="0"/>
              <a:ea typeface="Roboto" pitchFamily="2" charset="0"/>
              <a:sym typeface="Calibri"/>
            </a:endParaRPr>
          </a:p>
        </p:txBody>
      </p:sp>
      <p:sp>
        <p:nvSpPr>
          <p:cNvPr id="12" name="Shape 2079"/>
          <p:cNvSpPr/>
          <p:nvPr/>
        </p:nvSpPr>
        <p:spPr>
          <a:xfrm>
            <a:off x="1433946" y="12315481"/>
            <a:ext cx="22192172" cy="548640"/>
          </a:xfrm>
          <a:prstGeom prst="rect">
            <a:avLst/>
          </a:prstGeom>
          <a:solidFill>
            <a:srgbClr val="E0E0E0"/>
          </a:solidFill>
          <a:ln w="38100"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900" y="4739017"/>
            <a:ext cx="16344900" cy="2466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It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is one of the first Google cloud Product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It is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PaaS product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5384" y="3012173"/>
            <a:ext cx="11410950" cy="988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What</a:t>
            </a:r>
            <a:r>
              <a:rPr kumimoji="0" lang="en-US" sz="72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is App-engine?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947" y="3035794"/>
            <a:ext cx="20664054" cy="84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35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262"/>
          <p:cNvGrpSpPr/>
          <p:nvPr/>
        </p:nvGrpSpPr>
        <p:grpSpPr>
          <a:xfrm>
            <a:off x="1433946" y="1731767"/>
            <a:ext cx="20664054" cy="10174483"/>
            <a:chOff x="5192873" y="667349"/>
            <a:chExt cx="17153371" cy="6825768"/>
          </a:xfrm>
        </p:grpSpPr>
        <p:sp>
          <p:nvSpPr>
            <p:cNvPr id="9" name="Shape 1263"/>
            <p:cNvSpPr/>
            <p:nvPr/>
          </p:nvSpPr>
          <p:spPr>
            <a:xfrm>
              <a:off x="5192873" y="667349"/>
              <a:ext cx="17153371" cy="682576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264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9690" y="933601"/>
              <a:ext cx="4767241" cy="6085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433946" y="604871"/>
            <a:ext cx="22192172" cy="935641"/>
          </a:xfrm>
          <a:prstGeom prst="rect">
            <a:avLst/>
          </a:prstGeom>
          <a:solidFill>
            <a:srgbClr val="519BF7"/>
          </a:solidFill>
          <a:ln w="12700" cap="flat">
            <a:noFill/>
            <a:miter lim="400000"/>
          </a:ln>
          <a:effectLst>
            <a:outerShdw blurRad="152400" dist="152400" dir="5400000" sx="99000" sy="99000" algn="ctr" rotWithShape="0">
              <a:schemeClr val="tx1">
                <a:alpha val="16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0" tIns="256032" rIns="0" bIns="256032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Google</a:t>
            </a:r>
            <a:r>
              <a:rPr kumimoji="0" lang="en-US" sz="34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 </a:t>
            </a:r>
            <a:r>
              <a:rPr kumimoji="0" lang="en-US" sz="3400" b="0" i="0" u="none" strike="noStrike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AppEngine</a:t>
            </a:r>
            <a:endParaRPr kumimoji="0" lang="en-US" sz="3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Roboto" pitchFamily="2" charset="0"/>
              <a:ea typeface="Roboto" pitchFamily="2" charset="0"/>
              <a:sym typeface="Calibri"/>
            </a:endParaRPr>
          </a:p>
        </p:txBody>
      </p:sp>
      <p:sp>
        <p:nvSpPr>
          <p:cNvPr id="12" name="Shape 2079"/>
          <p:cNvSpPr/>
          <p:nvPr/>
        </p:nvSpPr>
        <p:spPr>
          <a:xfrm>
            <a:off x="1433946" y="12315481"/>
            <a:ext cx="22192172" cy="548640"/>
          </a:xfrm>
          <a:prstGeom prst="rect">
            <a:avLst/>
          </a:prstGeom>
          <a:solidFill>
            <a:srgbClr val="E0E0E0"/>
          </a:solidFill>
          <a:ln w="38100"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900" y="4443551"/>
            <a:ext cx="1634490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It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is one of the first Google cloud Product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It is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PaaS product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6000" dirty="0" smtClean="0"/>
              <a:t>It is managed service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6000" dirty="0" smtClean="0"/>
              <a:t>Scaling is easy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5384" y="3012173"/>
            <a:ext cx="11410950" cy="988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What</a:t>
            </a:r>
            <a:r>
              <a:rPr kumimoji="0" lang="en-US" sz="72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is App-engine?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8538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262"/>
          <p:cNvGrpSpPr/>
          <p:nvPr/>
        </p:nvGrpSpPr>
        <p:grpSpPr>
          <a:xfrm>
            <a:off x="1433946" y="1731767"/>
            <a:ext cx="20664054" cy="10174483"/>
            <a:chOff x="5192873" y="667349"/>
            <a:chExt cx="17153371" cy="6825768"/>
          </a:xfrm>
        </p:grpSpPr>
        <p:sp>
          <p:nvSpPr>
            <p:cNvPr id="9" name="Shape 1263"/>
            <p:cNvSpPr/>
            <p:nvPr/>
          </p:nvSpPr>
          <p:spPr>
            <a:xfrm>
              <a:off x="5192873" y="667349"/>
              <a:ext cx="17153371" cy="682576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264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9690" y="933601"/>
              <a:ext cx="4767241" cy="6085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433946" y="604871"/>
            <a:ext cx="22192172" cy="935641"/>
          </a:xfrm>
          <a:prstGeom prst="rect">
            <a:avLst/>
          </a:prstGeom>
          <a:solidFill>
            <a:srgbClr val="519BF7"/>
          </a:solidFill>
          <a:ln w="12700" cap="flat">
            <a:noFill/>
            <a:miter lim="400000"/>
          </a:ln>
          <a:effectLst>
            <a:outerShdw blurRad="152400" dist="152400" dir="5400000" sx="99000" sy="99000" algn="ctr" rotWithShape="0">
              <a:schemeClr val="tx1">
                <a:alpha val="16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0" tIns="256032" rIns="0" bIns="256032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Google</a:t>
            </a:r>
            <a:r>
              <a:rPr kumimoji="0" lang="en-US" sz="34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 </a:t>
            </a:r>
            <a:r>
              <a:rPr kumimoji="0" lang="en-US" sz="3400" b="0" i="0" u="none" strike="noStrike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AppEngine</a:t>
            </a:r>
            <a:endParaRPr kumimoji="0" lang="en-US" sz="3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Roboto" pitchFamily="2" charset="0"/>
              <a:ea typeface="Roboto" pitchFamily="2" charset="0"/>
              <a:sym typeface="Calibri"/>
            </a:endParaRPr>
          </a:p>
        </p:txBody>
      </p:sp>
      <p:sp>
        <p:nvSpPr>
          <p:cNvPr id="12" name="Shape 2079"/>
          <p:cNvSpPr/>
          <p:nvPr/>
        </p:nvSpPr>
        <p:spPr>
          <a:xfrm>
            <a:off x="1433946" y="12315481"/>
            <a:ext cx="22192172" cy="548640"/>
          </a:xfrm>
          <a:prstGeom prst="rect">
            <a:avLst/>
          </a:prstGeom>
          <a:solidFill>
            <a:srgbClr val="E0E0E0"/>
          </a:solidFill>
          <a:ln w="38100"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900" y="4221733"/>
            <a:ext cx="1649730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6000" dirty="0" smtClean="0"/>
              <a:t>It is run-time environment to run your application under App engine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6000" dirty="0" smtClean="0"/>
              <a:t>It is classified in two category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5384" y="3012173"/>
            <a:ext cx="16471866" cy="988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What is environment mean in App engine?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62300" y="6988401"/>
            <a:ext cx="16344900" cy="3204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143000" marR="0" indent="-114300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6000" dirty="0" smtClean="0"/>
              <a:t>Standard Environment</a:t>
            </a:r>
          </a:p>
          <a:p>
            <a:pPr marL="1143000" lvl="3" indent="-1143000" algn="ctr">
              <a:buFont typeface="+mj-lt"/>
              <a:buAutoNum type="arabicPeriod"/>
            </a:pPr>
            <a:endParaRPr lang="en-US" sz="6000" dirty="0" smtClean="0"/>
          </a:p>
          <a:p>
            <a:pPr marL="1143000" marR="0" indent="-114300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Flexible Environment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871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262"/>
          <p:cNvGrpSpPr/>
          <p:nvPr/>
        </p:nvGrpSpPr>
        <p:grpSpPr>
          <a:xfrm>
            <a:off x="1433946" y="1731767"/>
            <a:ext cx="20664054" cy="10174483"/>
            <a:chOff x="5192873" y="667349"/>
            <a:chExt cx="17153371" cy="6825768"/>
          </a:xfrm>
        </p:grpSpPr>
        <p:sp>
          <p:nvSpPr>
            <p:cNvPr id="9" name="Shape 1263"/>
            <p:cNvSpPr/>
            <p:nvPr/>
          </p:nvSpPr>
          <p:spPr>
            <a:xfrm>
              <a:off x="5192873" y="667349"/>
              <a:ext cx="17153371" cy="682576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264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9690" y="933601"/>
              <a:ext cx="4767241" cy="6085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433946" y="604871"/>
            <a:ext cx="22192172" cy="935641"/>
          </a:xfrm>
          <a:prstGeom prst="rect">
            <a:avLst/>
          </a:prstGeom>
          <a:solidFill>
            <a:srgbClr val="519BF7"/>
          </a:solidFill>
          <a:ln w="12700" cap="flat">
            <a:noFill/>
            <a:miter lim="400000"/>
          </a:ln>
          <a:effectLst>
            <a:outerShdw blurRad="152400" dist="152400" dir="5400000" sx="99000" sy="99000" algn="ctr" rotWithShape="0">
              <a:schemeClr val="tx1">
                <a:alpha val="16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0" tIns="256032" rIns="0" bIns="256032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Google</a:t>
            </a:r>
            <a:r>
              <a:rPr kumimoji="0" lang="en-US" sz="34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 </a:t>
            </a:r>
            <a:r>
              <a:rPr kumimoji="0" lang="en-US" sz="3400" b="0" i="0" u="none" strike="noStrike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AppEngine</a:t>
            </a:r>
            <a:endParaRPr kumimoji="0" lang="en-US" sz="3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Roboto" pitchFamily="2" charset="0"/>
              <a:ea typeface="Roboto" pitchFamily="2" charset="0"/>
              <a:sym typeface="Calibri"/>
            </a:endParaRPr>
          </a:p>
        </p:txBody>
      </p:sp>
      <p:sp>
        <p:nvSpPr>
          <p:cNvPr id="12" name="Shape 2079"/>
          <p:cNvSpPr/>
          <p:nvPr/>
        </p:nvSpPr>
        <p:spPr>
          <a:xfrm>
            <a:off x="1433946" y="12315481"/>
            <a:ext cx="22192172" cy="548640"/>
          </a:xfrm>
          <a:prstGeom prst="rect">
            <a:avLst/>
          </a:prstGeom>
          <a:solidFill>
            <a:srgbClr val="E0E0E0"/>
          </a:solidFill>
          <a:ln w="38100"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900" y="4428742"/>
            <a:ext cx="16192500" cy="7341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6000" dirty="0" smtClean="0"/>
              <a:t>It is constrained environment 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It runs in sandbox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6000" dirty="0" smtClean="0"/>
              <a:t>Problem to use 3party lib </a:t>
            </a:r>
            <a:endParaRPr kumimoji="0" 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6000" dirty="0" smtClean="0"/>
              <a:t>It has faster scale up time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Supported Language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1143000" lvl="1" indent="-1143000">
              <a:buFont typeface="+mj-lt"/>
              <a:buAutoNum type="arabicPeriod"/>
            </a:pPr>
            <a:r>
              <a:rPr lang="en-US" sz="5400" dirty="0" smtClean="0"/>
              <a:t>Java 7 ( now Java 8 as well)</a:t>
            </a:r>
          </a:p>
          <a:p>
            <a:pPr marL="1143000" lvl="1" indent="-1143000">
              <a:buFont typeface="+mj-lt"/>
              <a:buAutoNum type="arabicPeriod"/>
            </a:pPr>
            <a:r>
              <a:rPr kumimoji="0" lang="en-US" sz="5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Python 2.7</a:t>
            </a:r>
          </a:p>
          <a:p>
            <a:pPr marL="1143000" lvl="1" indent="-1143000">
              <a:buFont typeface="+mj-lt"/>
              <a:buAutoNum type="arabicPeriod"/>
            </a:pPr>
            <a:r>
              <a:rPr lang="en-US" sz="5400" dirty="0" err="1" smtClean="0"/>
              <a:t>GoLang</a:t>
            </a:r>
            <a:r>
              <a:rPr lang="en-US" sz="5400" dirty="0" smtClean="0"/>
              <a:t> 1.6 and 1.8</a:t>
            </a:r>
          </a:p>
          <a:p>
            <a:pPr marL="1143000" lvl="1" indent="-1143000">
              <a:buFont typeface="+mj-lt"/>
              <a:buAutoNum type="arabicPeriod"/>
            </a:pPr>
            <a:r>
              <a:rPr kumimoji="0" lang="en-US" sz="5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PHP 5.5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5384" y="3012173"/>
            <a:ext cx="16471866" cy="988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Standard Environment</a:t>
            </a:r>
          </a:p>
        </p:txBody>
      </p:sp>
    </p:spTree>
    <p:extLst>
      <p:ext uri="{BB962C8B-B14F-4D97-AF65-F5344CB8AC3E}">
        <p14:creationId xmlns:p14="http://schemas.microsoft.com/office/powerpoint/2010/main" val="546704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262"/>
          <p:cNvGrpSpPr/>
          <p:nvPr/>
        </p:nvGrpSpPr>
        <p:grpSpPr>
          <a:xfrm>
            <a:off x="1433946" y="1731767"/>
            <a:ext cx="20664054" cy="10174483"/>
            <a:chOff x="5192873" y="667349"/>
            <a:chExt cx="17153371" cy="6825768"/>
          </a:xfrm>
        </p:grpSpPr>
        <p:sp>
          <p:nvSpPr>
            <p:cNvPr id="9" name="Shape 1263"/>
            <p:cNvSpPr/>
            <p:nvPr/>
          </p:nvSpPr>
          <p:spPr>
            <a:xfrm>
              <a:off x="5192873" y="667349"/>
              <a:ext cx="17153371" cy="682576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264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9690" y="933601"/>
              <a:ext cx="4767241" cy="6085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433946" y="604871"/>
            <a:ext cx="22192172" cy="935641"/>
          </a:xfrm>
          <a:prstGeom prst="rect">
            <a:avLst/>
          </a:prstGeom>
          <a:solidFill>
            <a:srgbClr val="519BF7"/>
          </a:solidFill>
          <a:ln w="12700" cap="flat">
            <a:noFill/>
            <a:miter lim="400000"/>
          </a:ln>
          <a:effectLst>
            <a:outerShdw blurRad="152400" dist="152400" dir="5400000" sx="99000" sy="99000" algn="ctr" rotWithShape="0">
              <a:schemeClr val="tx1">
                <a:alpha val="16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0" tIns="256032" rIns="0" bIns="256032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Google</a:t>
            </a:r>
            <a:r>
              <a:rPr kumimoji="0" lang="en-US" sz="34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 </a:t>
            </a:r>
            <a:r>
              <a:rPr kumimoji="0" lang="en-US" sz="3400" b="0" i="0" u="none" strike="noStrike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AppEngine</a:t>
            </a:r>
            <a:endParaRPr kumimoji="0" lang="en-US" sz="3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Roboto" pitchFamily="2" charset="0"/>
              <a:ea typeface="Roboto" pitchFamily="2" charset="0"/>
              <a:sym typeface="Calibri"/>
            </a:endParaRPr>
          </a:p>
        </p:txBody>
      </p:sp>
      <p:sp>
        <p:nvSpPr>
          <p:cNvPr id="12" name="Shape 2079"/>
          <p:cNvSpPr/>
          <p:nvPr/>
        </p:nvSpPr>
        <p:spPr>
          <a:xfrm>
            <a:off x="1433946" y="12315481"/>
            <a:ext cx="22192172" cy="548640"/>
          </a:xfrm>
          <a:prstGeom prst="rect">
            <a:avLst/>
          </a:prstGeom>
          <a:solidFill>
            <a:srgbClr val="E0E0E0"/>
          </a:solidFill>
          <a:ln w="38100"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900" y="4465675"/>
            <a:ext cx="18630900" cy="72676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6000" dirty="0" smtClean="0"/>
              <a:t>It is Docker base containerize app run in GCP’s VM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85725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Has more </a:t>
            </a:r>
            <a:r>
              <a:rPr lang="en-US" sz="6000" dirty="0"/>
              <a:t>access compare to standard </a:t>
            </a:r>
            <a:r>
              <a:rPr lang="en-US" sz="6000" dirty="0" smtClean="0"/>
              <a:t>environment</a:t>
            </a:r>
          </a:p>
          <a:p>
            <a:pPr marL="85725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User any 3</a:t>
            </a:r>
            <a:r>
              <a:rPr lang="en-US" sz="6000" baseline="30000" dirty="0" smtClean="0"/>
              <a:t>rd</a:t>
            </a:r>
            <a:r>
              <a:rPr lang="en-US" sz="6000" dirty="0" smtClean="0"/>
              <a:t> party lib</a:t>
            </a:r>
          </a:p>
          <a:p>
            <a:pPr marL="85725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Supported Language</a:t>
            </a:r>
            <a:endParaRPr lang="en-US" sz="5400" dirty="0" smtClean="0"/>
          </a:p>
          <a:p>
            <a:pPr marL="1143000" lvl="1" indent="-1143000">
              <a:buFont typeface="+mj-lt"/>
              <a:buAutoNum type="arabicPeriod"/>
            </a:pPr>
            <a:r>
              <a:rPr kumimoji="0" lang="en-US" sz="5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Python </a:t>
            </a:r>
          </a:p>
          <a:p>
            <a:pPr marL="1143000" lvl="1" indent="-1143000">
              <a:buFont typeface="+mj-lt"/>
              <a:buAutoNum type="arabicPeriod"/>
            </a:pPr>
            <a:r>
              <a:rPr lang="en-US" sz="5400" dirty="0" smtClean="0"/>
              <a:t>Java</a:t>
            </a:r>
          </a:p>
          <a:p>
            <a:pPr marL="1143000" lvl="1" indent="-1143000">
              <a:buFont typeface="+mj-lt"/>
              <a:buAutoNum type="arabicPeriod"/>
            </a:pPr>
            <a:r>
              <a:rPr lang="en-US" sz="5400" dirty="0" smtClean="0"/>
              <a:t>Go</a:t>
            </a:r>
          </a:p>
          <a:p>
            <a:pPr marL="1143000" lvl="1" indent="-1143000">
              <a:buFont typeface="+mj-lt"/>
              <a:buAutoNum type="arabicPeriod"/>
            </a:pPr>
            <a:r>
              <a:rPr kumimoji="0" lang="en-US" sz="5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.NET</a:t>
            </a:r>
          </a:p>
          <a:p>
            <a:pPr marL="1143000" lvl="1" indent="-1143000">
              <a:buFont typeface="+mj-lt"/>
              <a:buAutoNum type="arabicPeriod"/>
            </a:pPr>
            <a:r>
              <a:rPr lang="en-US" sz="5400" dirty="0" smtClean="0"/>
              <a:t>Practically any language</a:t>
            </a:r>
            <a:endParaRPr kumimoji="0" lang="en-US" sz="5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5384" y="3012173"/>
            <a:ext cx="16471866" cy="988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Flexible </a:t>
            </a:r>
            <a:r>
              <a:rPr lang="en-US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677721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subTitle" idx="4294967295"/>
          </p:nvPr>
        </p:nvSpPr>
        <p:spPr>
          <a:xfrm>
            <a:off x="357002" y="0"/>
            <a:ext cx="23519197" cy="14168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b" anchorCtr="0">
            <a:noAutofit/>
          </a:bodyPr>
          <a:lstStyle/>
          <a:p>
            <a:pPr marL="0" indent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endParaRPr lang="en-US" sz="3467" dirty="0">
              <a:solidFill>
                <a:srgbClr val="75787A"/>
              </a:solidFill>
            </a:endParaRPr>
          </a:p>
        </p:txBody>
      </p:sp>
      <p:pic>
        <p:nvPicPr>
          <p:cNvPr id="1264" name="Shape 1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433" y="2219794"/>
            <a:ext cx="6906567" cy="51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02" y="0"/>
            <a:ext cx="23519197" cy="131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262"/>
          <p:cNvGrpSpPr/>
          <p:nvPr/>
        </p:nvGrpSpPr>
        <p:grpSpPr>
          <a:xfrm>
            <a:off x="1433946" y="1731767"/>
            <a:ext cx="20664054" cy="10174483"/>
            <a:chOff x="5192873" y="667349"/>
            <a:chExt cx="17153371" cy="6825768"/>
          </a:xfrm>
        </p:grpSpPr>
        <p:sp>
          <p:nvSpPr>
            <p:cNvPr id="9" name="Shape 1263"/>
            <p:cNvSpPr/>
            <p:nvPr/>
          </p:nvSpPr>
          <p:spPr>
            <a:xfrm>
              <a:off x="5192873" y="667349"/>
              <a:ext cx="17153371" cy="682576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264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9690" y="933601"/>
              <a:ext cx="4767241" cy="6085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433946" y="604871"/>
            <a:ext cx="22192172" cy="935641"/>
          </a:xfrm>
          <a:prstGeom prst="rect">
            <a:avLst/>
          </a:prstGeom>
          <a:solidFill>
            <a:srgbClr val="519BF7"/>
          </a:solidFill>
          <a:ln w="12700" cap="flat">
            <a:noFill/>
            <a:miter lim="400000"/>
          </a:ln>
          <a:effectLst>
            <a:outerShdw blurRad="152400" dist="152400" dir="5400000" sx="99000" sy="99000" algn="ctr" rotWithShape="0">
              <a:schemeClr val="tx1">
                <a:alpha val="16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0" tIns="256032" rIns="0" bIns="256032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Google</a:t>
            </a:r>
            <a:r>
              <a:rPr kumimoji="0" lang="en-US" sz="34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 </a:t>
            </a:r>
            <a:r>
              <a:rPr kumimoji="0" lang="en-US" sz="3400" b="0" i="0" u="none" strike="noStrike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oboto" pitchFamily="2" charset="0"/>
                <a:ea typeface="Roboto" pitchFamily="2" charset="0"/>
                <a:sym typeface="Calibri"/>
              </a:rPr>
              <a:t>AppEngine</a:t>
            </a:r>
            <a:endParaRPr kumimoji="0" lang="en-US" sz="3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Roboto" pitchFamily="2" charset="0"/>
              <a:ea typeface="Roboto" pitchFamily="2" charset="0"/>
              <a:sym typeface="Calibri"/>
            </a:endParaRPr>
          </a:p>
        </p:txBody>
      </p:sp>
      <p:sp>
        <p:nvSpPr>
          <p:cNvPr id="12" name="Shape 2079"/>
          <p:cNvSpPr/>
          <p:nvPr/>
        </p:nvSpPr>
        <p:spPr>
          <a:xfrm>
            <a:off x="1433946" y="12315481"/>
            <a:ext cx="22192172" cy="548640"/>
          </a:xfrm>
          <a:prstGeom prst="rect">
            <a:avLst/>
          </a:prstGeom>
          <a:solidFill>
            <a:srgbClr val="E0E0E0"/>
          </a:solidFill>
          <a:ln w="38100"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900" y="4613410"/>
            <a:ext cx="18630900" cy="6972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 smtClean="0"/>
              <a:t>Install </a:t>
            </a:r>
            <a:r>
              <a:rPr lang="en-US" sz="5400" dirty="0" err="1" smtClean="0"/>
              <a:t>gcloud</a:t>
            </a:r>
            <a:r>
              <a:rPr lang="en-US" sz="5400" dirty="0" smtClean="0"/>
              <a:t> SDK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Acquired local credential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5400" dirty="0" smtClean="0"/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5400" dirty="0"/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5400" dirty="0" smtClean="0"/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 smtClean="0"/>
              <a:t>Deploy is visual studio ( it will write </a:t>
            </a:r>
            <a:r>
              <a:rPr lang="en-US" sz="5400" dirty="0" err="1" smtClean="0"/>
              <a:t>app.yaml</a:t>
            </a:r>
            <a:r>
              <a:rPr lang="en-US" sz="5400" dirty="0"/>
              <a:t>)</a:t>
            </a:r>
            <a:endParaRPr lang="en-US" sz="5400" dirty="0" smtClean="0"/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 smtClean="0"/>
              <a:t>Deploy from command prompt (you need to write </a:t>
            </a:r>
            <a:r>
              <a:rPr lang="en-US" sz="5400" dirty="0" err="1" smtClean="0"/>
              <a:t>app.yaml</a:t>
            </a:r>
            <a:r>
              <a:rPr lang="en-US" sz="5400" dirty="0"/>
              <a:t>)</a:t>
            </a: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5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5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857250" marR="0" indent="-857250" algn="l" defTabSz="18288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5384" y="3012173"/>
            <a:ext cx="16471866" cy="988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Demo  for </a:t>
            </a:r>
            <a:r>
              <a:rPr lang="en-US" dirty="0"/>
              <a:t>.NET core </a:t>
            </a:r>
            <a:r>
              <a:rPr lang="en-US" dirty="0" smtClean="0"/>
              <a:t>App-engine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176" b="75000" l="1035" r="89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9756" y="6072134"/>
            <a:ext cx="10001250" cy="18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98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subTitle" idx="4294967295"/>
          </p:nvPr>
        </p:nvSpPr>
        <p:spPr>
          <a:xfrm>
            <a:off x="357002" y="0"/>
            <a:ext cx="23519197" cy="14168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b" anchorCtr="0">
            <a:noAutofit/>
          </a:bodyPr>
          <a:lstStyle/>
          <a:p>
            <a:pPr marL="0" indent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sz="3467" dirty="0" smtClean="0">
                <a:solidFill>
                  <a:srgbClr val="75787A"/>
                </a:solidFill>
              </a:rPr>
              <a:t>App-Engine</a:t>
            </a:r>
            <a:endParaRPr lang="en-US" sz="3467" dirty="0">
              <a:solidFill>
                <a:srgbClr val="75787A"/>
              </a:solidFill>
            </a:endParaRPr>
          </a:p>
        </p:txBody>
      </p:sp>
      <p:pic>
        <p:nvPicPr>
          <p:cNvPr id="1264" name="Shape 1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433" y="2219794"/>
            <a:ext cx="14624140" cy="51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86025"/>
            <a:ext cx="19935825" cy="87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Test1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10A8E4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rgbClr val="A6AAA9"/>
          </a:solidFill>
          <a:miter/>
        </a:ln>
      </a:spPr>
      <a:bodyPr lIns="45719" rIns="45719"/>
      <a:lstStyle>
        <a:defPPr defTabSz="914400">
          <a:lnSpc>
            <a:spcPct val="100000"/>
          </a:lnSpc>
          <a:defRPr sz="1800"/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10A8E4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255</Words>
  <Application>Microsoft Office PowerPoint</Application>
  <PresentationFormat>Custom</PresentationFormat>
  <Paragraphs>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Light</vt:lpstr>
      <vt:lpstr>Helvetica Neue</vt:lpstr>
      <vt:lpstr>Roboto</vt:lpstr>
      <vt:lpstr>Test1</vt:lpstr>
      <vt:lpstr>&lt;Title&gt;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Neudesic Template with GCP</dc:title>
  <dc:creator>Randy Lee</dc:creator>
  <cp:keywords>Google, Icons, GCP</cp:keywords>
  <cp:lastModifiedBy>Divyang Panchasara</cp:lastModifiedBy>
  <cp:revision>84</cp:revision>
  <dcterms:modified xsi:type="dcterms:W3CDTF">2018-02-20T23:26:16Z</dcterms:modified>
</cp:coreProperties>
</file>