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7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06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84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02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3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8ECA-A0F1-4085-A0BC-17A980E0711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2C99C3-BE08-402F-9CF0-9E332336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" y="3212234"/>
            <a:ext cx="3300546" cy="3300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2595" y="3919970"/>
            <a:ext cx="67578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Certification Name: </a:t>
            </a:r>
            <a:r>
              <a:rPr lang="en-US" sz="2000" b="1" dirty="0" smtClean="0">
                <a:solidFill>
                  <a:srgbClr val="0070C0"/>
                </a:solidFill>
              </a:rPr>
              <a:t>Azure Administrator Associate</a:t>
            </a:r>
          </a:p>
          <a:p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 Paper: </a:t>
            </a:r>
            <a:r>
              <a:rPr lang="en-US" sz="2000" b="1" dirty="0" smtClean="0">
                <a:solidFill>
                  <a:srgbClr val="0070C0"/>
                </a:solidFill>
              </a:rPr>
              <a:t>AZ – 103, Microsoft Azure Administrator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Completed </a:t>
            </a:r>
            <a:r>
              <a:rPr lang="en-US" sz="2000" b="1" dirty="0">
                <a:solidFill>
                  <a:srgbClr val="C00000"/>
                </a:solidFill>
              </a:rPr>
              <a:t>By: </a:t>
            </a:r>
            <a:r>
              <a:rPr lang="en-US" sz="2000" b="1" dirty="0">
                <a:solidFill>
                  <a:srgbClr val="0070C0"/>
                </a:solidFill>
              </a:rPr>
              <a:t>Rahul Jadhav, Divyang </a:t>
            </a:r>
            <a:r>
              <a:rPr lang="en-US" sz="2000" b="1" dirty="0" smtClean="0">
                <a:solidFill>
                  <a:srgbClr val="0070C0"/>
                </a:solidFill>
              </a:rPr>
              <a:t>Ramani</a:t>
            </a:r>
          </a:p>
          <a:p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67" y="613962"/>
            <a:ext cx="3106821" cy="31068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3737" y="562398"/>
            <a:ext cx="675785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Certification Name: </a:t>
            </a:r>
            <a:r>
              <a:rPr lang="en-US" sz="2000" b="1" dirty="0" smtClean="0">
                <a:solidFill>
                  <a:srgbClr val="0070C0"/>
                </a:solidFill>
              </a:rPr>
              <a:t>Teams Administrator Associate</a:t>
            </a:r>
          </a:p>
          <a:p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 Paper: </a:t>
            </a:r>
            <a:r>
              <a:rPr lang="en-US" sz="2000" b="1" dirty="0" smtClean="0">
                <a:solidFill>
                  <a:srgbClr val="0070C0"/>
                </a:solidFill>
              </a:rPr>
              <a:t>MS – 700, Managing Microsoft Teams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Completed </a:t>
            </a:r>
            <a:r>
              <a:rPr lang="en-US" sz="2000" b="1" dirty="0">
                <a:solidFill>
                  <a:srgbClr val="C00000"/>
                </a:solidFill>
              </a:rPr>
              <a:t>By: </a:t>
            </a:r>
            <a:r>
              <a:rPr lang="en-US" sz="2000" b="1" dirty="0" smtClean="0">
                <a:solidFill>
                  <a:srgbClr val="0070C0"/>
                </a:solidFill>
              </a:rPr>
              <a:t>Vikas Mishra, Mehul Chauhan, </a:t>
            </a:r>
            <a:r>
              <a:rPr lang="en-US" sz="2000" b="1" dirty="0" smtClean="0">
                <a:solidFill>
                  <a:srgbClr val="0070C0"/>
                </a:solidFill>
              </a:rPr>
              <a:t>Virendra </a:t>
            </a:r>
            <a:r>
              <a:rPr lang="en-US" sz="2000" b="1" dirty="0" smtClean="0">
                <a:solidFill>
                  <a:srgbClr val="0070C0"/>
                </a:solidFill>
              </a:rPr>
              <a:t>Vasava, </a:t>
            </a:r>
            <a:r>
              <a:rPr lang="en-US" sz="2000" b="1" dirty="0">
                <a:solidFill>
                  <a:srgbClr val="0070C0"/>
                </a:solidFill>
              </a:rPr>
              <a:t>Divyang </a:t>
            </a:r>
            <a:r>
              <a:rPr lang="en-US" sz="2000" b="1" dirty="0" smtClean="0">
                <a:solidFill>
                  <a:srgbClr val="0070C0"/>
                </a:solidFill>
              </a:rPr>
              <a:t>Ramani</a:t>
            </a:r>
          </a:p>
          <a:p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390" y="1209934"/>
            <a:ext cx="4979302" cy="1454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4" y="4465827"/>
            <a:ext cx="4979303" cy="1457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394" y="713557"/>
            <a:ext cx="6104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Certification Name: </a:t>
            </a:r>
            <a:r>
              <a:rPr lang="en-US" sz="2000" b="1" dirty="0" smtClean="0">
                <a:solidFill>
                  <a:srgbClr val="0070C0"/>
                </a:solidFill>
              </a:rPr>
              <a:t>Network Security Associate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                                   </a:t>
            </a:r>
            <a:r>
              <a:rPr lang="en-US" sz="2000" b="1" dirty="0" smtClean="0">
                <a:solidFill>
                  <a:srgbClr val="0070C0"/>
                </a:solidFill>
              </a:rPr>
              <a:t>(The Threat Landscape)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 </a:t>
            </a:r>
            <a:r>
              <a:rPr lang="en-US" sz="2000" b="1" dirty="0" smtClean="0">
                <a:solidFill>
                  <a:srgbClr val="C00000"/>
                </a:solidFill>
              </a:rPr>
              <a:t>Paper: </a:t>
            </a:r>
            <a:r>
              <a:rPr lang="en-US" sz="2000" b="1" dirty="0" smtClean="0">
                <a:solidFill>
                  <a:srgbClr val="0070C0"/>
                </a:solidFill>
              </a:rPr>
              <a:t>NSE 1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Completed </a:t>
            </a:r>
            <a:r>
              <a:rPr lang="en-US" sz="2000" b="1" dirty="0" smtClean="0">
                <a:solidFill>
                  <a:srgbClr val="C00000"/>
                </a:solidFill>
              </a:rPr>
              <a:t>By: </a:t>
            </a:r>
            <a:r>
              <a:rPr lang="en-US" sz="2000" b="1" dirty="0" smtClean="0">
                <a:solidFill>
                  <a:srgbClr val="0070C0"/>
                </a:solidFill>
              </a:rPr>
              <a:t>Vrushank Raval, Jayal Naik, 	               Rahul Jadhav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8617" y="3870430"/>
            <a:ext cx="60219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Certification Name: </a:t>
            </a:r>
            <a:r>
              <a:rPr lang="en-US" sz="2000" b="1" dirty="0" smtClean="0">
                <a:solidFill>
                  <a:srgbClr val="0070C0"/>
                </a:solidFill>
              </a:rPr>
              <a:t>Network Security Associate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                                   </a:t>
            </a:r>
            <a:r>
              <a:rPr lang="en-US" sz="2000" b="1" dirty="0" smtClean="0">
                <a:solidFill>
                  <a:srgbClr val="0070C0"/>
                </a:solidFill>
              </a:rPr>
              <a:t>(Fortinet Security Fabric)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Exam </a:t>
            </a:r>
            <a:r>
              <a:rPr lang="en-US" sz="2000" b="1" dirty="0" smtClean="0">
                <a:solidFill>
                  <a:srgbClr val="C00000"/>
                </a:solidFill>
              </a:rPr>
              <a:t>Paper: </a:t>
            </a:r>
            <a:r>
              <a:rPr lang="en-US" sz="2000" b="1" dirty="0" smtClean="0">
                <a:solidFill>
                  <a:srgbClr val="0070C0"/>
                </a:solidFill>
              </a:rPr>
              <a:t>NSE 2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Completed </a:t>
            </a:r>
            <a:r>
              <a:rPr lang="en-US" sz="2000" b="1" dirty="0" smtClean="0">
                <a:solidFill>
                  <a:srgbClr val="C00000"/>
                </a:solidFill>
              </a:rPr>
              <a:t>By: </a:t>
            </a:r>
            <a:r>
              <a:rPr lang="en-US" sz="2000" b="1" dirty="0" smtClean="0">
                <a:solidFill>
                  <a:srgbClr val="0070C0"/>
                </a:solidFill>
              </a:rPr>
              <a:t>Vrushank Raval, Jayal Naik, 	               Rahul Jadhav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106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Divyang Ramani</dc:creator>
  <cp:lastModifiedBy>Divyang Ramani</cp:lastModifiedBy>
  <cp:revision>9</cp:revision>
  <dcterms:created xsi:type="dcterms:W3CDTF">2020-07-17T12:51:47Z</dcterms:created>
  <dcterms:modified xsi:type="dcterms:W3CDTF">2020-07-18T11:58:40Z</dcterms:modified>
</cp:coreProperties>
</file>