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move the slide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latin typeface="Arial"/>
              </a:rPr>
              <a:t>Click to edit the notes format</a:t>
            </a:r>
            <a:endParaRPr b="0" lang="en-US" sz="281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6B9ABC-AB85-476E-B454-5CEB95B65E1F}" type="slidenum">
              <a:rPr b="0" lang="en-US" sz="1400" spc="-1" strike="noStrike">
                <a:latin typeface="Noto Sans Regular"/>
              </a:rPr>
              <a:t>1</a:t>
            </a:fld>
            <a:endParaRPr b="0" lang="en-US" sz="1400" spc="-1" strike="noStrike"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latin typeface="Arial"/>
              </a:rPr>
              <a:t>No alog, no pseudo code, no code</a:t>
            </a:r>
            <a:endParaRPr b="0" lang="en-US" sz="281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- order 3 tree M == 3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tree construction is bottom up as opposed to BST top-down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196543A-13A3-487B-B5D7-234C6AD67D75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8253184C-3675-43CB-9B59-B5455ABEB1DF}" type="slidecount">
              <a:rPr b="0" lang="en-US" sz="1400" spc="-1" strike="noStrike">
                <a:latin typeface="Noto Sans Regular"/>
              </a:rPr>
              <a:t>18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C165DF2-D8B2-414E-ACBE-4CC06E90ECD8}" type="slidenum">
              <a:rPr b="0" lang="en-US" sz="1400" spc="-1" strike="noStrike">
                <a:latin typeface="Noto Sans Regular"/>
              </a:rPr>
              <a:t>1</a:t>
            </a:fld>
            <a:r>
              <a:rPr b="0" lang="en-US" sz="1400" spc="-1" strike="noStrike">
                <a:latin typeface="Noto Sans Regular"/>
              </a:rPr>
              <a:t> / </a:t>
            </a:r>
            <a:fld id="{2FFB8753-A28A-4D72-9567-8756BB08C2E4}" type="slidecount">
              <a:rPr b="0" lang="en-US" sz="1400" spc="-1" strike="noStrike">
                <a:latin typeface="Noto Sans Regular"/>
              </a:rPr>
              <a:t>18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cs.usfca.edu/~galles/visualization/BTree.html" TargetMode="External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B Tree &amp; B+ Tree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Noto Sans Regular"/>
              </a:rPr>
              <a:t>                                        </a:t>
            </a:r>
            <a:r>
              <a:rPr b="0" lang="en-US" sz="3200" spc="-1" strike="noStrike">
                <a:latin typeface="Noto Sans Regular"/>
              </a:rPr>
              <a:t>Sagar </a:t>
            </a:r>
            <a:r>
              <a:rPr b="0" lang="en-US" sz="3200" spc="-1" strike="noStrike">
                <a:latin typeface="Noto Sans Regular"/>
              </a:rPr>
              <a:t>Rohankar</a:t>
            </a:r>
            <a:endParaRPr b="0" lang="en-US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B+ Tree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Internal nodes direct the search, leaf node contain data entries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It contains index pages &amp; data pages. The capacity of leaf has to 50% or more.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If n = 4, then key for each node between 2 to 4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Index page will 4 + 1 = 5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669280" y="4610880"/>
            <a:ext cx="4268880" cy="22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Search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Find 15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017520" y="3749040"/>
            <a:ext cx="4268880" cy="22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Insert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Insert 28 below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55600" y="3618720"/>
            <a:ext cx="4590720" cy="17373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761000" y="3383280"/>
            <a:ext cx="5114520" cy="19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Insert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Insert 70 below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Split the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Choose middle key 60, place in the index page between 50 7 75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-145800" y="4593240"/>
            <a:ext cx="5114520" cy="19904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093280" y="4610880"/>
            <a:ext cx="4873680" cy="21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Insert</a:t>
            </a: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	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Insert 95 to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Split 75,80,85,90 into 2 pages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Middle key 85 rises to index page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Split the index page creating new root 65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 rot="21580200">
            <a:off x="2475000" y="4662720"/>
            <a:ext cx="4873680" cy="21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Insert 95 Result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80160" y="2229120"/>
            <a:ext cx="6583680" cy="41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Delete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Delete 70 from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Page contain 60, 65 post delete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Satisfied 50% criteria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1760" y="3840480"/>
            <a:ext cx="4389120" cy="325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870800" y="3710520"/>
            <a:ext cx="506520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Delete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Delete 25 from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25 appears in index page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when we delete 25 we must replace it with 28 in the index page.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74320" y="4200480"/>
            <a:ext cx="5065200" cy="32000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120640" y="4248000"/>
            <a:ext cx="4663440" cy="26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Resources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https://www.sci.unich.it/~acciaro/bpiutrees.pdf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Why B Tree?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BST 2^20 for 1 million, B Tree 1000 keys with 2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Library Catalog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Database Index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L2 &lt; RAM &lt; Disk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Read in blocks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Rules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For M order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Root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Has between 2 and M children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Internal Nodes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Store upto M-1 keys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Have between ceil[M/2] and M children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Leaf Nodes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Store between ceil[(M-1)/2] and M-1 keys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All at same depth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 Tree Search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667160" y="2651760"/>
            <a:ext cx="610524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 Tree Insert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89120" y="1737360"/>
            <a:ext cx="8791200" cy="635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14400" y="2160000"/>
            <a:ext cx="6035040" cy="497232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 Tree Insert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5760" y="2377440"/>
            <a:ext cx="8790120" cy="438912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Delete 22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Resources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424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Time Complexity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O(log N)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Visualization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https://www.cs.usfca.edu/~galles/visualization/BTree.html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Tutorial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https://www.youtube.com/watch?v=TOb1tuEZ2X4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B+ Tree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983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Extension to B Tree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B+ tree is balanced tree in which every path from root to leaf is same length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All records are stored in leaf, keys stored in internal node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All leaf nodes are interconnected for faster access (useful in sequential scan)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Fill factor 50%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2019-08-24T23:11:13Z</dcterms:created>
  <dc:creator/>
  <dc:description/>
  <dc:language>en-US</dc:language>
  <cp:lastModifiedBy/>
  <dcterms:modified xsi:type="dcterms:W3CDTF">2019-08-27T14:37:00Z</dcterms:modified>
  <cp:revision>28</cp:revision>
  <dc:subject/>
  <dc:title>Impress</dc:title>
</cp:coreProperties>
</file>