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MACROS </a:t>
            </a:r>
            <a:endParaRPr lang="en-IN" dirty="0"/>
          </a:p>
        </p:txBody>
      </p:sp>
      <p:sp>
        <p:nvSpPr>
          <p:cNvPr id="3" name="Subtitle 2"/>
          <p:cNvSpPr>
            <a:spLocks noGrp="1"/>
          </p:cNvSpPr>
          <p:nvPr>
            <p:ph type="subTitle" idx="1"/>
          </p:nvPr>
        </p:nvSpPr>
        <p:spPr/>
        <p:txBody>
          <a:bodyPr/>
          <a:lstStyle/>
          <a:p>
            <a:r>
              <a:rPr lang="en-IN" dirty="0" smtClean="0"/>
              <a:t>-</a:t>
            </a:r>
            <a:r>
              <a:rPr lang="en-IN" dirty="0"/>
              <a:t>A</a:t>
            </a:r>
            <a:r>
              <a:rPr lang="en-IN" dirty="0" smtClean="0"/>
              <a:t> </a:t>
            </a:r>
            <a:r>
              <a:rPr lang="en-IN" dirty="0" smtClean="0"/>
              <a:t>predefined set of actions</a:t>
            </a:r>
          </a:p>
          <a:p>
            <a:endParaRPr lang="en-IN" dirty="0"/>
          </a:p>
        </p:txBody>
      </p:sp>
      <p:sp>
        <p:nvSpPr>
          <p:cNvPr id="4" name="TextBox 3"/>
          <p:cNvSpPr txBox="1"/>
          <p:nvPr/>
        </p:nvSpPr>
        <p:spPr>
          <a:xfrm>
            <a:off x="350376" y="5623133"/>
            <a:ext cx="5529131" cy="923330"/>
          </a:xfrm>
          <a:prstGeom prst="rect">
            <a:avLst/>
          </a:prstGeom>
          <a:noFill/>
        </p:spPr>
        <p:txBody>
          <a:bodyPr wrap="square" rtlCol="0">
            <a:spAutoFit/>
          </a:bodyPr>
          <a:lstStyle/>
          <a:p>
            <a:r>
              <a:rPr lang="en-IN" dirty="0" smtClean="0"/>
              <a:t>Name: Divyank Madan</a:t>
            </a:r>
          </a:p>
          <a:p>
            <a:r>
              <a:rPr lang="en-IN" dirty="0" smtClean="0"/>
              <a:t>Batch: TPass (CTS)</a:t>
            </a:r>
          </a:p>
          <a:p>
            <a:r>
              <a:rPr lang="en-IN" dirty="0" smtClean="0"/>
              <a:t>College : Maharaja Agrasen Institute Of Technology</a:t>
            </a:r>
            <a:endParaRPr lang="en-IN" dirty="0"/>
          </a:p>
        </p:txBody>
      </p:sp>
    </p:spTree>
    <p:extLst>
      <p:ext uri="{BB962C8B-B14F-4D97-AF65-F5344CB8AC3E}">
        <p14:creationId xmlns:p14="http://schemas.microsoft.com/office/powerpoint/2010/main" val="129225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t>WHAT ARE MACROS ?</a:t>
            </a:r>
            <a:r>
              <a:rPr lang="en-IN" dirty="0" smtClean="0"/>
              <a:t/>
            </a:r>
            <a:br>
              <a:rPr lang="en-IN" dirty="0" smtClean="0"/>
            </a:br>
            <a:endParaRPr lang="en-IN" dirty="0"/>
          </a:p>
        </p:txBody>
      </p:sp>
      <p:sp>
        <p:nvSpPr>
          <p:cNvPr id="3" name="Content Placeholder 2"/>
          <p:cNvSpPr>
            <a:spLocks noGrp="1"/>
          </p:cNvSpPr>
          <p:nvPr>
            <p:ph idx="1"/>
          </p:nvPr>
        </p:nvSpPr>
        <p:spPr>
          <a:xfrm>
            <a:off x="677334" y="1588020"/>
            <a:ext cx="8757224" cy="4146208"/>
          </a:xfrm>
        </p:spPr>
        <p:txBody>
          <a:bodyPr>
            <a:normAutofit/>
          </a:bodyPr>
          <a:lstStyle/>
          <a:p>
            <a:r>
              <a:rPr lang="en-IN" dirty="0"/>
              <a:t> A </a:t>
            </a:r>
            <a:r>
              <a:rPr lang="en-IN" b="1" dirty="0"/>
              <a:t>macro</a:t>
            </a:r>
            <a:r>
              <a:rPr lang="en-IN" dirty="0"/>
              <a:t> is an action or a set of actions that you can run as many times as you want. When you create a </a:t>
            </a:r>
            <a:r>
              <a:rPr lang="en-IN" b="1" dirty="0"/>
              <a:t>macro</a:t>
            </a:r>
            <a:r>
              <a:rPr lang="en-IN" dirty="0"/>
              <a:t>, you are recording your mouse clicks and </a:t>
            </a:r>
            <a:r>
              <a:rPr lang="en-IN" dirty="0" smtClean="0"/>
              <a:t>keystrokes</a:t>
            </a:r>
            <a:r>
              <a:rPr lang="en-IN" dirty="0"/>
              <a:t> </a:t>
            </a:r>
            <a:r>
              <a:rPr lang="en-IN" dirty="0" smtClean="0"/>
              <a:t>in order to develop an automated routine.</a:t>
            </a:r>
            <a:endParaRPr lang="en-IN" dirty="0" smtClean="0"/>
          </a:p>
          <a:p>
            <a:pPr marL="0" indent="0">
              <a:buNone/>
            </a:pPr>
            <a:endParaRPr lang="en-IN" dirty="0" smtClean="0"/>
          </a:p>
          <a:p>
            <a:r>
              <a:rPr lang="en-IN" dirty="0" smtClean="0"/>
              <a:t>It is </a:t>
            </a:r>
            <a:r>
              <a:rPr lang="en-IN" dirty="0"/>
              <a:t>a code written in VBA (Visual Basic for Applications) that allows you to run a chunk of code whenever it is executed</a:t>
            </a:r>
            <a:r>
              <a:rPr lang="en-IN" dirty="0" smtClean="0"/>
              <a:t>.</a:t>
            </a:r>
          </a:p>
          <a:p>
            <a:pPr marL="0" indent="0">
              <a:buNone/>
            </a:pPr>
            <a:endParaRPr lang="en-IN" dirty="0" smtClean="0"/>
          </a:p>
          <a:p>
            <a:r>
              <a:rPr lang="en-IN" dirty="0"/>
              <a:t>When you record a macro, Excel closely watches the steps you’re taking and notes it down in a language that it understands – which is VBA</a:t>
            </a:r>
            <a:r>
              <a:rPr lang="en-IN" dirty="0" smtClean="0"/>
              <a:t>.</a:t>
            </a:r>
          </a:p>
          <a:p>
            <a:endParaRPr lang="en-IN" dirty="0" smtClean="0"/>
          </a:p>
          <a:p>
            <a:r>
              <a:rPr lang="en-IN" dirty="0" smtClean="0"/>
              <a:t>When </a:t>
            </a:r>
            <a:r>
              <a:rPr lang="en-IN" dirty="0"/>
              <a:t>you stop the recording, save the macro, and run it, Excel simply goes back to the VBA code it generated and follows the exact same steps.</a:t>
            </a:r>
          </a:p>
        </p:txBody>
      </p:sp>
    </p:spTree>
    <p:extLst>
      <p:ext uri="{BB962C8B-B14F-4D97-AF65-F5344CB8AC3E}">
        <p14:creationId xmlns:p14="http://schemas.microsoft.com/office/powerpoint/2010/main" val="288501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STEPS TO RECORD A MACRO</a:t>
            </a:r>
            <a:endParaRPr lang="en-IN" b="1" u="sng" dirty="0"/>
          </a:p>
        </p:txBody>
      </p:sp>
      <p:sp>
        <p:nvSpPr>
          <p:cNvPr id="3" name="Content Placeholder 2"/>
          <p:cNvSpPr>
            <a:spLocks noGrp="1"/>
          </p:cNvSpPr>
          <p:nvPr>
            <p:ph idx="1"/>
          </p:nvPr>
        </p:nvSpPr>
        <p:spPr>
          <a:xfrm>
            <a:off x="598206" y="1623701"/>
            <a:ext cx="8675796" cy="4247259"/>
          </a:xfrm>
        </p:spPr>
        <p:txBody>
          <a:bodyPr>
            <a:normAutofit/>
          </a:bodyPr>
          <a:lstStyle/>
          <a:p>
            <a:pPr marL="0" indent="0">
              <a:buNone/>
            </a:pPr>
            <a:r>
              <a:rPr lang="en-IN" dirty="0"/>
              <a:t>To execute VBA program, you have to have access to developer option in Excel. Enable the developer option as shown below and pin it into your main ribbon in Excel</a:t>
            </a:r>
            <a:r>
              <a:rPr lang="en-IN" dirty="0" smtClean="0"/>
              <a:t>.</a:t>
            </a:r>
          </a:p>
          <a:p>
            <a:pPr>
              <a:buFont typeface="+mj-lt"/>
              <a:buAutoNum type="arabicPeriod"/>
            </a:pPr>
            <a:r>
              <a:rPr lang="en-IN" dirty="0" smtClean="0"/>
              <a:t>Go </a:t>
            </a:r>
            <a:r>
              <a:rPr lang="en-IN" dirty="0"/>
              <a:t>to main menu "FILE" and selection option "Options</a:t>
            </a:r>
            <a:r>
              <a:rPr lang="en-IN" dirty="0" smtClean="0"/>
              <a:t>."</a:t>
            </a:r>
          </a:p>
          <a:p>
            <a:pPr>
              <a:buFont typeface="+mj-lt"/>
              <a:buAutoNum type="arabicPeriod"/>
            </a:pPr>
            <a:r>
              <a:rPr lang="en-IN" dirty="0"/>
              <a:t>Select "Options" from the menu list </a:t>
            </a:r>
            <a:r>
              <a:rPr lang="en-IN" dirty="0" smtClean="0"/>
              <a:t>.</a:t>
            </a:r>
          </a:p>
          <a:p>
            <a:pPr>
              <a:buFont typeface="+mj-lt"/>
              <a:buAutoNum type="arabicPeriod"/>
            </a:pPr>
            <a:r>
              <a:rPr lang="en-IN" dirty="0" smtClean="0"/>
              <a:t>Now </a:t>
            </a:r>
            <a:r>
              <a:rPr lang="en-IN" dirty="0"/>
              <a:t>another window will open, in that window do following </a:t>
            </a:r>
            <a:r>
              <a:rPr lang="en-IN" dirty="0" smtClean="0"/>
              <a:t>things:</a:t>
            </a:r>
          </a:p>
          <a:p>
            <a:pPr marL="0" indent="0">
              <a:buNone/>
            </a:pPr>
            <a:r>
              <a:rPr lang="en-IN" dirty="0" smtClean="0"/>
              <a:t>     i.   Click on Customize Ribbon</a:t>
            </a:r>
          </a:p>
          <a:p>
            <a:pPr marL="0" indent="0">
              <a:buNone/>
            </a:pPr>
            <a:r>
              <a:rPr lang="en-IN" dirty="0" smtClean="0"/>
              <a:t>     ii.  Mark </a:t>
            </a:r>
            <a:r>
              <a:rPr lang="en-IN" dirty="0"/>
              <a:t>the checker box for Developer option</a:t>
            </a:r>
          </a:p>
          <a:p>
            <a:pPr marL="0" indent="0">
              <a:buNone/>
            </a:pPr>
            <a:r>
              <a:rPr lang="en-IN" dirty="0" smtClean="0"/>
              <a:t>     iii. Click </a:t>
            </a:r>
            <a:r>
              <a:rPr lang="en-IN" dirty="0"/>
              <a:t>on OK </a:t>
            </a:r>
            <a:r>
              <a:rPr lang="en-IN" dirty="0" smtClean="0"/>
              <a:t>button</a:t>
            </a:r>
          </a:p>
          <a:p>
            <a:pPr>
              <a:buFont typeface="+mj-lt"/>
              <a:buAutoNum type="arabicPeriod" startAt="4"/>
            </a:pPr>
            <a:r>
              <a:rPr lang="en-IN" dirty="0" smtClean="0"/>
              <a:t> You </a:t>
            </a:r>
            <a:r>
              <a:rPr lang="en-IN" dirty="0" smtClean="0"/>
              <a:t>will get to see the developer tab in the ribbon.</a:t>
            </a:r>
          </a:p>
          <a:p>
            <a:pPr>
              <a:buFont typeface="+mj-lt"/>
              <a:buAutoNum type="arabicPeriod" startAt="4"/>
            </a:pPr>
            <a:r>
              <a:rPr lang="en-IN" dirty="0">
                <a:solidFill>
                  <a:schemeClr val="accent2">
                    <a:lumMod val="60000"/>
                    <a:lumOff val="40000"/>
                  </a:schemeClr>
                </a:solidFill>
              </a:rPr>
              <a:t> </a:t>
            </a:r>
            <a:r>
              <a:rPr lang="en-IN" dirty="0" smtClean="0">
                <a:solidFill>
                  <a:schemeClr val="accent2">
                    <a:lumMod val="60000"/>
                    <a:lumOff val="40000"/>
                  </a:schemeClr>
                </a:solidFill>
              </a:rPr>
              <a:t> </a:t>
            </a:r>
            <a:r>
              <a:rPr lang="en-IN" dirty="0" smtClean="0"/>
              <a:t>Click </a:t>
            </a:r>
            <a:r>
              <a:rPr lang="en-IN" dirty="0"/>
              <a:t>the Developer tab.</a:t>
            </a:r>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101853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5837"/>
            <a:ext cx="8596668" cy="5605526"/>
          </a:xfrm>
        </p:spPr>
        <p:txBody>
          <a:bodyPr/>
          <a:lstStyle/>
          <a:p>
            <a:pPr>
              <a:buFont typeface="+mj-lt"/>
              <a:buAutoNum type="arabicPeriod" startAt="6"/>
            </a:pPr>
            <a:r>
              <a:rPr lang="en-IN" dirty="0"/>
              <a:t>In the Code group, click on the Macro button. This will open the ‘Record Macro’ dialog box</a:t>
            </a:r>
            <a:r>
              <a:rPr lang="en-IN" dirty="0" smtClean="0"/>
              <a:t>.</a:t>
            </a:r>
          </a:p>
          <a:p>
            <a:pPr>
              <a:buFont typeface="+mj-lt"/>
              <a:buAutoNum type="arabicPeriod" startAt="6"/>
            </a:pPr>
            <a:endParaRPr lang="en-IN" dirty="0" smtClean="0"/>
          </a:p>
          <a:p>
            <a:pPr>
              <a:buFont typeface="+mj-lt"/>
              <a:buAutoNum type="arabicPeriod" startAt="6"/>
            </a:pPr>
            <a:r>
              <a:rPr lang="en-IN" dirty="0" smtClean="0"/>
              <a:t>In </a:t>
            </a:r>
            <a:r>
              <a:rPr lang="en-IN" dirty="0"/>
              <a:t>the Record Macro dialog box, enter a name for your macro</a:t>
            </a:r>
            <a:r>
              <a:rPr lang="en-IN" dirty="0" smtClean="0"/>
              <a:t>.</a:t>
            </a:r>
          </a:p>
          <a:p>
            <a:pPr>
              <a:buFont typeface="+mj-lt"/>
              <a:buAutoNum type="arabicPeriod" startAt="6"/>
            </a:pPr>
            <a:endParaRPr lang="en-IN" dirty="0" smtClean="0"/>
          </a:p>
          <a:p>
            <a:pPr>
              <a:buFont typeface="+mj-lt"/>
              <a:buAutoNum type="arabicPeriod" startAt="6"/>
            </a:pPr>
            <a:r>
              <a:rPr lang="en-IN" dirty="0"/>
              <a:t>You can assign a keyboard shortcut if you want. In this case, we will use the shortcut Control </a:t>
            </a:r>
            <a:r>
              <a:rPr lang="en-IN" dirty="0" smtClean="0"/>
              <a:t>+ r (Example) . </a:t>
            </a:r>
            <a:r>
              <a:rPr lang="en-IN" dirty="0"/>
              <a:t>Remember that the shortcut you assign here would override any existing </a:t>
            </a:r>
            <a:r>
              <a:rPr lang="en-IN" dirty="0" smtClean="0"/>
              <a:t> shortcuts </a:t>
            </a:r>
            <a:r>
              <a:rPr lang="en-IN" dirty="0"/>
              <a:t>in your workbook</a:t>
            </a:r>
            <a:r>
              <a:rPr lang="en-IN" dirty="0" smtClean="0"/>
              <a:t>.</a:t>
            </a:r>
          </a:p>
          <a:p>
            <a:pPr>
              <a:buFont typeface="+mj-lt"/>
              <a:buAutoNum type="arabicPeriod" startAt="6"/>
            </a:pPr>
            <a:endParaRPr lang="en-IN" dirty="0" smtClean="0"/>
          </a:p>
          <a:p>
            <a:pPr>
              <a:buFont typeface="+mj-lt"/>
              <a:buAutoNum type="arabicPeriod" startAt="6"/>
            </a:pPr>
            <a:r>
              <a:rPr lang="en-IN" dirty="0"/>
              <a:t>In the ‘Store macro in’ option, make sure ‘This Workbook’ is selected. This step ensures that the macro is a part of the workbook. It will be there when you save it and reopen again, or even if you share it with someone</a:t>
            </a:r>
            <a:r>
              <a:rPr lang="en-IN" dirty="0" smtClean="0"/>
              <a:t>.</a:t>
            </a:r>
          </a:p>
          <a:p>
            <a:pPr>
              <a:buFont typeface="+mj-lt"/>
              <a:buAutoNum type="arabicPeriod" startAt="6"/>
            </a:pPr>
            <a:endParaRPr lang="en-IN" dirty="0"/>
          </a:p>
          <a:p>
            <a:pPr>
              <a:buFont typeface="+mj-lt"/>
              <a:buAutoNum type="arabicPeriod" startAt="6"/>
            </a:pPr>
            <a:r>
              <a:rPr lang="en-IN" dirty="0"/>
              <a:t>Click OK. As soon as you click OK, it starts to record your actions in Excel. You can see the ‘Stop recording’ button in the Developer tab, which indicates that the macro recording is in progress.</a:t>
            </a:r>
          </a:p>
          <a:p>
            <a:endParaRPr lang="en-IN" dirty="0" smtClean="0"/>
          </a:p>
          <a:p>
            <a:pPr marL="0" indent="0">
              <a:buNone/>
            </a:pPr>
            <a:endParaRPr lang="en-IN" dirty="0"/>
          </a:p>
        </p:txBody>
      </p:sp>
    </p:spTree>
    <p:extLst>
      <p:ext uri="{BB962C8B-B14F-4D97-AF65-F5344CB8AC3E}">
        <p14:creationId xmlns:p14="http://schemas.microsoft.com/office/powerpoint/2010/main" val="110535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05099"/>
            <a:ext cx="8596668" cy="5836263"/>
          </a:xfrm>
        </p:spPr>
        <p:txBody>
          <a:bodyPr/>
          <a:lstStyle/>
          <a:p>
            <a:pPr>
              <a:buFont typeface="+mj-lt"/>
              <a:buAutoNum type="arabicPeriod" startAt="11"/>
            </a:pPr>
            <a:r>
              <a:rPr lang="en-IN" dirty="0" smtClean="0"/>
              <a:t>Perform the set of actions which you would like to execute on other worksheets as well and then click on stop recording button</a:t>
            </a:r>
            <a:r>
              <a:rPr lang="en-IN" dirty="0" smtClean="0"/>
              <a:t>.</a:t>
            </a:r>
          </a:p>
          <a:p>
            <a:pPr>
              <a:buFont typeface="+mj-lt"/>
              <a:buAutoNum type="arabicPeriod" startAt="11"/>
            </a:pPr>
            <a:endParaRPr lang="en-IN" dirty="0"/>
          </a:p>
          <a:p>
            <a:pPr>
              <a:buFont typeface="+mj-lt"/>
              <a:buAutoNum type="arabicPeriod" startAt="11"/>
            </a:pPr>
            <a:r>
              <a:rPr lang="en-IN" dirty="0" smtClean="0"/>
              <a:t>Now simply you can modify the other tables with the respective shortcut key, thus reducing  your effort and making it much easier.</a:t>
            </a:r>
          </a:p>
        </p:txBody>
      </p:sp>
    </p:spTree>
    <p:extLst>
      <p:ext uri="{BB962C8B-B14F-4D97-AF65-F5344CB8AC3E}">
        <p14:creationId xmlns:p14="http://schemas.microsoft.com/office/powerpoint/2010/main" val="106156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3544"/>
          </a:xfrm>
        </p:spPr>
        <p:txBody>
          <a:bodyPr/>
          <a:lstStyle/>
          <a:p>
            <a:pPr algn="ctr"/>
            <a:r>
              <a:rPr lang="en-IN" b="1" u="sng" dirty="0" smtClean="0"/>
              <a:t>Personal Macro Workbook</a:t>
            </a:r>
            <a:endParaRPr lang="en-IN" b="1" u="sng" dirty="0"/>
          </a:p>
        </p:txBody>
      </p:sp>
      <p:sp>
        <p:nvSpPr>
          <p:cNvPr id="3" name="Content Placeholder 2"/>
          <p:cNvSpPr>
            <a:spLocks noGrp="1"/>
          </p:cNvSpPr>
          <p:nvPr>
            <p:ph idx="1"/>
          </p:nvPr>
        </p:nvSpPr>
        <p:spPr>
          <a:xfrm>
            <a:off x="677334" y="1811708"/>
            <a:ext cx="8596668" cy="4605669"/>
          </a:xfrm>
        </p:spPr>
        <p:txBody>
          <a:bodyPr/>
          <a:lstStyle/>
          <a:p>
            <a:r>
              <a:rPr lang="en-IN" dirty="0" smtClean="0"/>
              <a:t>If you want to recreate some macros and use those macros in other workbooks, then you can create a macro &amp; save it in a Personal Macro Workbook.</a:t>
            </a:r>
          </a:p>
          <a:p>
            <a:r>
              <a:rPr lang="en-IN" dirty="0" smtClean="0"/>
              <a:t>This workbook will allow users to use it’s macros in their respective workbooks. They don’t need ton create a macro again &amp; again.</a:t>
            </a:r>
          </a:p>
          <a:p>
            <a:r>
              <a:rPr lang="en-IN" dirty="0" smtClean="0"/>
              <a:t>A user can use these macros on his/her computer till the time his personal macro workbook is open in behind else he won’t be able to access those macros.</a:t>
            </a:r>
          </a:p>
          <a:p>
            <a:r>
              <a:rPr lang="en-IN" dirty="0" smtClean="0"/>
              <a:t>The file extension format of a personal macro workbook is .xlsb.</a:t>
            </a:r>
          </a:p>
          <a:p>
            <a:endParaRPr lang="en-IN" dirty="0" smtClean="0"/>
          </a:p>
          <a:p>
            <a:endParaRPr lang="en-IN" dirty="0"/>
          </a:p>
        </p:txBody>
      </p:sp>
    </p:spTree>
    <p:extLst>
      <p:ext uri="{BB962C8B-B14F-4D97-AF65-F5344CB8AC3E}">
        <p14:creationId xmlns:p14="http://schemas.microsoft.com/office/powerpoint/2010/main" val="302847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EXTENSION FORMAT</a:t>
            </a:r>
            <a:endParaRPr lang="en-IN" b="1" u="sng" dirty="0"/>
          </a:p>
        </p:txBody>
      </p:sp>
      <p:sp>
        <p:nvSpPr>
          <p:cNvPr id="3" name="Content Placeholder 2"/>
          <p:cNvSpPr>
            <a:spLocks noGrp="1"/>
          </p:cNvSpPr>
          <p:nvPr>
            <p:ph idx="1"/>
          </p:nvPr>
        </p:nvSpPr>
        <p:spPr>
          <a:xfrm>
            <a:off x="677334" y="1930400"/>
            <a:ext cx="8596668" cy="3880773"/>
          </a:xfrm>
        </p:spPr>
        <p:txBody>
          <a:bodyPr/>
          <a:lstStyle/>
          <a:p>
            <a:r>
              <a:rPr lang="en-IN" dirty="0">
                <a:solidFill>
                  <a:schemeClr val="tx2"/>
                </a:solidFill>
              </a:rPr>
              <a:t>A macro enabled excel workbook gets save with </a:t>
            </a:r>
            <a:r>
              <a:rPr lang="en-IN" u="sng" dirty="0">
                <a:solidFill>
                  <a:schemeClr val="tx2"/>
                </a:solidFill>
              </a:rPr>
              <a:t>.xlsm </a:t>
            </a:r>
            <a:r>
              <a:rPr lang="en-IN" dirty="0">
                <a:solidFill>
                  <a:schemeClr val="tx2"/>
                </a:solidFill>
              </a:rPr>
              <a:t>file format. This format is different from a normal excel workbook since it is saved with .csv file format. </a:t>
            </a:r>
            <a:endParaRPr lang="en-IN" dirty="0" smtClean="0">
              <a:solidFill>
                <a:schemeClr val="tx2"/>
              </a:solidFill>
            </a:endParaRPr>
          </a:p>
          <a:p>
            <a:r>
              <a:rPr lang="en-IN" dirty="0" smtClean="0">
                <a:solidFill>
                  <a:schemeClr val="tx2"/>
                </a:solidFill>
              </a:rPr>
              <a:t>If you do not save your macro enabled workbook in the respective format  then you won’t be able to see your macro , the one which you have created. </a:t>
            </a:r>
            <a:endParaRPr lang="en-IN" dirty="0">
              <a:solidFill>
                <a:schemeClr val="tx2"/>
              </a:solidFill>
            </a:endParaRPr>
          </a:p>
          <a:p>
            <a:endParaRPr lang="en-IN" dirty="0"/>
          </a:p>
        </p:txBody>
      </p:sp>
    </p:spTree>
    <p:extLst>
      <p:ext uri="{BB962C8B-B14F-4D97-AF65-F5344CB8AC3E}">
        <p14:creationId xmlns:p14="http://schemas.microsoft.com/office/powerpoint/2010/main" val="99201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09" y="2395671"/>
            <a:ext cx="8596668" cy="1320800"/>
          </a:xfrm>
        </p:spPr>
        <p:txBody>
          <a:bodyPr>
            <a:normAutofit fontScale="90000"/>
          </a:bodyPr>
          <a:lstStyle/>
          <a:p>
            <a:pPr algn="ctr"/>
            <a:r>
              <a:rPr lang="en-IN" sz="5400" dirty="0" smtClean="0"/>
              <a:t>THANKYOU!</a:t>
            </a:r>
            <a:r>
              <a:rPr lang="en-IN" dirty="0" smtClean="0"/>
              <a:t/>
            </a:r>
            <a:br>
              <a:rPr lang="en-IN" dirty="0" smtClean="0"/>
            </a:br>
            <a:endParaRPr lang="en-IN" dirty="0"/>
          </a:p>
        </p:txBody>
      </p:sp>
    </p:spTree>
    <p:extLst>
      <p:ext uri="{BB962C8B-B14F-4D97-AF65-F5344CB8AC3E}">
        <p14:creationId xmlns:p14="http://schemas.microsoft.com/office/powerpoint/2010/main" val="619918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859</TotalTime>
  <Words>400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MACROS </vt:lpstr>
      <vt:lpstr>WHAT ARE MACROS ? </vt:lpstr>
      <vt:lpstr>STEPS TO RECORD A MACRO</vt:lpstr>
      <vt:lpstr>PowerPoint Presentation</vt:lpstr>
      <vt:lpstr>PowerPoint Presentation</vt:lpstr>
      <vt:lpstr>Personal Macro Workbook</vt:lpstr>
      <vt:lpstr>EXTENSION FORMAT</vt:lpstr>
      <vt:lpstr>THANKYOU!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 </dc:title>
  <dc:creator>DIVYANK MADAN</dc:creator>
  <cp:lastModifiedBy>DIVYANK MADAN</cp:lastModifiedBy>
  <cp:revision>4</cp:revision>
  <dcterms:created xsi:type="dcterms:W3CDTF">2019-02-19T07:33:15Z</dcterms:created>
  <dcterms:modified xsi:type="dcterms:W3CDTF">2019-02-20T04:06:49Z</dcterms:modified>
</cp:coreProperties>
</file>