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49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73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9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7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0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www.wallpaperflare.com/mathematical-equation-wallpaper-science-golden-ratio-fibonacci-sequence-wallpaper-sqaf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hyperlink" Target="http://math.stackexchange.com/questions/581304/how-do-you-use-floor-ceil-in-math-e-g-how-does-it-work-exactly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B726-2827-26C3-4B71-1D5EEFAF0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Mathematical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3F790-6D15-FF1A-9BC9-96C11BE74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By: Divyank Yadav</a:t>
            </a:r>
          </a:p>
          <a:p>
            <a:endParaRPr lang="en-IN" dirty="0"/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3C558D39-DA9F-01D1-EE94-F0F7A45A0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9DC8D5-D0EB-474B-F79B-0F7ABAD16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80018" y="855165"/>
            <a:ext cx="900259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5"/>
    </mc:Choice>
    <mc:Fallback>
      <p:transition spd="slow" advTm="2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3F25-AA5B-C1DC-1AEA-8124AE03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89DE-757A-C90D-9FEB-7BBEB94D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Precision: Mathematical functions allow for precise calculations, essential in various fields such as engineering, finance, and science, where accuracy is crucial.</a:t>
            </a:r>
          </a:p>
          <a:p>
            <a:r>
              <a:rPr lang="en-US" dirty="0"/>
              <a:t>Efficiency: Functions like ROUND, CEIL, and FLOOR streamline mathematical operations, saving time and effort in manual calculations.</a:t>
            </a:r>
          </a:p>
          <a:p>
            <a:r>
              <a:rPr lang="en-US" dirty="0"/>
              <a:t>Optimization: By utilizing functions like TRUNC, ROUNDDOWN, and ROUNDUP, computations can be optimized for performance and resource utilization.</a:t>
            </a:r>
          </a:p>
          <a:p>
            <a:r>
              <a:rPr lang="en-US" dirty="0"/>
              <a:t>Standardization: Mathematical functions provide standardized methods for common operations, ensuring consistency and reducing errors in calculations.</a:t>
            </a:r>
            <a:endParaRPr lang="en-IN" dirty="0"/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F0638851-349E-B8EF-DD31-6A0D96082C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8"/>
    </mc:Choice>
    <mc:Fallback>
      <p:transition spd="slow" advTm="9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8DDC-83C6-01CC-9987-0BE4E5C6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ED22-9219-0E0F-4988-7F8E400E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ROUNDUP</a:t>
            </a:r>
          </a:p>
          <a:p>
            <a:r>
              <a:rPr lang="en-IN" dirty="0"/>
              <a:t>ROUNDDOWN</a:t>
            </a:r>
          </a:p>
          <a:p>
            <a:r>
              <a:rPr lang="en-IN" dirty="0"/>
              <a:t>FLOOR</a:t>
            </a:r>
          </a:p>
          <a:p>
            <a:r>
              <a:rPr lang="en-IN" dirty="0"/>
              <a:t>CEILING etc.</a:t>
            </a:r>
          </a:p>
          <a:p>
            <a:endParaRPr lang="en-IN" dirty="0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83413587-53E5-9D69-D7E1-445E8F8894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50037D-D516-7F1F-7342-2FE69995F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15566" y="3058081"/>
            <a:ext cx="4487551" cy="17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3"/>
    </mc:Choice>
    <mc:Fallback>
      <p:transition spd="slow" advTm="5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F483-C666-DCCE-B56D-F5410385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RoundUp</a:t>
            </a:r>
            <a:r>
              <a:rPr lang="en-IN" dirty="0"/>
              <a:t> &amp; </a:t>
            </a:r>
            <a:r>
              <a:rPr lang="en-IN" dirty="0" err="1"/>
              <a:t>RoundDown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DF13-B564-C285-905B-6FC945F25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ROUNDUP function rounds the number upward (away from 0) to a specified number of digits.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Syntax: ROUNDUP(number, </a:t>
            </a:r>
            <a:r>
              <a:rPr lang="en-US" dirty="0" err="1"/>
              <a:t>num_digits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Ex. ROUNDUP(2.5,0)=3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62FB0-D18F-0347-6E11-A29216D2B6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ROUNDDOWN function in Excel does the opposite of what ROUNDUP does, i.e. rounds a number down, toward zero.</a:t>
            </a:r>
          </a:p>
          <a:p>
            <a:pPr marL="0" indent="0">
              <a:buNone/>
            </a:pPr>
            <a:r>
              <a:rPr lang="en-US" dirty="0"/>
              <a:t> Syntax: ROUNDDOWN(number, </a:t>
            </a:r>
            <a:r>
              <a:rPr lang="en-US" dirty="0" err="1"/>
              <a:t>num_digits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Ex. ROUNDDOWN(2.5,0)=2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2ADEE780-B393-4B68-2039-2B58E0492B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64"/>
    </mc:Choice>
    <mc:Fallback>
      <p:transition spd="slow" advTm="18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EBF4-3F12-BE93-3348-54E191B2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FLOOR &amp;CEILING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2F04-4BD5-357C-362D-9628245F6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FLOOR function in Excel is used to round a given number down, to the nearest multiple of a specified significance.</a:t>
            </a:r>
          </a:p>
          <a:p>
            <a:endParaRPr lang="en-US" dirty="0"/>
          </a:p>
          <a:p>
            <a:r>
              <a:rPr lang="en-US" dirty="0"/>
              <a:t>Syntax: FLOOR(number, significance)</a:t>
            </a:r>
          </a:p>
          <a:p>
            <a:pPr marL="0" indent="0">
              <a:buNone/>
            </a:pPr>
            <a:r>
              <a:rPr lang="en-US" dirty="0"/>
              <a:t>Ex. FLOOR(2.5, 2) rounds 2.5 down to the nearest multiple of 2, which is 2.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9DF75-1A27-5BC7-8C1D-CFE5993D4B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CEILING function in Excel rounds a given number up, to the nearest multiple of significance. It has the same syntax as the FLOOR function.</a:t>
            </a:r>
          </a:p>
          <a:p>
            <a:endParaRPr lang="en-US" dirty="0"/>
          </a:p>
          <a:p>
            <a:r>
              <a:rPr lang="en-US" dirty="0"/>
              <a:t>Syntax: CEILING(number, significance)</a:t>
            </a:r>
          </a:p>
          <a:p>
            <a:pPr marL="0" indent="0">
              <a:buNone/>
            </a:pPr>
            <a:r>
              <a:rPr lang="en-IN" dirty="0"/>
              <a:t>Ex.</a:t>
            </a:r>
            <a:r>
              <a:rPr lang="en-US" dirty="0"/>
              <a:t> CEILING(2.5, 2) rounds 2.5 up to the nearest multiple of 2, which is 4.</a:t>
            </a: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D21E0E8E-2AF3-FBD7-78B8-639E074872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5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32"/>
    </mc:Choice>
    <mc:Fallback>
      <p:transition spd="slow" advTm="28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306</Words>
  <Application>Microsoft Office PowerPoint</Application>
  <PresentationFormat>Widescreen</PresentationFormat>
  <Paragraphs>30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Mathematical Functions</vt:lpstr>
      <vt:lpstr>Importance of mathematical functions</vt:lpstr>
      <vt:lpstr>Functions</vt:lpstr>
      <vt:lpstr>RoundUp &amp; RoundDown</vt:lpstr>
      <vt:lpstr>FLOOR &amp;CEILING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Functions</dc:title>
  <dc:creator>Divyank Yadav</dc:creator>
  <cp:lastModifiedBy>Divyank Yadav</cp:lastModifiedBy>
  <cp:revision>4</cp:revision>
  <dcterms:created xsi:type="dcterms:W3CDTF">2024-04-13T07:33:45Z</dcterms:created>
  <dcterms:modified xsi:type="dcterms:W3CDTF">2024-04-13T10:18:33Z</dcterms:modified>
</cp:coreProperties>
</file>