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7" r:id="rId11"/>
    <p:sldId id="268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3FFF0-C940-42C9-94B3-A3DEE9D7C267}" v="30" dt="2025-06-13T06:28:34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nsh Dhawan" userId="02dc0c6c20caf5ae" providerId="LiveId" clId="{1C63FFF0-C940-42C9-94B3-A3DEE9D7C267}"/>
    <pc:docChg chg="undo custSel addSld delSld modSld">
      <pc:chgData name="Divyansh Dhawan" userId="02dc0c6c20caf5ae" providerId="LiveId" clId="{1C63FFF0-C940-42C9-94B3-A3DEE9D7C267}" dt="2025-06-13T06:29:07.007" v="408" actId="20577"/>
      <pc:docMkLst>
        <pc:docMk/>
      </pc:docMkLst>
      <pc:sldChg chg="modSp mod">
        <pc:chgData name="Divyansh Dhawan" userId="02dc0c6c20caf5ae" providerId="LiveId" clId="{1C63FFF0-C940-42C9-94B3-A3DEE9D7C267}" dt="2025-06-13T06:15:39.875" v="257" actId="20577"/>
        <pc:sldMkLst>
          <pc:docMk/>
          <pc:sldMk cId="0" sldId="256"/>
        </pc:sldMkLst>
        <pc:spChg chg="mod">
          <ac:chgData name="Divyansh Dhawan" userId="02dc0c6c20caf5ae" providerId="LiveId" clId="{1C63FFF0-C940-42C9-94B3-A3DEE9D7C267}" dt="2025-06-12T12:26:21.955" v="2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vyansh Dhawan" userId="02dc0c6c20caf5ae" providerId="LiveId" clId="{1C63FFF0-C940-42C9-94B3-A3DEE9D7C267}" dt="2025-06-13T06:15:39.875" v="25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34:28.170" v="105" actId="120"/>
        <pc:sldMkLst>
          <pc:docMk/>
          <pc:sldMk cId="0" sldId="257"/>
        </pc:sldMkLst>
        <pc:spChg chg="mod">
          <ac:chgData name="Divyansh Dhawan" userId="02dc0c6c20caf5ae" providerId="LiveId" clId="{1C63FFF0-C940-42C9-94B3-A3DEE9D7C267}" dt="2025-06-12T12:34:28.170" v="105" actId="12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34:14.276" v="100" actId="368"/>
        <pc:sldMkLst>
          <pc:docMk/>
          <pc:sldMk cId="0" sldId="258"/>
        </pc:sldMkLst>
        <pc:spChg chg="mod">
          <ac:chgData name="Divyansh Dhawan" userId="02dc0c6c20caf5ae" providerId="LiveId" clId="{1C63FFF0-C940-42C9-94B3-A3DEE9D7C267}" dt="2025-06-12T12:34:14.276" v="100" actId="368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47:41.944" v="204" actId="20577"/>
        <pc:sldMkLst>
          <pc:docMk/>
          <pc:sldMk cId="0" sldId="259"/>
        </pc:sldMkLst>
        <pc:spChg chg="mod">
          <ac:chgData name="Divyansh Dhawan" userId="02dc0c6c20caf5ae" providerId="LiveId" clId="{1C63FFF0-C940-42C9-94B3-A3DEE9D7C267}" dt="2025-06-12T12:47:41.944" v="204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ivyansh Dhawan" userId="02dc0c6c20caf5ae" providerId="LiveId" clId="{1C63FFF0-C940-42C9-94B3-A3DEE9D7C267}" dt="2025-06-12T12:34:02.890" v="95" actId="368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38:00.478" v="145" actId="20577"/>
        <pc:sldMkLst>
          <pc:docMk/>
          <pc:sldMk cId="0" sldId="260"/>
        </pc:sldMkLst>
        <pc:spChg chg="mod">
          <ac:chgData name="Divyansh Dhawan" userId="02dc0c6c20caf5ae" providerId="LiveId" clId="{1C63FFF0-C940-42C9-94B3-A3DEE9D7C267}" dt="2025-06-12T12:38:00.478" v="14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39:04.225" v="156" actId="20577"/>
        <pc:sldMkLst>
          <pc:docMk/>
          <pc:sldMk cId="0" sldId="261"/>
        </pc:sldMkLst>
        <pc:spChg chg="mod">
          <ac:chgData name="Divyansh Dhawan" userId="02dc0c6c20caf5ae" providerId="LiveId" clId="{1C63FFF0-C940-42C9-94B3-A3DEE9D7C267}" dt="2025-06-12T12:39:04.225" v="15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39:37.320" v="159" actId="20577"/>
        <pc:sldMkLst>
          <pc:docMk/>
          <pc:sldMk cId="0" sldId="262"/>
        </pc:sldMkLst>
        <pc:spChg chg="mod">
          <ac:chgData name="Divyansh Dhawan" userId="02dc0c6c20caf5ae" providerId="LiveId" clId="{1C63FFF0-C940-42C9-94B3-A3DEE9D7C267}" dt="2025-06-12T12:28:59.068" v="62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Divyansh Dhawan" userId="02dc0c6c20caf5ae" providerId="LiveId" clId="{1C63FFF0-C940-42C9-94B3-A3DEE9D7C267}" dt="2025-06-12T12:39:37.320" v="159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40:16.381" v="178" actId="20577"/>
        <pc:sldMkLst>
          <pc:docMk/>
          <pc:sldMk cId="0" sldId="263"/>
        </pc:sldMkLst>
        <pc:spChg chg="mod">
          <ac:chgData name="Divyansh Dhawan" userId="02dc0c6c20caf5ae" providerId="LiveId" clId="{1C63FFF0-C940-42C9-94B3-A3DEE9D7C267}" dt="2025-06-12T12:40:16.381" v="178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Divyansh Dhawan" userId="02dc0c6c20caf5ae" providerId="LiveId" clId="{1C63FFF0-C940-42C9-94B3-A3DEE9D7C267}" dt="2025-06-12T12:40:45.284" v="179"/>
        <pc:sldMkLst>
          <pc:docMk/>
          <pc:sldMk cId="0" sldId="264"/>
        </pc:sldMkLst>
        <pc:spChg chg="mod">
          <ac:chgData name="Divyansh Dhawan" userId="02dc0c6c20caf5ae" providerId="LiveId" clId="{1C63FFF0-C940-42C9-94B3-A3DEE9D7C267}" dt="2025-06-12T12:40:45.284" v="179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41:26.664" v="183" actId="20577"/>
        <pc:sldMkLst>
          <pc:docMk/>
          <pc:sldMk cId="0" sldId="265"/>
        </pc:sldMkLst>
        <pc:spChg chg="mod">
          <ac:chgData name="Divyansh Dhawan" userId="02dc0c6c20caf5ae" providerId="LiveId" clId="{1C63FFF0-C940-42C9-94B3-A3DEE9D7C267}" dt="2025-06-12T12:41:26.664" v="183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Divyansh Dhawan" userId="02dc0c6c20caf5ae" providerId="LiveId" clId="{1C63FFF0-C940-42C9-94B3-A3DEE9D7C267}" dt="2025-06-12T12:46:38.705" v="202" actId="313"/>
        <pc:sldMkLst>
          <pc:docMk/>
          <pc:sldMk cId="0" sldId="266"/>
        </pc:sldMkLst>
        <pc:spChg chg="mod">
          <ac:chgData name="Divyansh Dhawan" userId="02dc0c6c20caf5ae" providerId="LiveId" clId="{1C63FFF0-C940-42C9-94B3-A3DEE9D7C267}" dt="2025-06-12T12:46:38.705" v="202" actId="313"/>
          <ac:spMkLst>
            <pc:docMk/>
            <pc:sldMk cId="0" sldId="266"/>
            <ac:spMk id="3" creationId="{00000000-0000-0000-0000-000000000000}"/>
          </ac:spMkLst>
        </pc:spChg>
      </pc:sldChg>
      <pc:sldChg chg="del">
        <pc:chgData name="Divyansh Dhawan" userId="02dc0c6c20caf5ae" providerId="LiveId" clId="{1C63FFF0-C940-42C9-94B3-A3DEE9D7C267}" dt="2025-06-12T12:47:24.455" v="203" actId="2696"/>
        <pc:sldMkLst>
          <pc:docMk/>
          <pc:sldMk cId="0" sldId="267"/>
        </pc:sldMkLst>
      </pc:sldChg>
      <pc:sldChg chg="addSp delSp modSp new mod">
        <pc:chgData name="Divyansh Dhawan" userId="02dc0c6c20caf5ae" providerId="LiveId" clId="{1C63FFF0-C940-42C9-94B3-A3DEE9D7C267}" dt="2025-06-13T06:21:16.034" v="294"/>
        <pc:sldMkLst>
          <pc:docMk/>
          <pc:sldMk cId="1265878797" sldId="267"/>
        </pc:sldMkLst>
        <pc:spChg chg="mod">
          <ac:chgData name="Divyansh Dhawan" userId="02dc0c6c20caf5ae" providerId="LiveId" clId="{1C63FFF0-C940-42C9-94B3-A3DEE9D7C267}" dt="2025-06-13T06:18:25.531" v="267" actId="20577"/>
          <ac:spMkLst>
            <pc:docMk/>
            <pc:sldMk cId="1265878797" sldId="267"/>
            <ac:spMk id="2" creationId="{F8A0C96F-06F7-E40D-FD51-F15782AFDAE8}"/>
          </ac:spMkLst>
        </pc:spChg>
        <pc:spChg chg="del">
          <ac:chgData name="Divyansh Dhawan" userId="02dc0c6c20caf5ae" providerId="LiveId" clId="{1C63FFF0-C940-42C9-94B3-A3DEE9D7C267}" dt="2025-06-13T06:18:16.630" v="259" actId="22"/>
          <ac:spMkLst>
            <pc:docMk/>
            <pc:sldMk cId="1265878797" sldId="267"/>
            <ac:spMk id="3" creationId="{789A9510-F486-4ED9-3F66-DE05ED700A1A}"/>
          </ac:spMkLst>
        </pc:spChg>
        <pc:spChg chg="add del mod">
          <ac:chgData name="Divyansh Dhawan" userId="02dc0c6c20caf5ae" providerId="LiveId" clId="{1C63FFF0-C940-42C9-94B3-A3DEE9D7C267}" dt="2025-06-13T06:21:16.034" v="294"/>
          <ac:spMkLst>
            <pc:docMk/>
            <pc:sldMk cId="1265878797" sldId="267"/>
            <ac:spMk id="9" creationId="{6C38E93F-0DFC-1466-8CB6-7FF01846E947}"/>
          </ac:spMkLst>
        </pc:spChg>
        <pc:picChg chg="add del mod ord modCrop">
          <ac:chgData name="Divyansh Dhawan" userId="02dc0c6c20caf5ae" providerId="LiveId" clId="{1C63FFF0-C940-42C9-94B3-A3DEE9D7C267}" dt="2025-06-13T06:21:14.396" v="293" actId="21"/>
          <ac:picMkLst>
            <pc:docMk/>
            <pc:sldMk cId="1265878797" sldId="267"/>
            <ac:picMk id="5" creationId="{C116150E-BCCB-BA67-9C87-E0C78EC83B1E}"/>
          </ac:picMkLst>
        </pc:picChg>
        <pc:picChg chg="add del mod">
          <ac:chgData name="Divyansh Dhawan" userId="02dc0c6c20caf5ae" providerId="LiveId" clId="{1C63FFF0-C940-42C9-94B3-A3DEE9D7C267}" dt="2025-06-13T06:20:10.723" v="277" actId="21"/>
          <ac:picMkLst>
            <pc:docMk/>
            <pc:sldMk cId="1265878797" sldId="267"/>
            <ac:picMk id="7" creationId="{781317DE-8308-BD10-BC3B-90884DD9993D}"/>
          </ac:picMkLst>
        </pc:picChg>
        <pc:picChg chg="add mod">
          <ac:chgData name="Divyansh Dhawan" userId="02dc0c6c20caf5ae" providerId="LiveId" clId="{1C63FFF0-C940-42C9-94B3-A3DEE9D7C267}" dt="2025-06-13T06:21:16.034" v="294"/>
          <ac:picMkLst>
            <pc:docMk/>
            <pc:sldMk cId="1265878797" sldId="267"/>
            <ac:picMk id="10" creationId="{C116150E-BCCB-BA67-9C87-E0C78EC83B1E}"/>
          </ac:picMkLst>
        </pc:picChg>
      </pc:sldChg>
      <pc:sldChg chg="addSp delSp modSp new mod">
        <pc:chgData name="Divyansh Dhawan" userId="02dc0c6c20caf5ae" providerId="LiveId" clId="{1C63FFF0-C940-42C9-94B3-A3DEE9D7C267}" dt="2025-06-13T06:21:06.680" v="292"/>
        <pc:sldMkLst>
          <pc:docMk/>
          <pc:sldMk cId="3374853411" sldId="268"/>
        </pc:sldMkLst>
        <pc:spChg chg="mod">
          <ac:chgData name="Divyansh Dhawan" userId="02dc0c6c20caf5ae" providerId="LiveId" clId="{1C63FFF0-C940-42C9-94B3-A3DEE9D7C267}" dt="2025-06-13T06:21:04.548" v="291" actId="20577"/>
          <ac:spMkLst>
            <pc:docMk/>
            <pc:sldMk cId="3374853411" sldId="268"/>
            <ac:spMk id="2" creationId="{7BC3A9FF-9300-59D1-47BF-9902D2B52DE5}"/>
          </ac:spMkLst>
        </pc:spChg>
        <pc:spChg chg="del">
          <ac:chgData name="Divyansh Dhawan" userId="02dc0c6c20caf5ae" providerId="LiveId" clId="{1C63FFF0-C940-42C9-94B3-A3DEE9D7C267}" dt="2025-06-13T06:21:06.680" v="292"/>
          <ac:spMkLst>
            <pc:docMk/>
            <pc:sldMk cId="3374853411" sldId="268"/>
            <ac:spMk id="3" creationId="{1D8762D5-30EF-DFF4-7B2E-FABA896D90E7}"/>
          </ac:spMkLst>
        </pc:spChg>
        <pc:picChg chg="add mod">
          <ac:chgData name="Divyansh Dhawan" userId="02dc0c6c20caf5ae" providerId="LiveId" clId="{1C63FFF0-C940-42C9-94B3-A3DEE9D7C267}" dt="2025-06-13T06:21:06.680" v="292"/>
          <ac:picMkLst>
            <pc:docMk/>
            <pc:sldMk cId="3374853411" sldId="268"/>
            <ac:picMk id="7" creationId="{781317DE-8308-BD10-BC3B-90884DD9993D}"/>
          </ac:picMkLst>
        </pc:picChg>
      </pc:sldChg>
      <pc:sldChg chg="addSp delSp modSp new mod">
        <pc:chgData name="Divyansh Dhawan" userId="02dc0c6c20caf5ae" providerId="LiveId" clId="{1C63FFF0-C940-42C9-94B3-A3DEE9D7C267}" dt="2025-06-13T06:29:07.007" v="408" actId="20577"/>
        <pc:sldMkLst>
          <pc:docMk/>
          <pc:sldMk cId="2135142108" sldId="269"/>
        </pc:sldMkLst>
        <pc:spChg chg="mod">
          <ac:chgData name="Divyansh Dhawan" userId="02dc0c6c20caf5ae" providerId="LiveId" clId="{1C63FFF0-C940-42C9-94B3-A3DEE9D7C267}" dt="2025-06-13T06:29:07.007" v="408" actId="20577"/>
          <ac:spMkLst>
            <pc:docMk/>
            <pc:sldMk cId="2135142108" sldId="269"/>
            <ac:spMk id="2" creationId="{7F08F97B-4CF2-63CC-9B01-89571B1B98B9}"/>
          </ac:spMkLst>
        </pc:spChg>
        <pc:spChg chg="del">
          <ac:chgData name="Divyansh Dhawan" userId="02dc0c6c20caf5ae" providerId="LiveId" clId="{1C63FFF0-C940-42C9-94B3-A3DEE9D7C267}" dt="2025-06-13T06:27:03.500" v="296" actId="22"/>
          <ac:spMkLst>
            <pc:docMk/>
            <pc:sldMk cId="2135142108" sldId="269"/>
            <ac:spMk id="3" creationId="{6778CFC8-EC3F-8DD5-40B5-5C928DEE42D9}"/>
          </ac:spMkLst>
        </pc:spChg>
        <pc:spChg chg="add del mod">
          <ac:chgData name="Divyansh Dhawan" userId="02dc0c6c20caf5ae" providerId="LiveId" clId="{1C63FFF0-C940-42C9-94B3-A3DEE9D7C267}" dt="2025-06-13T06:28:34.019" v="379"/>
          <ac:spMkLst>
            <pc:docMk/>
            <pc:sldMk cId="2135142108" sldId="269"/>
            <ac:spMk id="7" creationId="{9E9A76BF-91BD-2604-5BF2-2054E459746E}"/>
          </ac:spMkLst>
        </pc:spChg>
        <pc:picChg chg="add del mod ord modCrop">
          <ac:chgData name="Divyansh Dhawan" userId="02dc0c6c20caf5ae" providerId="LiveId" clId="{1C63FFF0-C940-42C9-94B3-A3DEE9D7C267}" dt="2025-06-13T06:28:32.519" v="378" actId="21"/>
          <ac:picMkLst>
            <pc:docMk/>
            <pc:sldMk cId="2135142108" sldId="269"/>
            <ac:picMk id="5" creationId="{5897476C-CA6E-C502-C01F-8C2E6AB75573}"/>
          </ac:picMkLst>
        </pc:picChg>
        <pc:picChg chg="add mod">
          <ac:chgData name="Divyansh Dhawan" userId="02dc0c6c20caf5ae" providerId="LiveId" clId="{1C63FFF0-C940-42C9-94B3-A3DEE9D7C267}" dt="2025-06-13T06:28:34.019" v="379"/>
          <ac:picMkLst>
            <pc:docMk/>
            <pc:sldMk cId="2135142108" sldId="269"/>
            <ac:picMk id="8" creationId="{5897476C-CA6E-C502-C01F-8C2E6AB755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hrisMcCormickAI" TargetMode="External"/><Relationship Id="rId2" Type="http://schemas.openxmlformats.org/officeDocument/2006/relationships/hyperlink" Target="https://arxiv.org/pdf/2005.114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Answering </a:t>
            </a:r>
            <a:r>
              <a:rPr dirty="0"/>
              <a:t>RAG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dirty="0"/>
              <a:t>Capstone Project Presentation</a:t>
            </a:r>
          </a:p>
          <a:p>
            <a:pPr algn="l"/>
            <a:r>
              <a:rPr lang="en-US" dirty="0"/>
              <a:t>D</a:t>
            </a:r>
            <a:r>
              <a:rPr dirty="0"/>
              <a:t>eep Learning</a:t>
            </a:r>
            <a:r>
              <a:rPr lang="en-US" dirty="0"/>
              <a:t> Summer School </a:t>
            </a:r>
          </a:p>
          <a:p>
            <a:pPr algn="r"/>
            <a:r>
              <a:rPr lang="en-US" dirty="0"/>
              <a:t>-Divyansh Dhawan (25DLS143)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C96F-06F7-E40D-FD51-F15782AF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116150E-BCCB-BA67-9C87-E0C78EC8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8681"/>
          <a:stretch>
            <a:fillRect/>
          </a:stretch>
        </p:blipFill>
        <p:spPr>
          <a:xfrm>
            <a:off x="457200" y="2547182"/>
            <a:ext cx="8229600" cy="2631999"/>
          </a:xfrm>
        </p:spPr>
      </p:pic>
    </p:spTree>
    <p:extLst>
      <p:ext uri="{BB962C8B-B14F-4D97-AF65-F5344CB8AC3E}">
        <p14:creationId xmlns:p14="http://schemas.microsoft.com/office/powerpoint/2010/main" val="126587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A9FF-9300-59D1-47BF-9902D2B5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1317DE-8308-BD10-BC3B-90884DD99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06533"/>
            <a:ext cx="8229600" cy="33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3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Context: Simple extractive approach may miss nuanced answers.</a:t>
            </a:r>
          </a:p>
          <a:p>
            <a:r>
              <a:rPr lang="en-US" dirty="0"/>
              <a:t>Small Knowledge Base: Performance depends on document quality and coverage.</a:t>
            </a:r>
          </a:p>
          <a:p>
            <a:r>
              <a:rPr lang="en-US" dirty="0"/>
              <a:t>No Deep Generation: Does not use large generative models for abstractive answers.</a:t>
            </a:r>
          </a:p>
          <a:p>
            <a:r>
              <a:rPr lang="en-US" dirty="0"/>
              <a:t>Scalability: FAISS and embedding size limit for very large datasets1.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Achievements:</a:t>
            </a:r>
          </a:p>
          <a:p>
            <a:pPr lvl="1"/>
            <a:r>
              <a:rPr lang="en-US" dirty="0"/>
              <a:t>Built a functional RAG QA system with semantic search and answer generation.</a:t>
            </a:r>
          </a:p>
          <a:p>
            <a:pPr lvl="1"/>
            <a:r>
              <a:rPr lang="en-US" dirty="0"/>
              <a:t>Enabled interactive document addition and real-time querying.</a:t>
            </a:r>
          </a:p>
          <a:p>
            <a:r>
              <a:rPr lang="en-US" dirty="0"/>
              <a:t>Future Enhancements:</a:t>
            </a:r>
          </a:p>
          <a:p>
            <a:pPr lvl="1"/>
            <a:r>
              <a:rPr lang="en-US" dirty="0"/>
              <a:t>Integrate larger language models for better answer generation.</a:t>
            </a:r>
          </a:p>
          <a:p>
            <a:pPr lvl="1"/>
            <a:r>
              <a:rPr lang="en-US" dirty="0"/>
              <a:t>Add metadata and advanced filtering.</a:t>
            </a:r>
          </a:p>
          <a:p>
            <a:pPr lvl="1"/>
            <a:r>
              <a:rPr lang="en-US" dirty="0"/>
              <a:t>Implement re-ranking and chunking for longer documents.</a:t>
            </a:r>
          </a:p>
          <a:p>
            <a:pPr lvl="1"/>
            <a:r>
              <a:rPr lang="en-US" dirty="0"/>
              <a:t>Explore frameworks like </a:t>
            </a:r>
            <a:r>
              <a:rPr lang="en-US" dirty="0" err="1"/>
              <a:t>LangChain</a:t>
            </a:r>
            <a:r>
              <a:rPr lang="en-US" dirty="0"/>
              <a:t> for production-ready solutions.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Sentence Transformers Documentation</a:t>
            </a:r>
          </a:p>
          <a:p>
            <a:r>
              <a:rPr lang="fr-FR" dirty="0"/>
              <a:t>FAISS Documentation</a:t>
            </a:r>
          </a:p>
          <a:p>
            <a:r>
              <a:rPr lang="fr-FR" dirty="0">
                <a:hlinkClick r:id="rId2"/>
              </a:rPr>
              <a:t>RAG Paper (arXiv:2005.11401)</a:t>
            </a:r>
            <a:endParaRPr lang="fr-FR" dirty="0"/>
          </a:p>
          <a:p>
            <a:r>
              <a:rPr lang="fr-FR" dirty="0" err="1"/>
              <a:t>LangChain</a:t>
            </a:r>
            <a:r>
              <a:rPr lang="fr-FR" dirty="0"/>
              <a:t> Documentation</a:t>
            </a:r>
          </a:p>
          <a:p>
            <a:r>
              <a:rPr lang="fr-FR" dirty="0">
                <a:hlinkClick r:id="rId3"/>
              </a:rPr>
              <a:t>YouTube - </a:t>
            </a:r>
            <a:r>
              <a:rPr lang="fr-FR" dirty="0" err="1">
                <a:hlinkClick r:id="rId3"/>
              </a:rPr>
              <a:t>ChrisMcCormickAI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Develop a question answering system that leverages Retrieval-Augmented Generation (RAG) to provide accurate and contextually relevant answers to user queries. The system should retrieve the most relevant information from a custom knowledge base or document repository and then generate answers by combining the retrieved content with the user’s question. This approach aims to ensure that responses are grounded in up-to-date, authoritative information beyond what is available in the model’s pre-trained knowledge, improving accuracy and reducing hallucinations.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Explosion of unstructured data requires smarter QA systems.</a:t>
            </a:r>
          </a:p>
          <a:p>
            <a:r>
              <a:rPr lang="en-US" dirty="0"/>
              <a:t>RAG combines retrieval and generation, improving answer quality for real-world applications like chatbots, search, and support.</a:t>
            </a:r>
          </a:p>
          <a:p>
            <a:r>
              <a:rPr lang="en-US" dirty="0"/>
              <a:t>Enables efficient knowledge management and user interaction.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Retrieval-Augmented Generation (RAG): Combines neural retrievers (e.g., dense vector search) with language generators for improved QA.</a:t>
            </a:r>
          </a:p>
          <a:p>
            <a:r>
              <a:rPr lang="en-US" dirty="0"/>
              <a:t>Key Tools:</a:t>
            </a:r>
          </a:p>
          <a:p>
            <a:pPr lvl="1"/>
            <a:r>
              <a:rPr lang="en-US" dirty="0"/>
              <a:t>FAISS: Efficient similarity search in vector databases.</a:t>
            </a:r>
          </a:p>
          <a:p>
            <a:pPr lvl="1"/>
            <a:r>
              <a:rPr lang="en-US" dirty="0"/>
              <a:t>Sentence Transformers: Semantic text embeddings.</a:t>
            </a:r>
          </a:p>
          <a:p>
            <a:pPr lvl="1"/>
            <a:r>
              <a:rPr lang="en-US" dirty="0" err="1"/>
              <a:t>Gradio</a:t>
            </a:r>
            <a:r>
              <a:rPr lang="en-US" dirty="0"/>
              <a:t>: Interactive web interfaces.</a:t>
            </a:r>
          </a:p>
          <a:p>
            <a:r>
              <a:rPr lang="en-US" dirty="0"/>
              <a:t>Related Works: </a:t>
            </a:r>
            <a:r>
              <a:rPr lang="en-US" dirty="0" err="1"/>
              <a:t>LangChain</a:t>
            </a:r>
            <a:r>
              <a:rPr lang="en-US" dirty="0"/>
              <a:t>, Haystack, and OpenAI APIs for advanced RAG implementations.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Sample Knowledge Base: Few short documents on Deep Learning and related technologies.</a:t>
            </a:r>
          </a:p>
          <a:p>
            <a:r>
              <a:rPr lang="en-US" dirty="0"/>
              <a:t>Document Examples:</a:t>
            </a:r>
          </a:p>
          <a:p>
            <a:pPr lvl="1"/>
            <a:r>
              <a:rPr lang="en-US" dirty="0"/>
              <a:t>"Convolutional Neural Networks (CNNs) are a class of deep learning models particularly effective at processing spatial and visual..."</a:t>
            </a:r>
          </a:p>
          <a:p>
            <a:pPr lvl="1"/>
            <a:r>
              <a:rPr lang="en-US" dirty="0"/>
              <a:t>"Denoising Diffusion Probabilistic Models (DDPMs), or simply diffusion models, are a type of generative model...".</a:t>
            </a:r>
          </a:p>
          <a:p>
            <a:r>
              <a:rPr lang="en-US" dirty="0"/>
              <a:t>Custom Data: Users can add their own documents via the 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F97B-4CF2-63CC-9B01-89571B1B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</a:t>
            </a:r>
            <a:r>
              <a:rPr lang="en-US"/>
              <a:t>Knowledge Base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97476C-CA6E-C502-C01F-8C2E6AB75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9662"/>
          <a:stretch>
            <a:fillRect/>
          </a:stretch>
        </p:blipFill>
        <p:spPr>
          <a:xfrm>
            <a:off x="457200" y="1924970"/>
            <a:ext cx="8229600" cy="3876422"/>
          </a:xfrm>
        </p:spPr>
      </p:pic>
    </p:spTree>
    <p:extLst>
      <p:ext uri="{BB962C8B-B14F-4D97-AF65-F5344CB8AC3E}">
        <p14:creationId xmlns:p14="http://schemas.microsoft.com/office/powerpoint/2010/main" val="21351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Main Components:</a:t>
            </a:r>
          </a:p>
          <a:p>
            <a:pPr lvl="1"/>
            <a:r>
              <a:rPr lang="en-US" dirty="0"/>
              <a:t>Document Store: Stores knowledge base as a list of texts.</a:t>
            </a:r>
          </a:p>
          <a:p>
            <a:pPr lvl="1"/>
            <a:r>
              <a:rPr lang="en-US" dirty="0"/>
              <a:t>Retriever: Uses </a:t>
            </a:r>
            <a:r>
              <a:rPr lang="en-US" dirty="0" err="1"/>
              <a:t>SentenceTransformer</a:t>
            </a:r>
            <a:r>
              <a:rPr lang="en-US" dirty="0"/>
              <a:t> embeddings + FAISS for semantic search.</a:t>
            </a:r>
          </a:p>
          <a:p>
            <a:pPr lvl="1"/>
            <a:r>
              <a:rPr lang="en-US" dirty="0"/>
              <a:t>Generator: Extractive generation using top retrieved documents as context.</a:t>
            </a:r>
          </a:p>
          <a:p>
            <a:r>
              <a:rPr lang="en-US" dirty="0"/>
              <a:t>Workflow:</a:t>
            </a:r>
          </a:p>
          <a:p>
            <a:pPr lvl="1"/>
            <a:r>
              <a:rPr lang="en-US" dirty="0"/>
              <a:t>Encode documents into vectors.</a:t>
            </a:r>
          </a:p>
          <a:p>
            <a:pPr lvl="1"/>
            <a:r>
              <a:rPr lang="en-US" dirty="0"/>
              <a:t>Retrieve top-k relevant docs for a query.</a:t>
            </a:r>
          </a:p>
          <a:p>
            <a:pPr lvl="1"/>
            <a:r>
              <a:rPr lang="en-US" dirty="0"/>
              <a:t>Generate answer using retrieved context.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Training Strategy &amp;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Embedding Model: all-MiniLM-L6-v2 (384-dimensional vectors).</a:t>
            </a:r>
          </a:p>
          <a:p>
            <a:r>
              <a:rPr lang="en-US" dirty="0"/>
              <a:t>Vector Index: FAISS IndexFlatL2 for fast similarity search.</a:t>
            </a:r>
          </a:p>
          <a:p>
            <a:r>
              <a:rPr lang="en-US" dirty="0"/>
              <a:t>Retrieval: Top-3 documents per query.</a:t>
            </a:r>
          </a:p>
          <a:p>
            <a:r>
              <a:rPr lang="en-US" dirty="0"/>
              <a:t>No fine-tuning: Uses pre-trained embeddings for simplicity and speed.</a:t>
            </a:r>
          </a:p>
          <a:p>
            <a:r>
              <a:rPr lang="en-US" dirty="0"/>
              <a:t>Document Addition: Dynamic, supports user uploads.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Testing:</a:t>
            </a:r>
          </a:p>
          <a:p>
            <a:pPr lvl="1"/>
            <a:r>
              <a:rPr lang="en-US" dirty="0"/>
              <a:t>Successfully answers questions like "What is explainable AI?" and "How does RAG work?" using relevant context.</a:t>
            </a:r>
          </a:p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Similarity scores for retrieved docs.</a:t>
            </a:r>
          </a:p>
          <a:p>
            <a:pPr lvl="1"/>
            <a:r>
              <a:rPr lang="en-US" dirty="0"/>
              <a:t>Qualitative assessment: Answers are contextually relevant and concise.</a:t>
            </a:r>
          </a:p>
          <a:p>
            <a:r>
              <a:rPr lang="en-US" dirty="0"/>
              <a:t>Interactive Demo: </a:t>
            </a:r>
            <a:r>
              <a:rPr lang="en-US" dirty="0" err="1"/>
              <a:t>Gradio</a:t>
            </a:r>
            <a:r>
              <a:rPr lang="en-US" dirty="0"/>
              <a:t> interface for live testing and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584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Question Answering RAG System</vt:lpstr>
      <vt:lpstr>Problem Statement</vt:lpstr>
      <vt:lpstr>Motivation &amp; Relevance</vt:lpstr>
      <vt:lpstr>Literature Review</vt:lpstr>
      <vt:lpstr>Dataset Description</vt:lpstr>
      <vt:lpstr>Custom Knowledge Base</vt:lpstr>
      <vt:lpstr>Model Architecture</vt:lpstr>
      <vt:lpstr>Training Strategy &amp; Hyperparameters</vt:lpstr>
      <vt:lpstr>Results &amp; Evaluation</vt:lpstr>
      <vt:lpstr>Examples</vt:lpstr>
      <vt:lpstr>Examples</vt:lpstr>
      <vt:lpstr>Challenges Faced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Divyansh Dhawan</cp:lastModifiedBy>
  <cp:revision>1</cp:revision>
  <dcterms:created xsi:type="dcterms:W3CDTF">2013-01-27T09:14:16Z</dcterms:created>
  <dcterms:modified xsi:type="dcterms:W3CDTF">2025-06-13T06:29:08Z</dcterms:modified>
  <cp:category/>
</cp:coreProperties>
</file>