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4" r:id="rId4"/>
    <p:sldMasterId id="2147483957" r:id="rId5"/>
  </p:sldMasterIdLst>
  <p:notesMasterIdLst>
    <p:notesMasterId r:id="rId7"/>
  </p:notesMasterIdLst>
  <p:handoutMasterIdLst>
    <p:handoutMasterId r:id="rId8"/>
  </p:handoutMasterIdLst>
  <p:sldIdLst>
    <p:sldId id="1989" r:id="rId6"/>
  </p:sldIdLst>
  <p:sldSz cx="12192000" cy="6858000"/>
  <p:notesSz cx="6858000" cy="9144000"/>
  <p:custDataLst>
    <p:tags r:id="rId9"/>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989"/>
          </p14:sldIdLst>
        </p14:section>
      </p14:sectionLst>
    </p:ex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8C78757-1690-48F1-8BCA-57EC9A29E6DA}" v="4" dt="2022-10-25T05:55:45.04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71" autoAdjust="0"/>
    <p:restoredTop sz="93792" autoAdjust="0"/>
  </p:normalViewPr>
  <p:slideViewPr>
    <p:cSldViewPr>
      <p:cViewPr varScale="1">
        <p:scale>
          <a:sx n="80" d="100"/>
          <a:sy n="80" d="100"/>
        </p:scale>
        <p:origin x="739" y="67"/>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74" d="100"/>
          <a:sy n="74" d="100"/>
        </p:scale>
        <p:origin x="270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tags" Target="tags/tag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ngh, Divyansh" userId="02a1ea48-cb6b-42e7-9f80-4d0fc67d108e" providerId="ADAL" clId="{D8C78757-1690-48F1-8BCA-57EC9A29E6DA}"/>
    <pc:docChg chg="undo custSel modSld">
      <pc:chgData name="Singh, Divyansh" userId="02a1ea48-cb6b-42e7-9f80-4d0fc67d108e" providerId="ADAL" clId="{D8C78757-1690-48F1-8BCA-57EC9A29E6DA}" dt="2022-10-25T06:00:28.602" v="134" actId="20577"/>
      <pc:docMkLst>
        <pc:docMk/>
      </pc:docMkLst>
      <pc:sldChg chg="modSp mod">
        <pc:chgData name="Singh, Divyansh" userId="02a1ea48-cb6b-42e7-9f80-4d0fc67d108e" providerId="ADAL" clId="{D8C78757-1690-48F1-8BCA-57EC9A29E6DA}" dt="2022-10-25T06:00:28.602" v="134" actId="20577"/>
        <pc:sldMkLst>
          <pc:docMk/>
          <pc:sldMk cId="3622275861" sldId="1989"/>
        </pc:sldMkLst>
        <pc:spChg chg="mod">
          <ac:chgData name="Singh, Divyansh" userId="02a1ea48-cb6b-42e7-9f80-4d0fc67d108e" providerId="ADAL" clId="{D8C78757-1690-48F1-8BCA-57EC9A29E6DA}" dt="2022-10-25T06:00:28.602" v="134" actId="20577"/>
          <ac:spMkLst>
            <pc:docMk/>
            <pc:sldMk cId="3622275861" sldId="1989"/>
            <ac:spMk id="7170" creationId="{4EF0A5D5-CB77-4BCF-86BB-EC8AFA4AA0E3}"/>
          </ac:spMkLst>
        </pc:spChg>
        <pc:spChg chg="mod">
          <ac:chgData name="Singh, Divyansh" userId="02a1ea48-cb6b-42e7-9f80-4d0fc67d108e" providerId="ADAL" clId="{D8C78757-1690-48F1-8BCA-57EC9A29E6DA}" dt="2022-10-25T05:46:06.572" v="0" actId="1076"/>
          <ac:spMkLst>
            <pc:docMk/>
            <pc:sldMk cId="3622275861" sldId="1989"/>
            <ac:spMk id="7171" creationId="{FF4CCF3B-4887-442F-A757-E5908FA1808D}"/>
          </ac:spMkLst>
        </pc:spChg>
        <pc:spChg chg="mod">
          <ac:chgData name="Singh, Divyansh" userId="02a1ea48-cb6b-42e7-9f80-4d0fc67d108e" providerId="ADAL" clId="{D8C78757-1690-48F1-8BCA-57EC9A29E6DA}" dt="2022-10-25T05:56:54.554" v="128" actId="1076"/>
          <ac:spMkLst>
            <pc:docMk/>
            <pc:sldMk cId="3622275861" sldId="1989"/>
            <ac:spMk id="7178" creationId="{3959C7F9-3FBF-4100-BACD-7A75D3D2E90B}"/>
          </ac:spMkLst>
        </pc:spChg>
        <pc:picChg chg="mod">
          <ac:chgData name="Singh, Divyansh" userId="02a1ea48-cb6b-42e7-9f80-4d0fc67d108e" providerId="ADAL" clId="{D8C78757-1690-48F1-8BCA-57EC9A29E6DA}" dt="2022-10-25T05:55:38.862" v="125" actId="1076"/>
          <ac:picMkLst>
            <pc:docMk/>
            <pc:sldMk cId="3622275861" sldId="1989"/>
            <ac:picMk id="7179" creationId="{12618B16-99B6-4F89-A145-C5939A93831F}"/>
          </ac:picMkLst>
        </pc:picChg>
        <pc:picChg chg="mod">
          <ac:chgData name="Singh, Divyansh" userId="02a1ea48-cb6b-42e7-9f80-4d0fc67d108e" providerId="ADAL" clId="{D8C78757-1690-48F1-8BCA-57EC9A29E6DA}" dt="2022-10-25T05:55:45.044" v="126" actId="1076"/>
          <ac:picMkLst>
            <pc:docMk/>
            <pc:sldMk cId="3622275861" sldId="1989"/>
            <ac:picMk id="7181" creationId="{568E79A1-196A-4599-9F1F-AD39B99F1222}"/>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25/10/2022</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25/10/2022</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FE8C64E9-6908-4C8D-A34B-006D18F0D63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a:extLst>
              <a:ext uri="{FF2B5EF4-FFF2-40B4-BE49-F238E27FC236}">
                <a16:creationId xmlns:a16="http://schemas.microsoft.com/office/drawing/2014/main" id="{9C8E31D1-17D2-4FF9-845C-778BEC26943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nl-NL" altLang="nl-NL" dirty="0"/>
          </a:p>
        </p:txBody>
      </p:sp>
    </p:spTree>
    <p:extLst>
      <p:ext uri="{BB962C8B-B14F-4D97-AF65-F5344CB8AC3E}">
        <p14:creationId xmlns:p14="http://schemas.microsoft.com/office/powerpoint/2010/main" val="13188094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image" Target="../media/image1.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28.xml"/><Relationship Id="rId4" Type="http://schemas.openxmlformats.org/officeDocument/2006/relationships/image" Target="../media/image2.emf"/></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tags" Target="../tags/tag29.xml"/><Relationship Id="rId4" Type="http://schemas.openxmlformats.org/officeDocument/2006/relationships/image" Target="../media/image2.emf"/></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1.xml"/><Relationship Id="rId1" Type="http://schemas.openxmlformats.org/officeDocument/2006/relationships/tags" Target="../tags/tag30.xml"/><Relationship Id="rId4" Type="http://schemas.openxmlformats.org/officeDocument/2006/relationships/image" Target="../media/image2.em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3.xml"/><Relationship Id="rId7" Type="http://schemas.openxmlformats.org/officeDocument/2006/relationships/image" Target="../media/image1.emf"/><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oleObject" Target="../embeddings/oleObject3.bin"/><Relationship Id="rId5" Type="http://schemas.openxmlformats.org/officeDocument/2006/relationships/slideMaster" Target="../slideMasters/slideMaster1.xml"/><Relationship Id="rId4" Type="http://schemas.openxmlformats.org/officeDocument/2006/relationships/tags" Target="../tags/tag14.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2.xml"/><Relationship Id="rId1" Type="http://schemas.openxmlformats.org/officeDocument/2006/relationships/tags" Target="../tags/tag32.xml"/><Relationship Id="rId4" Type="http://schemas.openxmlformats.org/officeDocument/2006/relationships/image" Target="../media/image2.emf"/></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2.xml"/><Relationship Id="rId1" Type="http://schemas.openxmlformats.org/officeDocument/2006/relationships/tags" Target="../tags/tag33.xml"/><Relationship Id="rId4" Type="http://schemas.openxmlformats.org/officeDocument/2006/relationships/image" Target="../media/image2.emf"/></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2.xml"/><Relationship Id="rId1" Type="http://schemas.openxmlformats.org/officeDocument/2006/relationships/tags" Target="../tags/tag34.xml"/><Relationship Id="rId4" Type="http://schemas.openxmlformats.org/officeDocument/2006/relationships/image" Target="../media/image2.emf"/></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7.xml"/><Relationship Id="rId7" Type="http://schemas.openxmlformats.org/officeDocument/2006/relationships/image" Target="../media/image1.emf"/><Relationship Id="rId2" Type="http://schemas.openxmlformats.org/officeDocument/2006/relationships/tags" Target="../tags/tag16.xml"/><Relationship Id="rId1" Type="http://schemas.openxmlformats.org/officeDocument/2006/relationships/tags" Target="../tags/tag15.xml"/><Relationship Id="rId6" Type="http://schemas.openxmlformats.org/officeDocument/2006/relationships/oleObject" Target="../embeddings/oleObject4.bin"/><Relationship Id="rId5" Type="http://schemas.openxmlformats.org/officeDocument/2006/relationships/slideMaster" Target="../slideMasters/slideMaster1.xml"/><Relationship Id="rId4" Type="http://schemas.openxmlformats.org/officeDocument/2006/relationships/tags" Target="../tags/tag18.xml"/></Relationships>
</file>

<file path=ppt/slideLayouts/_rels/slideLayout4.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tags" Target="../tags/tag21.xml"/><Relationship Id="rId7" Type="http://schemas.openxmlformats.org/officeDocument/2006/relationships/slideMaster" Target="../slideMasters/slideMaster1.xml"/><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tags" Target="../tags/tag24.xml"/><Relationship Id="rId5" Type="http://schemas.openxmlformats.org/officeDocument/2006/relationships/tags" Target="../tags/tag23.xml"/><Relationship Id="rId4" Type="http://schemas.openxmlformats.org/officeDocument/2006/relationships/tags" Target="../tags/tag22.xml"/><Relationship Id="rId9" Type="http://schemas.openxmlformats.org/officeDocument/2006/relationships/image" Target="../media/image1.emf"/></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6.xml"/><Relationship Id="rId1" Type="http://schemas.openxmlformats.org/officeDocument/2006/relationships/tags" Target="../tags/tag25.xml"/><Relationship Id="rId5" Type="http://schemas.openxmlformats.org/officeDocument/2006/relationships/image" Target="../media/image1.emf"/><Relationship Id="rId4" Type="http://schemas.openxmlformats.org/officeDocument/2006/relationships/oleObject" Target="../embeddings/oleObject6.bin"/></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tags" Target="../tags/tag27.xml"/><Relationship Id="rId4" Type="http://schemas.openxmlformats.org/officeDocument/2006/relationships/image" Target="../media/image1.emf"/></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name="think-cell Slide" r:id="rId5" imgW="360" imgH="360" progId="">
                  <p:embed/>
                </p:oleObj>
              </mc:Choice>
              <mc:Fallback>
                <p:oleObj name="think-cell Slide" r:id="rId5" imgW="360" imgH="360" progId="">
                  <p:embed/>
                  <p:pic>
                    <p:nvPicPr>
                      <p:cNvPr id="4" name="Object 3"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3"/>
            </p:custDataLst>
          </p:nvPr>
        </p:nvSpPr>
        <p:spPr>
          <a:xfrm>
            <a:off x="398021" y="1494771"/>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2212137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11711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28496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16153372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15" name="Object 1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30486463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751912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94581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126055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911311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21387373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a:extLst>
              <a:ext uri="{FF2B5EF4-FFF2-40B4-BE49-F238E27FC236}">
                <a16:creationId xmlns:a16="http://schemas.microsoft.com/office/drawing/2014/main" id="{DDCA2B41-0A1F-45C2-A74A-EB99E41096F1}"/>
              </a:ext>
            </a:extLst>
          </p:cNvPr>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30326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3"/>
            </p:custDataLst>
          </p:nvPr>
        </p:nvSpPr>
        <p:spPr>
          <a:xfrm>
            <a:off x="398021" y="2111956"/>
            <a:ext cx="11793979"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4"/>
            </p:custDataLst>
          </p:nvPr>
        </p:nvSpPr>
        <p:spPr>
          <a:xfrm>
            <a:off x="398144" y="1495447"/>
            <a:ext cx="11813714"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extLst>
      <p:ext uri="{BB962C8B-B14F-4D97-AF65-F5344CB8AC3E}">
        <p14:creationId xmlns:p14="http://schemas.microsoft.com/office/powerpoint/2010/main" val="8426531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26312258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15" name="Object 1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13053344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101432243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0307219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a:spLocks/>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message contains information that may be privileged or confidential and is the property of the Capgemini Group.</a:t>
            </a:r>
            <a:br>
              <a:rPr lang="en-US" sz="800" noProof="0" dirty="0">
                <a:solidFill>
                  <a:schemeClr val="bg1"/>
                </a:solidFill>
                <a:latin typeface="+mn-lt"/>
                <a:cs typeface="Arial"/>
              </a:rPr>
            </a:br>
            <a:r>
              <a:rPr lang="en-US" sz="800" noProof="0" dirty="0">
                <a:solidFill>
                  <a:schemeClr val="bg1"/>
                </a:solidFill>
                <a:latin typeface="Arial"/>
                <a:cs typeface="Arial"/>
              </a:rPr>
              <a:t>Copyright © 2019 Capgemini. All rights reserved.</a:t>
            </a:r>
          </a:p>
          <a:p>
            <a:pPr marL="0" marR="0" indent="0" defTabSz="957756" rtl="0" eaLnBrk="1" fontAlgn="auto" latinLnBrk="0" hangingPunct="1">
              <a:lnSpc>
                <a:spcPct val="100000"/>
              </a:lnSpc>
              <a:spcBef>
                <a:spcPts val="0"/>
              </a:spcBef>
              <a:spcAft>
                <a:spcPts val="600"/>
              </a:spcAft>
              <a:buClrTx/>
              <a:buSzTx/>
              <a:buFontTx/>
              <a:buNone/>
              <a:tabLst/>
              <a:defRPr/>
            </a:pPr>
            <a:r>
              <a:rPr lang="en-US" sz="800" noProof="0" dirty="0">
                <a:solidFill>
                  <a:schemeClr val="bg1"/>
                </a:solidFill>
                <a:latin typeface="Arial"/>
                <a:cs typeface="Arial"/>
              </a:rPr>
              <a:t>Rightshore</a:t>
            </a:r>
            <a:r>
              <a:rPr lang="en-US" sz="800" baseline="30000" noProof="0" dirty="0">
                <a:solidFill>
                  <a:schemeClr val="bg1"/>
                </a:solidFill>
                <a:latin typeface="Arial"/>
                <a:cs typeface="Arial"/>
              </a:rPr>
              <a:t>®</a:t>
            </a:r>
            <a:r>
              <a:rPr lang="en-US" sz="800" noProof="0" dirty="0">
                <a:solidFill>
                  <a:schemeClr val="bg1"/>
                </a:solidFill>
                <a:latin typeface="Arial"/>
                <a:cs typeface="Arial"/>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a:extLst>
              <a:ext uri="{FF2B5EF4-FFF2-40B4-BE49-F238E27FC236}">
                <a16:creationId xmlns:a16="http://schemas.microsoft.com/office/drawing/2014/main" id="{E8908264-69B6-46C3-BC5E-E71F4E6DCBC3}"/>
              </a:ext>
            </a:extLst>
          </p:cNvPr>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a:extLst>
              <a:ext uri="{FF2B5EF4-FFF2-40B4-BE49-F238E27FC236}">
                <a16:creationId xmlns:a16="http://schemas.microsoft.com/office/drawing/2014/main" id="{F4BD3913-98BD-4928-8844-07710E664913}"/>
              </a:ext>
            </a:extLst>
          </p:cNvPr>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30" name="Rectangle 29">
            <a:hlinkClick r:id="rId13"/>
            <a:extLst>
              <a:ext uri="{FF2B5EF4-FFF2-40B4-BE49-F238E27FC236}">
                <a16:creationId xmlns:a16="http://schemas.microsoft.com/office/drawing/2014/main" id="{C02D1075-18AF-446B-8E8B-8F7A7B83644F}"/>
              </a:ext>
            </a:extLst>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dirty="0">
                <a:solidFill>
                  <a:schemeClr val="tx1"/>
                </a:solidFill>
              </a:rPr>
              <a:t>Learn more about us at</a:t>
            </a:r>
            <a:br>
              <a:rPr lang="en-US" sz="900" dirty="0">
                <a:solidFill>
                  <a:schemeClr val="tx1"/>
                </a:solidFill>
              </a:rPr>
            </a:br>
            <a:r>
              <a:rPr lang="en-US" sz="1400" dirty="0">
                <a:solidFill>
                  <a:schemeClr val="accent2"/>
                </a:solidFill>
              </a:rPr>
              <a:t>www.capgemini.com </a:t>
            </a:r>
          </a:p>
        </p:txBody>
      </p:sp>
    </p:spTree>
    <p:extLst>
      <p:ext uri="{BB962C8B-B14F-4D97-AF65-F5344CB8AC3E}">
        <p14:creationId xmlns:p14="http://schemas.microsoft.com/office/powerpoint/2010/main" val="82386050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9" name="Object 8"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extLst>
      <p:ext uri="{BB962C8B-B14F-4D97-AF65-F5344CB8AC3E}">
        <p14:creationId xmlns:p14="http://schemas.microsoft.com/office/powerpoint/2010/main" val="1172499700"/>
      </p:ext>
    </p:extLst>
  </p:cSld>
  <p:clrMapOvr>
    <a:masterClrMapping/>
  </p:clrMapOvr>
  <p:extLst>
    <p:ext uri="{DCECCB84-F9BA-43D5-87BE-67443E8EF086}">
      <p15:sldGuideLst xmlns:p15="http://schemas.microsoft.com/office/powerpoint/2012/main">
        <p15:guide id="1" orient="horz" pos="3339">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a:extLst>
              <a:ext uri="{FF2B5EF4-FFF2-40B4-BE49-F238E27FC236}">
                <a16:creationId xmlns:a16="http://schemas.microsoft.com/office/drawing/2014/main" id="{9D2BDE31-324A-48D9-B4FF-035BEA65875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E3CEDC4D-033D-4D91-8567-3DB7DAE7163D}"/>
              </a:ext>
            </a:extLst>
          </p:cNvPr>
          <p:cNvSpPr txBox="1">
            <a:spLocks noChangeArrowheads="1"/>
          </p:cNvSpPr>
          <p:nvPr userDrawn="1"/>
        </p:nvSpPr>
        <p:spPr bwMode="auto">
          <a:xfrm>
            <a:off x="626268" y="2469484"/>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p>
        </p:txBody>
      </p:sp>
      <p:sp>
        <p:nvSpPr>
          <p:cNvPr id="13" name="TextBox 12">
            <a:extLst>
              <a:ext uri="{FF2B5EF4-FFF2-40B4-BE49-F238E27FC236}">
                <a16:creationId xmlns:a16="http://schemas.microsoft.com/office/drawing/2014/main" id="{D339581F-401A-4397-A921-4BD17DB75784}"/>
              </a:ext>
            </a:extLst>
          </p:cNvPr>
          <p:cNvSpPr txBox="1">
            <a:spLocks noChangeArrowheads="1"/>
          </p:cNvSpPr>
          <p:nvPr userDrawn="1"/>
        </p:nvSpPr>
        <p:spPr bwMode="auto">
          <a:xfrm>
            <a:off x="5157789" y="2538372"/>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Achievement </a:t>
            </a:r>
          </a:p>
        </p:txBody>
      </p:sp>
      <p:sp>
        <p:nvSpPr>
          <p:cNvPr id="14" name="TextBox 13">
            <a:extLst>
              <a:ext uri="{FF2B5EF4-FFF2-40B4-BE49-F238E27FC236}">
                <a16:creationId xmlns:a16="http://schemas.microsoft.com/office/drawing/2014/main" id="{F4598366-533C-437A-8E31-70591EDA43AA}"/>
              </a:ext>
            </a:extLst>
          </p:cNvPr>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a:extLst>
              <a:ext uri="{FF2B5EF4-FFF2-40B4-BE49-F238E27FC236}">
                <a16:creationId xmlns:a16="http://schemas.microsoft.com/office/drawing/2014/main" id="{238FAB7E-E38F-4E04-AA07-A553E5EC0500}"/>
              </a:ext>
            </a:extLst>
          </p:cNvPr>
          <p:cNvGrpSpPr>
            <a:grpSpLocks/>
          </p:cNvGrpSpPr>
          <p:nvPr userDrawn="1"/>
        </p:nvGrpSpPr>
        <p:grpSpPr bwMode="auto">
          <a:xfrm>
            <a:off x="2349500" y="1057275"/>
            <a:ext cx="1566863" cy="1108075"/>
            <a:chOff x="2384425" y="1239838"/>
            <a:chExt cx="1143000" cy="898525"/>
          </a:xfrm>
        </p:grpSpPr>
        <p:sp>
          <p:nvSpPr>
            <p:cNvPr id="17" name="TextBox 11">
              <a:extLst>
                <a:ext uri="{FF2B5EF4-FFF2-40B4-BE49-F238E27FC236}">
                  <a16:creationId xmlns:a16="http://schemas.microsoft.com/office/drawing/2014/main" id="{F1A16182-C8A0-42B8-9931-C972244781EE}"/>
                </a:ext>
              </a:extLst>
            </p:cNvPr>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p>
          </p:txBody>
        </p:sp>
        <p:sp>
          <p:nvSpPr>
            <p:cNvPr id="18" name="TextBox 12">
              <a:extLst>
                <a:ext uri="{FF2B5EF4-FFF2-40B4-BE49-F238E27FC236}">
                  <a16:creationId xmlns:a16="http://schemas.microsoft.com/office/drawing/2014/main" id="{7CFAE8E2-AB5D-4CF9-8115-B93DB764BCD5}"/>
                </a:ext>
              </a:extLst>
            </p:cNvPr>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p>
          </p:txBody>
        </p:sp>
        <p:sp>
          <p:nvSpPr>
            <p:cNvPr id="19" name="TextBox 13">
              <a:extLst>
                <a:ext uri="{FF2B5EF4-FFF2-40B4-BE49-F238E27FC236}">
                  <a16:creationId xmlns:a16="http://schemas.microsoft.com/office/drawing/2014/main" id="{6279758B-4941-4EC1-BBBA-6F16A5431D5E}"/>
                </a:ext>
              </a:extLst>
            </p:cNvPr>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p>
          </p:txBody>
        </p:sp>
        <p:sp>
          <p:nvSpPr>
            <p:cNvPr id="20" name="Rectangle 19">
              <a:extLst>
                <a:ext uri="{FF2B5EF4-FFF2-40B4-BE49-F238E27FC236}">
                  <a16:creationId xmlns:a16="http://schemas.microsoft.com/office/drawing/2014/main" id="{0FF096E5-D044-4527-937A-B258AF65D442}"/>
                </a:ext>
              </a:extLst>
            </p:cNvPr>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a:extLst>
              <a:ext uri="{FF2B5EF4-FFF2-40B4-BE49-F238E27FC236}">
                <a16:creationId xmlns:a16="http://schemas.microsoft.com/office/drawing/2014/main" id="{DD2D64F5-C5D9-4322-B3FC-BC21AF1343F5}"/>
              </a:ext>
            </a:extLst>
          </p:cNvPr>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p>
        </p:txBody>
      </p:sp>
      <p:pic>
        <p:nvPicPr>
          <p:cNvPr id="24" name="Picture 8" descr="Strengths">
            <a:extLst>
              <a:ext uri="{FF2B5EF4-FFF2-40B4-BE49-F238E27FC236}">
                <a16:creationId xmlns:a16="http://schemas.microsoft.com/office/drawing/2014/main" id="{19E068FC-C38C-4D71-9A54-1BAA4BDE3EA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788" y="2133600"/>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a:extLst>
              <a:ext uri="{FF2B5EF4-FFF2-40B4-BE49-F238E27FC236}">
                <a16:creationId xmlns:a16="http://schemas.microsoft.com/office/drawing/2014/main" id="{44891430-3EA5-4446-8A82-C16C5949E1A3}"/>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740275" y="2362200"/>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p>
          <a:p>
            <a:pPr lvl="1"/>
            <a:r>
              <a:rPr lang="en-US" dirty="0"/>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sz="1400">
                <a:solidFill>
                  <a:schemeClr val="bg1"/>
                </a:solidFill>
              </a:defRPr>
            </a:lvl1pPr>
          </a:lstStyle>
          <a:p>
            <a:pPr lvl="0"/>
            <a:r>
              <a:rPr lang="en-US" dirty="0"/>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3864842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name="think-cell Slide" r:id="rId6" imgW="360" imgH="360" progId="">
                  <p:embed/>
                </p:oleObj>
              </mc:Choice>
              <mc:Fallback>
                <p:oleObj name="think-cell Slide" r:id="rId6" imgW="360" imgH="360" progId="">
                  <p:embed/>
                  <p:pic>
                    <p:nvPicPr>
                      <p:cNvPr id="5" name="Object 4"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3"/>
            </p:custDataLst>
          </p:nvPr>
        </p:nvSpPr>
        <p:spPr>
          <a:xfrm>
            <a:off x="387334" y="1533439"/>
            <a:ext cx="5541093"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4"/>
            </p:custDataLst>
          </p:nvPr>
        </p:nvSpPr>
        <p:spPr>
          <a:xfrm>
            <a:off x="6181954" y="1533440"/>
            <a:ext cx="5541093"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428841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name="think-cell Slide" r:id="rId8" imgW="360" imgH="360" progId="">
                  <p:embed/>
                </p:oleObj>
              </mc:Choice>
              <mc:Fallback>
                <p:oleObj name="think-cell Slide" r:id="rId8" imgW="360" imgH="360" progId="">
                  <p:embed/>
                  <p:pic>
                    <p:nvPicPr>
                      <p:cNvPr id="8" name="Object 7" hidden="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3"/>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4"/>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5"/>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6"/>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extLst>
      <p:ext uri="{BB962C8B-B14F-4D97-AF65-F5344CB8AC3E}">
        <p14:creationId xmlns:p14="http://schemas.microsoft.com/office/powerpoint/2010/main" val="109041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3694120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1"/>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name="think-cell Slide" r:id="rId4" imgW="360" imgH="360" progId="">
                  <p:embed/>
                </p:oleObj>
              </mc:Choice>
              <mc:Fallback>
                <p:oleObj name="think-cell Slide" r:id="rId4" imgW="360" imgH="360" progId="">
                  <p:embed/>
                  <p:pic>
                    <p:nvPicPr>
                      <p:cNvPr id="3" name="Object 2"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469661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1"/>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name="think-cell Slide" r:id="rId3" imgW="360" imgH="360" progId="">
                  <p:embed/>
                </p:oleObj>
              </mc:Choice>
              <mc:Fallback>
                <p:oleObj name="think-cell Slide" r:id="rId3" imgW="360" imgH="360" progId="">
                  <p:embed/>
                  <p:pic>
                    <p:nvPicPr>
                      <p:cNvPr id="2" name="Object 1"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80419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bwMode="gray">
          <a:xfrm>
            <a:off x="321579" y="990600"/>
            <a:ext cx="11582400" cy="5029200"/>
          </a:xfrm>
        </p:spPr>
        <p:txBody>
          <a:bodyPr/>
          <a:lstStyle/>
          <a:p>
            <a:pPr lvl="0"/>
            <a:r>
              <a:rPr lang="en-US" noProof="0"/>
              <a:t>Click icon to add table</a:t>
            </a:r>
            <a:endParaRPr lang="en-US" noProof="0" dirty="0"/>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headEnd/>
            <a:tailEnd/>
          </a:ln>
          <a:effectLst/>
        </p:spPr>
        <p:txBody>
          <a:bodyPr/>
          <a:lstStyle/>
          <a:p>
            <a:pPr lvl="0"/>
            <a:r>
              <a:rPr lang="en-US"/>
              <a:t>Click to edit Master title style</a:t>
            </a:r>
            <a:endParaRPr lang="en-US" dirty="0"/>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charset="0"/>
              </a:defRPr>
            </a:lvl1pPr>
          </a:lstStyle>
          <a:p>
            <a:fld id="{425404F2-BE9A-4460-8815-8F645183555F}" type="datetimeFigureOut">
              <a:rPr lang="en-US" smtClean="0"/>
              <a:pPr/>
              <a:t>10/25/2022</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1316518027"/>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67268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ags" Target="../tags/tag2.xml"/><Relationship Id="rId3" Type="http://schemas.openxmlformats.org/officeDocument/2006/relationships/slideLayout" Target="../slideLayouts/slideLayout3.xml"/><Relationship Id="rId21" Type="http://schemas.openxmlformats.org/officeDocument/2006/relationships/tags" Target="../tags/tag5.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oleObject" Target="../embeddings/oleObject1.bin"/><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7.xml"/><Relationship Id="rId10" Type="http://schemas.openxmlformats.org/officeDocument/2006/relationships/slideLayout" Target="../slideLayouts/slideLayout10.xml"/><Relationship Id="rId19" Type="http://schemas.openxmlformats.org/officeDocument/2006/relationships/tags" Target="../tags/tag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6.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oleObject" Target="../embeddings/oleObject11.bin"/><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ags" Target="../tags/tag31.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8"/>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name="think-cell Slide" r:id="rId24" imgW="360" imgH="360" progId="">
                  <p:embed/>
                </p:oleObj>
              </mc:Choice>
              <mc:Fallback>
                <p:oleObj name="think-cell Slide" r:id="rId24" imgW="360" imgH="360" progId="">
                  <p:embed/>
                  <p:pic>
                    <p:nvPicPr>
                      <p:cNvPr id="8" name="Object 7" hidden="1"/>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19"/>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dirty="0"/>
          </a:p>
        </p:txBody>
      </p:sp>
      <p:sp>
        <p:nvSpPr>
          <p:cNvPr id="3" name="Text Placeholder 2"/>
          <p:cNvSpPr>
            <a:spLocks noGrp="1"/>
          </p:cNvSpPr>
          <p:nvPr>
            <p:ph type="body" idx="1"/>
            <p:custDataLst>
              <p:tags r:id="rId20"/>
            </p:custDataLst>
          </p:nvPr>
        </p:nvSpPr>
        <p:spPr>
          <a:xfrm>
            <a:off x="398028" y="1501977"/>
            <a:ext cx="11616154"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Freeform 4"/>
          <p:cNvSpPr>
            <a:spLocks/>
          </p:cNvSpPr>
          <p:nvPr>
            <p:custDataLst>
              <p:tags r:id="rId21"/>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sz="1800"/>
          </a:p>
        </p:txBody>
      </p:sp>
      <p:cxnSp>
        <p:nvCxnSpPr>
          <p:cNvPr id="15" name="Straight Connector 5"/>
          <p:cNvCxnSpPr/>
          <p:nvPr>
            <p:custDataLst>
              <p:tags r:id="rId22"/>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a:extLst>
              <a:ext uri="{FF2B5EF4-FFF2-40B4-BE49-F238E27FC236}">
                <a16:creationId xmlns:a16="http://schemas.microsoft.com/office/drawing/2014/main" id="{BE8A762F-12CA-4505-8697-4A98F69D5FCE}"/>
              </a:ext>
            </a:extLst>
          </p:cNvPr>
          <p:cNvGrpSpPr/>
          <p:nvPr/>
        </p:nvGrpSpPr>
        <p:grpSpPr>
          <a:xfrm>
            <a:off x="11501102" y="171573"/>
            <a:ext cx="419436" cy="388988"/>
            <a:chOff x="11501102" y="171573"/>
            <a:chExt cx="419436" cy="388988"/>
          </a:xfrm>
        </p:grpSpPr>
        <p:sp>
          <p:nvSpPr>
            <p:cNvPr id="16" name="Freeform 13">
              <a:extLst>
                <a:ext uri="{FF2B5EF4-FFF2-40B4-BE49-F238E27FC236}">
                  <a16:creationId xmlns:a16="http://schemas.microsoft.com/office/drawing/2014/main" id="{79BDE807-C0D6-4ECC-9D72-3D5332B2877E}"/>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4">
              <a:extLst>
                <a:ext uri="{FF2B5EF4-FFF2-40B4-BE49-F238E27FC236}">
                  <a16:creationId xmlns:a16="http://schemas.microsoft.com/office/drawing/2014/main" id="{B598BB44-5C3B-495C-AB4A-980F69B431A6}"/>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3" name="Rectangle 22">
            <a:extLst>
              <a:ext uri="{FF2B5EF4-FFF2-40B4-BE49-F238E27FC236}">
                <a16:creationId xmlns:a16="http://schemas.microsoft.com/office/drawing/2014/main" id="{62606FCD-12D7-42E8-8885-B7F0FE845C7B}"/>
              </a:ext>
            </a:extLst>
          </p:cNvPr>
          <p:cNvSpPr>
            <a:spLocks noChangeArrowheads="1"/>
          </p:cNvSpPr>
          <p:nvPr>
            <p:custDataLst>
              <p:tags r:id="rId23"/>
            </p:custDataLst>
          </p:nvPr>
        </p:nvSpPr>
        <p:spPr bwMode="auto">
          <a:xfrm>
            <a:off x="8297642" y="6623414"/>
            <a:ext cx="327463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700" b="0" i="0" noProof="0" dirty="0">
                <a:solidFill>
                  <a:schemeClr val="tx2"/>
                </a:solidFill>
                <a:latin typeface="+mj-lt"/>
                <a:cs typeface="Helvetica Light"/>
              </a:rPr>
              <a:t>Copyright © Capgemini 2018. All Rights Reserved</a:t>
            </a:r>
          </a:p>
        </p:txBody>
      </p:sp>
      <p:grpSp>
        <p:nvGrpSpPr>
          <p:cNvPr id="13" name="Groupe 1">
            <a:extLst>
              <a:ext uri="{FF2B5EF4-FFF2-40B4-BE49-F238E27FC236}">
                <a16:creationId xmlns:a16="http://schemas.microsoft.com/office/drawing/2014/main" id="{577EB6A5-23DD-43BF-A208-FBE1C1F13A76}"/>
              </a:ext>
            </a:extLst>
          </p:cNvPr>
          <p:cNvGrpSpPr/>
          <p:nvPr userDrawn="1"/>
        </p:nvGrpSpPr>
        <p:grpSpPr>
          <a:xfrm>
            <a:off x="11501102" y="171573"/>
            <a:ext cx="419436" cy="388988"/>
            <a:chOff x="11501102" y="171573"/>
            <a:chExt cx="419436" cy="388988"/>
          </a:xfrm>
        </p:grpSpPr>
        <p:sp>
          <p:nvSpPr>
            <p:cNvPr id="18" name="Freeform 13">
              <a:extLst>
                <a:ext uri="{FF2B5EF4-FFF2-40B4-BE49-F238E27FC236}">
                  <a16:creationId xmlns:a16="http://schemas.microsoft.com/office/drawing/2014/main" id="{597B2D71-85F8-4174-8C4E-DBDE45D0B841}"/>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a:extLst>
                <a:ext uri="{FF2B5EF4-FFF2-40B4-BE49-F238E27FC236}">
                  <a16:creationId xmlns:a16="http://schemas.microsoft.com/office/drawing/2014/main" id="{F2A9CAEB-7FA0-4E03-826F-90065D089B90}"/>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0" name="Retângulo 43">
            <a:extLst>
              <a:ext uri="{FF2B5EF4-FFF2-40B4-BE49-F238E27FC236}">
                <a16:creationId xmlns:a16="http://schemas.microsoft.com/office/drawing/2014/main" id="{51C34C3B-8FDC-43E4-81A0-87C4A5F5A25B}"/>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24" name="Text Placeholder 7">
            <a:extLst>
              <a:ext uri="{FF2B5EF4-FFF2-40B4-BE49-F238E27FC236}">
                <a16:creationId xmlns:a16="http://schemas.microsoft.com/office/drawing/2014/main" id="{09065918-DC9F-4FC9-A6E7-0161D6691529}"/>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err="1">
                <a:solidFill>
                  <a:schemeClr val="bg1">
                    <a:lumMod val="65000"/>
                  </a:schemeClr>
                </a:solidFill>
              </a:rPr>
              <a:t>PresentationTitle</a:t>
            </a:r>
            <a:r>
              <a:rPr lang="en-US" dirty="0">
                <a:solidFill>
                  <a:schemeClr val="bg1">
                    <a:lumMod val="65000"/>
                  </a:schemeClr>
                </a:solidFill>
              </a:rPr>
              <a:t> | Author | Date</a:t>
            </a:r>
          </a:p>
        </p:txBody>
      </p:sp>
      <p:grpSp>
        <p:nvGrpSpPr>
          <p:cNvPr id="25" name="Groupe 2">
            <a:extLst>
              <a:ext uri="{FF2B5EF4-FFF2-40B4-BE49-F238E27FC236}">
                <a16:creationId xmlns:a16="http://schemas.microsoft.com/office/drawing/2014/main" id="{EF148A26-2EE3-4DFF-937A-24F97B090662}"/>
              </a:ext>
            </a:extLst>
          </p:cNvPr>
          <p:cNvGrpSpPr/>
          <p:nvPr userDrawn="1"/>
        </p:nvGrpSpPr>
        <p:grpSpPr>
          <a:xfrm>
            <a:off x="12355040" y="33161"/>
            <a:ext cx="360000" cy="1800000"/>
            <a:chOff x="12355040" y="33161"/>
            <a:chExt cx="360000" cy="1800000"/>
          </a:xfrm>
        </p:grpSpPr>
        <p:sp>
          <p:nvSpPr>
            <p:cNvPr id="26" name="Rectangle 25">
              <a:extLst>
                <a:ext uri="{FF2B5EF4-FFF2-40B4-BE49-F238E27FC236}">
                  <a16:creationId xmlns:a16="http://schemas.microsoft.com/office/drawing/2014/main" id="{CF408AB1-E1E8-4614-B3EF-2F3C3368B7D0}"/>
                </a:ext>
              </a:extLst>
            </p:cNvPr>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a:extLst>
                <a:ext uri="{FF2B5EF4-FFF2-40B4-BE49-F238E27FC236}">
                  <a16:creationId xmlns:a16="http://schemas.microsoft.com/office/drawing/2014/main" id="{AF139715-EC56-4D5B-A584-E0D83BFD79AA}"/>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a:extLst>
                <a:ext uri="{FF2B5EF4-FFF2-40B4-BE49-F238E27FC236}">
                  <a16:creationId xmlns:a16="http://schemas.microsoft.com/office/drawing/2014/main" id="{CC0EDB29-34F5-4978-8D83-D1ECDA27E7A6}"/>
                </a:ext>
              </a:extLst>
            </p:cNvPr>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a:extLst>
                <a:ext uri="{FF2B5EF4-FFF2-40B4-BE49-F238E27FC236}">
                  <a16:creationId xmlns:a16="http://schemas.microsoft.com/office/drawing/2014/main" id="{3636BF1B-FF79-4731-99CF-5C8E3A808AB4}"/>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a:extLst>
                <a:ext uri="{FF2B5EF4-FFF2-40B4-BE49-F238E27FC236}">
                  <a16:creationId xmlns:a16="http://schemas.microsoft.com/office/drawing/2014/main" id="{A50A5938-BCF9-47EB-AEAC-22CCE467BA4B}"/>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31" name="Groupe 4">
            <a:extLst>
              <a:ext uri="{FF2B5EF4-FFF2-40B4-BE49-F238E27FC236}">
                <a16:creationId xmlns:a16="http://schemas.microsoft.com/office/drawing/2014/main" id="{056DABC4-238C-4CD9-9F81-FACE9E275FC2}"/>
              </a:ext>
            </a:extLst>
          </p:cNvPr>
          <p:cNvGrpSpPr/>
          <p:nvPr userDrawn="1"/>
        </p:nvGrpSpPr>
        <p:grpSpPr>
          <a:xfrm>
            <a:off x="12355040" y="1954479"/>
            <a:ext cx="360000" cy="4875772"/>
            <a:chOff x="12355040" y="1954479"/>
            <a:chExt cx="360000" cy="4875772"/>
          </a:xfrm>
        </p:grpSpPr>
        <p:sp>
          <p:nvSpPr>
            <p:cNvPr id="32" name="Rectangle 31">
              <a:extLst>
                <a:ext uri="{FF2B5EF4-FFF2-40B4-BE49-F238E27FC236}">
                  <a16:creationId xmlns:a16="http://schemas.microsoft.com/office/drawing/2014/main" id="{3CF5FC82-0B0B-45D9-AC6B-62240E319CFE}"/>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3" name="Rectangle 32">
              <a:extLst>
                <a:ext uri="{FF2B5EF4-FFF2-40B4-BE49-F238E27FC236}">
                  <a16:creationId xmlns:a16="http://schemas.microsoft.com/office/drawing/2014/main" id="{909D68DC-FC31-4F3C-B0D7-C2B6049BF80B}"/>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4" name="Rectangle 33">
              <a:extLst>
                <a:ext uri="{FF2B5EF4-FFF2-40B4-BE49-F238E27FC236}">
                  <a16:creationId xmlns:a16="http://schemas.microsoft.com/office/drawing/2014/main" id="{8BA315A6-7849-40C0-A88A-615B2F92631B}"/>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5" name="Rectangle 34">
              <a:extLst>
                <a:ext uri="{FF2B5EF4-FFF2-40B4-BE49-F238E27FC236}">
                  <a16:creationId xmlns:a16="http://schemas.microsoft.com/office/drawing/2014/main" id="{BF28AB79-1BA8-4AA3-AF86-133E71900E05}"/>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6" name="Rectangle 35">
              <a:extLst>
                <a:ext uri="{FF2B5EF4-FFF2-40B4-BE49-F238E27FC236}">
                  <a16:creationId xmlns:a16="http://schemas.microsoft.com/office/drawing/2014/main" id="{C95D2749-34E1-48E0-9FF6-A1343E54EB93}"/>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7" name="Rectangle 36">
              <a:extLst>
                <a:ext uri="{FF2B5EF4-FFF2-40B4-BE49-F238E27FC236}">
                  <a16:creationId xmlns:a16="http://schemas.microsoft.com/office/drawing/2014/main" id="{6E04FB71-8EF9-4DE6-88A2-7B3656611B43}"/>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8" name="Rectangle 37">
              <a:extLst>
                <a:ext uri="{FF2B5EF4-FFF2-40B4-BE49-F238E27FC236}">
                  <a16:creationId xmlns:a16="http://schemas.microsoft.com/office/drawing/2014/main" id="{ADD8B16A-69A7-4FBF-8FEA-813DD646001C}"/>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9" name="Rectangle 38">
              <a:extLst>
                <a:ext uri="{FF2B5EF4-FFF2-40B4-BE49-F238E27FC236}">
                  <a16:creationId xmlns:a16="http://schemas.microsoft.com/office/drawing/2014/main" id="{966F75B3-F944-4399-9689-287803F7AD06}"/>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0" name="Rectangle 39">
              <a:extLst>
                <a:ext uri="{FF2B5EF4-FFF2-40B4-BE49-F238E27FC236}">
                  <a16:creationId xmlns:a16="http://schemas.microsoft.com/office/drawing/2014/main" id="{2655E8E1-1AD2-4547-BF2E-8AFB86FEB3E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1" name="Rectangle 40">
              <a:extLst>
                <a:ext uri="{FF2B5EF4-FFF2-40B4-BE49-F238E27FC236}">
                  <a16:creationId xmlns:a16="http://schemas.microsoft.com/office/drawing/2014/main" id="{0FA4E70F-64E0-4B3B-B5CE-3D34B785569E}"/>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2" name="Rectangle 41">
              <a:extLst>
                <a:ext uri="{FF2B5EF4-FFF2-40B4-BE49-F238E27FC236}">
                  <a16:creationId xmlns:a16="http://schemas.microsoft.com/office/drawing/2014/main" id="{453618A8-6B83-41B8-A9C8-5B27E916B5C8}"/>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3" name="Rectangle 42">
              <a:extLst>
                <a:ext uri="{FF2B5EF4-FFF2-40B4-BE49-F238E27FC236}">
                  <a16:creationId xmlns:a16="http://schemas.microsoft.com/office/drawing/2014/main" id="{CB29D2F4-5B6A-40D7-817C-A5F6248B586D}"/>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4" name="Rectangle 43">
              <a:extLst>
                <a:ext uri="{FF2B5EF4-FFF2-40B4-BE49-F238E27FC236}">
                  <a16:creationId xmlns:a16="http://schemas.microsoft.com/office/drawing/2014/main" id="{465058F1-4FC7-42F2-9AF5-C5A15943DD1A}"/>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5" name="Rectangle 44">
              <a:extLst>
                <a:ext uri="{FF2B5EF4-FFF2-40B4-BE49-F238E27FC236}">
                  <a16:creationId xmlns:a16="http://schemas.microsoft.com/office/drawing/2014/main" id="{F74AF38E-9752-4BB7-B058-1B420ABA652F}"/>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1516094791"/>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7" r:id="rId9"/>
    <p:sldLayoutId id="2147483918" r:id="rId10"/>
    <p:sldLayoutId id="2147483919" r:id="rId11"/>
    <p:sldLayoutId id="2147483920" r:id="rId12"/>
    <p:sldLayoutId id="2147483921" r:id="rId13"/>
    <p:sldLayoutId id="2147483922" r:id="rId14"/>
    <p:sldLayoutId id="2147483923" r:id="rId15"/>
    <p:sldLayoutId id="2147483924" r:id="rId16"/>
  </p:sldLayoutIdLst>
  <p:txStyles>
    <p:titleStyle>
      <a:lvl1pPr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defRPr sz="1600" kern="1200">
          <a:solidFill>
            <a:schemeClr val="tx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13" imgW="270" imgH="270" progId="TCLayout.ActiveDocument.1">
                  <p:embed/>
                </p:oleObj>
              </mc:Choice>
              <mc:Fallback>
                <p:oleObj name="think-cell Slide" r:id="rId13" imgW="270" imgH="270" progId="TCLayout.ActiveDocument.1">
                  <p:embed/>
                  <p:pic>
                    <p:nvPicPr>
                      <p:cNvPr id="21" name="Object 20" hidden="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2017. All rights reserved  </a:t>
            </a:r>
            <a:r>
              <a:rPr lang="en-US" dirty="0">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spTree>
    <p:extLst>
      <p:ext uri="{BB962C8B-B14F-4D97-AF65-F5344CB8AC3E}">
        <p14:creationId xmlns:p14="http://schemas.microsoft.com/office/powerpoint/2010/main" val="2066722123"/>
      </p:ext>
    </p:extLst>
  </p:cSld>
  <p:clrMap bg1="lt1" tx1="dk1" bg2="lt2" tx2="dk2" accent1="accent1" accent2="accent2" accent3="accent3" accent4="accent4" accent5="accent5" accent6="accent6" hlink="hlink" folHlink="folHlink"/>
  <p:sldLayoutIdLst>
    <p:sldLayoutId id="2147483958" r:id="rId1"/>
    <p:sldLayoutId id="2147483959" r:id="rId2"/>
    <p:sldLayoutId id="2147483960" r:id="rId3"/>
    <p:sldLayoutId id="2147483961" r:id="rId4"/>
    <p:sldLayoutId id="2147483962" r:id="rId5"/>
    <p:sldLayoutId id="2147483963" r:id="rId6"/>
    <p:sldLayoutId id="2147483964" r:id="rId7"/>
    <p:sldLayoutId id="2147483965" r:id="rId8"/>
    <p:sldLayoutId id="2147483966" r:id="rId9"/>
    <p:sldLayoutId id="2147483967" r:id="rId10"/>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hyperlink" Target="https://www.linkedin.com/in/divyansh-singh-062ab4206/" TargetMode="External"/><Relationship Id="rId3" Type="http://schemas.openxmlformats.org/officeDocument/2006/relationships/hyperlink" Target="mailto:divyansh.c.singh@capgemini.com" TargetMode="External"/><Relationship Id="rId7"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26.xml"/><Relationship Id="rId6" Type="http://schemas.openxmlformats.org/officeDocument/2006/relationships/hyperlink" Target="https://drive.google.com/file/d/1ygLyO6lzielscGB5Nu_4oZCaXf6pCQ30/view?usp=sharing" TargetMode="External"/><Relationship Id="rId5" Type="http://schemas.openxmlformats.org/officeDocument/2006/relationships/image" Target="../media/image14.png"/><Relationship Id="rId10" Type="http://schemas.openxmlformats.org/officeDocument/2006/relationships/image" Target="../media/image17.JPG"/><Relationship Id="rId4" Type="http://schemas.openxmlformats.org/officeDocument/2006/relationships/hyperlink" Target="https://github.com/divyansh-singh12/OnlineHotelManagement-DivyanshSingh/tree/FFBackend" TargetMode="External"/><Relationship Id="rId9"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a:extLst>
              <a:ext uri="{FF2B5EF4-FFF2-40B4-BE49-F238E27FC236}">
                <a16:creationId xmlns:a16="http://schemas.microsoft.com/office/drawing/2014/main" id="{B8B0DC3D-A319-4B78-A461-3FAC5C106C85}"/>
              </a:ext>
            </a:extLst>
          </p:cNvPr>
          <p:cNvGraphicFramePr>
            <a:graphicFrameLocks noGrp="1"/>
          </p:cNvGraphicFramePr>
          <p:nvPr>
            <p:extLst>
              <p:ext uri="{D42A27DB-BD31-4B8C-83A1-F6EECF244321}">
                <p14:modId xmlns:p14="http://schemas.microsoft.com/office/powerpoint/2010/main" val="963994085"/>
              </p:ext>
            </p:extLst>
          </p:nvPr>
        </p:nvGraphicFramePr>
        <p:xfrm>
          <a:off x="9229514" y="1143001"/>
          <a:ext cx="2962486" cy="5055553"/>
        </p:xfrm>
        <a:graphic>
          <a:graphicData uri="http://schemas.openxmlformats.org/drawingml/2006/table">
            <a:tbl>
              <a:tblPr firstRow="1" bandRow="1">
                <a:tableStyleId>{0E3FDE45-AF77-4B5C-9715-49D594BDF05E}</a:tableStyleId>
              </a:tblPr>
              <a:tblGrid>
                <a:gridCol w="752686">
                  <a:extLst>
                    <a:ext uri="{9D8B030D-6E8A-4147-A177-3AD203B41FA5}">
                      <a16:colId xmlns:a16="http://schemas.microsoft.com/office/drawing/2014/main" val="3331298770"/>
                    </a:ext>
                  </a:extLst>
                </a:gridCol>
                <a:gridCol w="2209800">
                  <a:extLst>
                    <a:ext uri="{9D8B030D-6E8A-4147-A177-3AD203B41FA5}">
                      <a16:colId xmlns:a16="http://schemas.microsoft.com/office/drawing/2014/main" val="879084521"/>
                    </a:ext>
                  </a:extLst>
                </a:gridCol>
              </a:tblGrid>
              <a:tr h="444183">
                <a:tc>
                  <a:txBody>
                    <a:bodyPr/>
                    <a:lstStyle/>
                    <a:p>
                      <a:r>
                        <a:rPr kumimoji="0" lang="en-US" altLang="en-US" sz="800" b="0" u="none" strike="noStrike" kern="1200" cap="none" spc="0" normalizeH="0" baseline="0" noProof="0" dirty="0">
                          <a:ln>
                            <a:noFill/>
                          </a:ln>
                          <a:effectLst/>
                          <a:uLnTx/>
                          <a:uFillTx/>
                        </a:rPr>
                        <a:t>Java 8 /J2EE</a:t>
                      </a:r>
                      <a:r>
                        <a:rPr kumimoji="0" lang="en-US" sz="800" b="0" u="none" strike="noStrike" kern="1200" cap="none" spc="0" normalizeH="0" baseline="0" dirty="0">
                          <a:ln>
                            <a:noFill/>
                          </a:ln>
                          <a:effectLst/>
                          <a:uLnTx/>
                          <a:uFillTx/>
                        </a:rPr>
                        <a:t> </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700" b="0" u="none" strike="noStrike" kern="1200" cap="none" spc="0" normalizeH="0" baseline="0" noProof="0" dirty="0">
                          <a:ln>
                            <a:noFill/>
                          </a:ln>
                          <a:effectLst/>
                          <a:uLnTx/>
                          <a:uFillTx/>
                        </a:rPr>
                        <a:t>Java Basics, OOPS, Generics, Collections, Arrays, Loops, Lambda Exp, Stream API, </a:t>
                      </a:r>
                      <a:r>
                        <a:rPr kumimoji="0" lang="en-US" sz="700" b="0" u="none" strike="noStrike" kern="1200" cap="none" spc="0" normalizeH="0" baseline="0" dirty="0">
                          <a:ln>
                            <a:noFill/>
                          </a:ln>
                          <a:effectLst/>
                          <a:uLnTx/>
                          <a:uFillTx/>
                        </a:rPr>
                        <a:t>Junit, Servlets </a:t>
                      </a:r>
                      <a:r>
                        <a:rPr lang="en-US" sz="700" b="0" dirty="0"/>
                        <a:t>&amp; Exception Handling.</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727898659"/>
                  </a:ext>
                </a:extLst>
              </a:tr>
              <a:tr h="32573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800" u="none" strike="noStrike" kern="1200" cap="none" spc="0" normalizeH="0" baseline="0" noProof="0" dirty="0">
                          <a:ln>
                            <a:noFill/>
                          </a:ln>
                          <a:effectLst/>
                          <a:uLnTx/>
                          <a:uFillTx/>
                        </a:rPr>
                        <a:t>Spring core</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700" u="none" strike="noStrike" kern="1200" cap="none" spc="0" normalizeH="0" baseline="0" dirty="0">
                          <a:ln>
                            <a:noFill/>
                          </a:ln>
                          <a:effectLst/>
                          <a:uLnTx/>
                          <a:uFillTx/>
                        </a:rPr>
                        <a:t>IOC &amp; Dependency Injection, </a:t>
                      </a:r>
                      <a:r>
                        <a:rPr kumimoji="0" lang="en-US" sz="700" u="none" strike="noStrike" kern="1200" cap="none" spc="0" normalizeH="0" baseline="0" dirty="0" err="1">
                          <a:ln>
                            <a:noFill/>
                          </a:ln>
                          <a:effectLst/>
                          <a:uLnTx/>
                          <a:uFillTx/>
                        </a:rPr>
                        <a:t>Autowire</a:t>
                      </a:r>
                      <a:r>
                        <a:rPr kumimoji="0" lang="en-US" sz="700" u="none" strike="noStrike" kern="1200" cap="none" spc="0" normalizeH="0" baseline="0" dirty="0">
                          <a:ln>
                            <a:noFill/>
                          </a:ln>
                          <a:effectLst/>
                          <a:uLnTx/>
                          <a:uFillTx/>
                        </a:rPr>
                        <a:t>.</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294054581"/>
                  </a:ext>
                </a:extLst>
              </a:tr>
              <a:tr h="5626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800" u="none" strike="noStrike" kern="1200" cap="none" spc="0" normalizeH="0" baseline="0" noProof="0" dirty="0">
                          <a:ln>
                            <a:noFill/>
                          </a:ln>
                          <a:effectLst/>
                          <a:uLnTx/>
                          <a:uFillTx/>
                        </a:rPr>
                        <a:t>Spring REST</a:t>
                      </a:r>
                    </a:p>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700" dirty="0"/>
                        <a:t>REST controllers, Implementation of GET, POST, PUT &amp; DELETE, Bean Validation, Testing Services, Controller &amp; Repository layer.</a:t>
                      </a:r>
                      <a:endParaRPr lang="en-US" sz="700" dirty="0">
                        <a:solidFill>
                          <a:schemeClr val="tx1"/>
                        </a:solidFill>
                      </a:endParaRPr>
                    </a:p>
                  </a:txBody>
                  <a:tcPr/>
                </a:tc>
                <a:extLst>
                  <a:ext uri="{0D108BD9-81ED-4DB2-BD59-A6C34878D82A}">
                    <a16:rowId xmlns:a16="http://schemas.microsoft.com/office/drawing/2014/main" val="3229840877"/>
                  </a:ext>
                </a:extLst>
              </a:tr>
              <a:tr h="444183">
                <a:tc>
                  <a:txBody>
                    <a:bodyPr/>
                    <a:lstStyle/>
                    <a:p>
                      <a:r>
                        <a:rPr kumimoji="0" lang="en-US" sz="800" u="none" strike="noStrike" kern="1200" cap="none" spc="0" normalizeH="0" baseline="0" dirty="0">
                          <a:ln>
                            <a:noFill/>
                          </a:ln>
                          <a:effectLst/>
                          <a:uLnTx/>
                          <a:uFillTx/>
                        </a:rPr>
                        <a:t>Spring Data JPA</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700" dirty="0"/>
                        <a:t>Implement DAO layer using spring Data repositories, Transaction Management</a:t>
                      </a:r>
                      <a:endParaRPr lang="en-US" sz="700" dirty="0">
                        <a:solidFill>
                          <a:schemeClr val="tx1"/>
                        </a:solidFill>
                      </a:endParaRPr>
                    </a:p>
                  </a:txBody>
                  <a:tcPr/>
                </a:tc>
                <a:extLst>
                  <a:ext uri="{0D108BD9-81ED-4DB2-BD59-A6C34878D82A}">
                    <a16:rowId xmlns:a16="http://schemas.microsoft.com/office/drawing/2014/main" val="668073409"/>
                  </a:ext>
                </a:extLst>
              </a:tr>
              <a:tr h="562631">
                <a:tc>
                  <a:txBody>
                    <a:bodyPr/>
                    <a:lstStyle/>
                    <a:p>
                      <a:r>
                        <a:rPr kumimoji="0" lang="en-US" sz="800" u="none" strike="noStrike" kern="1200" cap="none" spc="0" normalizeH="0" baseline="0" dirty="0">
                          <a:ln>
                            <a:noFill/>
                          </a:ln>
                          <a:effectLst/>
                          <a:uLnTx/>
                          <a:uFillTx/>
                        </a:rPr>
                        <a:t>Spring Boot Microservices</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algn="just"/>
                      <a:r>
                        <a:rPr kumimoji="0" lang="en-US" sz="700" u="none" strike="noStrike" kern="1200" cap="none" spc="0" normalizeH="0" baseline="0" dirty="0">
                          <a:ln>
                            <a:noFill/>
                          </a:ln>
                          <a:effectLst/>
                          <a:uLnTx/>
                          <a:uFillTx/>
                        </a:rPr>
                        <a:t>Microservice Architecture, Spring Boot Starters, annotations, Messaging Service, Swagger API documents</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135133130"/>
                  </a:ext>
                </a:extLst>
              </a:tr>
              <a:tr h="444183">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Spring Cloud</a:t>
                      </a: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Eureka Server &amp; API Gateway</a:t>
                      </a:r>
                    </a:p>
                    <a:p>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978295346"/>
                  </a:ext>
                </a:extLst>
              </a:tr>
              <a:tr h="327439">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React</a:t>
                      </a: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Components, Routes, Event handling, </a:t>
                      </a:r>
                      <a:r>
                        <a:rPr kumimoji="0" lang="en-US" sz="700" u="none" strike="noStrike" kern="1200" cap="none" spc="0" normalizeH="0" baseline="0" dirty="0" err="1">
                          <a:ln>
                            <a:noFill/>
                          </a:ln>
                          <a:solidFill>
                            <a:schemeClr val="tx1"/>
                          </a:solidFill>
                          <a:effectLst/>
                          <a:uLnTx/>
                          <a:uFillTx/>
                          <a:latin typeface="+mn-lt"/>
                          <a:ea typeface="+mn-ea"/>
                          <a:cs typeface="+mn-cs"/>
                        </a:rPr>
                        <a:t>Axios</a:t>
                      </a:r>
                      <a:r>
                        <a:rPr kumimoji="0" lang="en-US" sz="700" u="none" strike="noStrike" kern="1200" cap="none" spc="0" normalizeH="0" baseline="0" dirty="0">
                          <a:ln>
                            <a:noFill/>
                          </a:ln>
                          <a:solidFill>
                            <a:schemeClr val="tx1"/>
                          </a:solidFill>
                          <a:effectLst/>
                          <a:uLnTx/>
                          <a:uFillTx/>
                          <a:latin typeface="+mn-lt"/>
                          <a:ea typeface="+mn-ea"/>
                          <a:cs typeface="+mn-cs"/>
                        </a:rPr>
                        <a:t>, Bootstrap CSS</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781158786"/>
                  </a:ext>
                </a:extLst>
              </a:tr>
              <a:tr h="325734">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Database</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MongoDB, MySQL</a:t>
                      </a:r>
                    </a:p>
                  </a:txBody>
                  <a:tcPr/>
                </a:tc>
                <a:extLst>
                  <a:ext uri="{0D108BD9-81ED-4DB2-BD59-A6C34878D82A}">
                    <a16:rowId xmlns:a16="http://schemas.microsoft.com/office/drawing/2014/main" val="2298680090"/>
                  </a:ext>
                </a:extLst>
              </a:tr>
              <a:tr h="444183">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UI Tech</a:t>
                      </a:r>
                    </a:p>
                  </a:txBody>
                  <a:tcPr/>
                </a:tc>
                <a:tc>
                  <a:txBody>
                    <a:bodyPr/>
                    <a:lstStyle/>
                    <a:p>
                      <a:pPr marL="0" lvl="1" indent="0" algn="just"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HTML 5 &amp; CSS 3, JavaScript, Reusable templates, Optimized UI Designed</a:t>
                      </a:r>
                    </a:p>
                  </a:txBody>
                  <a:tcPr/>
                </a:tc>
                <a:extLst>
                  <a:ext uri="{0D108BD9-81ED-4DB2-BD59-A6C34878D82A}">
                    <a16:rowId xmlns:a16="http://schemas.microsoft.com/office/drawing/2014/main" val="9512774"/>
                  </a:ext>
                </a:extLst>
              </a:tr>
              <a:tr h="260251">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Tools</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Git, Postman, Maven, IDE</a:t>
                      </a:r>
                    </a:p>
                  </a:txBody>
                  <a:tcPr/>
                </a:tc>
                <a:extLst>
                  <a:ext uri="{0D108BD9-81ED-4DB2-BD59-A6C34878D82A}">
                    <a16:rowId xmlns:a16="http://schemas.microsoft.com/office/drawing/2014/main" val="645317192"/>
                  </a:ext>
                </a:extLst>
              </a:tr>
              <a:tr h="444183">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Devops</a:t>
                      </a:r>
                    </a:p>
                  </a:txBody>
                  <a:tcPr/>
                </a:tc>
                <a:tc>
                  <a:txBody>
                    <a:bodyPr/>
                    <a:lstStyle/>
                    <a:p>
                      <a:pPr algn="just"/>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CI/CD, Jenkins configuration, Build Pipelines, Docker</a:t>
                      </a:r>
                    </a:p>
                  </a:txBody>
                  <a:tcPr/>
                </a:tc>
                <a:extLst>
                  <a:ext uri="{0D108BD9-81ED-4DB2-BD59-A6C34878D82A}">
                    <a16:rowId xmlns:a16="http://schemas.microsoft.com/office/drawing/2014/main" val="3653916308"/>
                  </a:ext>
                </a:extLst>
              </a:tr>
              <a:tr h="444183">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Add On skills</a:t>
                      </a:r>
                    </a:p>
                  </a:txBody>
                  <a:tcPr/>
                </a:tc>
                <a:tc>
                  <a:txBody>
                    <a:bodyPr/>
                    <a:lstStyle/>
                    <a:p>
                      <a:pPr algn="just"/>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Communications, Team management. Peer learning, Agile learner</a:t>
                      </a:r>
                    </a:p>
                  </a:txBody>
                  <a:tcPr/>
                </a:tc>
                <a:extLst>
                  <a:ext uri="{0D108BD9-81ED-4DB2-BD59-A6C34878D82A}">
                    <a16:rowId xmlns:a16="http://schemas.microsoft.com/office/drawing/2014/main" val="2840432058"/>
                  </a:ext>
                </a:extLst>
              </a:tr>
            </a:tbl>
          </a:graphicData>
        </a:graphic>
      </p:graphicFrame>
      <p:sp>
        <p:nvSpPr>
          <p:cNvPr id="7170" name="Text Placeholder 18">
            <a:extLst>
              <a:ext uri="{FF2B5EF4-FFF2-40B4-BE49-F238E27FC236}">
                <a16:creationId xmlns:a16="http://schemas.microsoft.com/office/drawing/2014/main" id="{4EF0A5D5-CB77-4BCF-86BB-EC8AFA4AA0E3}"/>
              </a:ext>
            </a:extLst>
          </p:cNvPr>
          <p:cNvSpPr>
            <a:spLocks noGrp="1"/>
          </p:cNvSpPr>
          <p:nvPr>
            <p:ph type="body" sz="quarter" idx="36"/>
          </p:nvPr>
        </p:nvSpPr>
        <p:spPr>
          <a:xfrm>
            <a:off x="4864449" y="2854313"/>
            <a:ext cx="4008437" cy="3421868"/>
          </a:xfrm>
        </p:spPr>
        <p:txBody>
          <a:bodyPr/>
          <a:lstStyle/>
          <a:p>
            <a:pPr eaLnBrk="1" hangingPunct="1">
              <a:lnSpc>
                <a:spcPct val="114000"/>
              </a:lnSpc>
            </a:pPr>
            <a:r>
              <a:rPr lang="en-US" altLang="nl-NL" sz="1100" b="1" dirty="0">
                <a:solidFill>
                  <a:schemeClr val="accent1"/>
                </a:solidFill>
              </a:rPr>
              <a:t>Certification :</a:t>
            </a:r>
            <a:endParaRPr lang="en-US" altLang="nl-NL" sz="1200" b="1" dirty="0">
              <a:solidFill>
                <a:schemeClr val="accent1"/>
              </a:solidFill>
            </a:endParaRPr>
          </a:p>
          <a:p>
            <a:pPr lvl="1">
              <a:spcBef>
                <a:spcPts val="300"/>
              </a:spcBef>
            </a:pPr>
            <a:r>
              <a:rPr lang="en-US" altLang="nl-NL" sz="1050" b="1"/>
              <a:t>AWS Certified Cloud </a:t>
            </a:r>
            <a:r>
              <a:rPr lang="en-US" altLang="nl-NL" sz="1050" b="1" dirty="0"/>
              <a:t>P</a:t>
            </a:r>
            <a:r>
              <a:rPr lang="en-US" altLang="nl-NL" sz="1050" b="1"/>
              <a:t>ractitioner</a:t>
            </a:r>
            <a:endParaRPr lang="en-US" altLang="nl-NL" sz="1050" b="1" dirty="0"/>
          </a:p>
          <a:p>
            <a:pPr eaLnBrk="1" hangingPunct="1">
              <a:lnSpc>
                <a:spcPct val="114000"/>
              </a:lnSpc>
              <a:spcBef>
                <a:spcPts val="600"/>
              </a:spcBef>
            </a:pPr>
            <a:r>
              <a:rPr lang="en-US" altLang="en-US" sz="1050" b="1" dirty="0">
                <a:solidFill>
                  <a:schemeClr val="accent1"/>
                </a:solidFill>
              </a:rPr>
              <a:t>Projects:</a:t>
            </a:r>
          </a:p>
          <a:p>
            <a:pPr eaLnBrk="1" hangingPunct="1">
              <a:lnSpc>
                <a:spcPct val="114000"/>
              </a:lnSpc>
              <a:spcBef>
                <a:spcPts val="300"/>
              </a:spcBef>
            </a:pPr>
            <a:r>
              <a:rPr lang="en-US" altLang="en-US" b="1" dirty="0"/>
              <a:t>ONLINE HOTEL MANAGEMENT SYSTEM</a:t>
            </a:r>
          </a:p>
          <a:p>
            <a:pPr algn="just" eaLnBrk="1" hangingPunct="1">
              <a:lnSpc>
                <a:spcPct val="114000"/>
              </a:lnSpc>
              <a:spcBef>
                <a:spcPts val="300"/>
              </a:spcBef>
            </a:pPr>
            <a:r>
              <a:rPr lang="en-IN" altLang="en-US" dirty="0"/>
              <a:t>Completed end to end case study of Hotel Management System along with JWT authentication, Swagger and payment gateway using Paytm, </a:t>
            </a:r>
            <a:r>
              <a:rPr lang="en-IN" altLang="en-US" dirty="0" err="1"/>
              <a:t>RabbitMq</a:t>
            </a:r>
            <a:r>
              <a:rPr lang="en-IN" altLang="en-US" dirty="0"/>
              <a:t>, SMTP, Logger, responsive UI with </a:t>
            </a:r>
            <a:r>
              <a:rPr lang="en-US" altLang="en-US" dirty="0"/>
              <a:t>Bootstrap CSS and React used for user interface.</a:t>
            </a:r>
            <a:endParaRPr lang="en-US" altLang="nl-NL" b="1" dirty="0"/>
          </a:p>
          <a:p>
            <a:pPr eaLnBrk="1" hangingPunct="1">
              <a:lnSpc>
                <a:spcPct val="114000"/>
              </a:lnSpc>
            </a:pPr>
            <a:r>
              <a:rPr lang="en-US" b="1" dirty="0"/>
              <a:t>FITTRACK – AI BASED DIET CONSULTANT APP</a:t>
            </a:r>
            <a:endParaRPr lang="en-IN" altLang="nl-NL" b="1" dirty="0"/>
          </a:p>
          <a:p>
            <a:pPr eaLnBrk="1" hangingPunct="1">
              <a:lnSpc>
                <a:spcPct val="114000"/>
              </a:lnSpc>
              <a:spcBef>
                <a:spcPts val="500"/>
              </a:spcBef>
            </a:pPr>
            <a:r>
              <a:rPr lang="en-US" dirty="0"/>
              <a:t>Key Skills: </a:t>
            </a:r>
            <a:r>
              <a:rPr lang="en-US" b="1" dirty="0"/>
              <a:t>JAVA, XML, C #, Android Studio, MYSQL</a:t>
            </a:r>
          </a:p>
          <a:p>
            <a:pPr algn="just" eaLnBrk="1" hangingPunct="1">
              <a:lnSpc>
                <a:spcPct val="114000"/>
              </a:lnSpc>
              <a:spcBef>
                <a:spcPts val="500"/>
              </a:spcBef>
            </a:pPr>
            <a:r>
              <a:rPr lang="en-US" dirty="0"/>
              <a:t>It is an android based efficient AI application which acts as your personal dietician and nutritionist which helps you to keep track of your overall diet. This application can create the diet plan for user using the AI and user data inputs.</a:t>
            </a:r>
          </a:p>
          <a:p>
            <a:pPr eaLnBrk="1" hangingPunct="1">
              <a:lnSpc>
                <a:spcPct val="114000"/>
              </a:lnSpc>
            </a:pPr>
            <a:r>
              <a:rPr lang="en-IN" altLang="en-US" b="1" dirty="0"/>
              <a:t>CAMP TRAINING in Capgemini on JEE with </a:t>
            </a:r>
            <a:r>
              <a:rPr lang="en-IN" altLang="en-US" b="1" dirty="0" err="1"/>
              <a:t>Devops</a:t>
            </a:r>
            <a:r>
              <a:rPr lang="en-IN" altLang="en-US" b="1" dirty="0"/>
              <a:t> and AWS</a:t>
            </a:r>
          </a:p>
          <a:p>
            <a:pPr eaLnBrk="1" hangingPunct="1">
              <a:lnSpc>
                <a:spcPct val="114000"/>
              </a:lnSpc>
            </a:pPr>
            <a:endParaRPr lang="en-US" altLang="nl-NL" b="1" dirty="0">
              <a:solidFill>
                <a:schemeClr val="accent2"/>
              </a:solidFill>
            </a:endParaRPr>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br>
              <a:rPr lang="en-US" altLang="nl-NL" dirty="0"/>
            </a:br>
            <a:br>
              <a:rPr lang="en-US" altLang="nl-NL" dirty="0"/>
            </a:br>
            <a:endParaRPr lang="nl-NL" altLang="nl-NL" dirty="0"/>
          </a:p>
        </p:txBody>
      </p:sp>
      <p:sp>
        <p:nvSpPr>
          <p:cNvPr id="7171" name="Text Placeholder 21">
            <a:extLst>
              <a:ext uri="{FF2B5EF4-FFF2-40B4-BE49-F238E27FC236}">
                <a16:creationId xmlns:a16="http://schemas.microsoft.com/office/drawing/2014/main" id="{FF4CCF3B-4887-442F-A757-E5908FA1808D}"/>
              </a:ext>
            </a:extLst>
          </p:cNvPr>
          <p:cNvSpPr>
            <a:spLocks noGrp="1"/>
          </p:cNvSpPr>
          <p:nvPr>
            <p:ph type="body" sz="quarter" idx="42"/>
          </p:nvPr>
        </p:nvSpPr>
        <p:spPr>
          <a:xfrm>
            <a:off x="2468563" y="661834"/>
            <a:ext cx="6056312" cy="322262"/>
          </a:xfrm>
        </p:spPr>
        <p:txBody>
          <a:bodyPr/>
          <a:lstStyle/>
          <a:p>
            <a:pPr fontAlgn="base">
              <a:spcBef>
                <a:spcPct val="0"/>
              </a:spcBef>
            </a:pPr>
            <a:r>
              <a:rPr lang="nl-NL" altLang="nl-NL"/>
              <a:t>Analyst/Software Engineer</a:t>
            </a:r>
          </a:p>
        </p:txBody>
      </p:sp>
      <p:sp>
        <p:nvSpPr>
          <p:cNvPr id="7172" name="Text Placeholder 22">
            <a:extLst>
              <a:ext uri="{FF2B5EF4-FFF2-40B4-BE49-F238E27FC236}">
                <a16:creationId xmlns:a16="http://schemas.microsoft.com/office/drawing/2014/main" id="{994FC039-D8C9-4401-93CE-88467263C848}"/>
              </a:ext>
            </a:extLst>
          </p:cNvPr>
          <p:cNvSpPr>
            <a:spLocks noGrp="1"/>
          </p:cNvSpPr>
          <p:nvPr>
            <p:ph type="body" sz="quarter" idx="43"/>
          </p:nvPr>
        </p:nvSpPr>
        <p:spPr>
          <a:xfrm>
            <a:off x="3649663" y="1353344"/>
            <a:ext cx="2374900" cy="295275"/>
          </a:xfrm>
        </p:spPr>
        <p:txBody>
          <a:bodyPr/>
          <a:lstStyle/>
          <a:p>
            <a:pPr eaLnBrk="1" hangingPunct="1"/>
            <a:r>
              <a:rPr lang="nl-NL" altLang="nl-NL" dirty="0"/>
              <a:t>Bangalore</a:t>
            </a:r>
          </a:p>
          <a:p>
            <a:pPr eaLnBrk="1" hangingPunct="1"/>
            <a:endParaRPr lang="nl-NL" altLang="nl-NL" dirty="0"/>
          </a:p>
        </p:txBody>
      </p:sp>
      <p:sp>
        <p:nvSpPr>
          <p:cNvPr id="7173" name="Text Placeholder 24">
            <a:extLst>
              <a:ext uri="{FF2B5EF4-FFF2-40B4-BE49-F238E27FC236}">
                <a16:creationId xmlns:a16="http://schemas.microsoft.com/office/drawing/2014/main" id="{0DF2099D-8FC2-44CE-AB60-E2C2257CB05D}"/>
              </a:ext>
            </a:extLst>
          </p:cNvPr>
          <p:cNvSpPr>
            <a:spLocks noGrp="1"/>
          </p:cNvSpPr>
          <p:nvPr>
            <p:ph type="body" sz="quarter" idx="47"/>
          </p:nvPr>
        </p:nvSpPr>
        <p:spPr>
          <a:xfrm>
            <a:off x="3323664" y="1586877"/>
            <a:ext cx="2593975" cy="183186"/>
          </a:xfrm>
        </p:spPr>
        <p:txBody>
          <a:bodyPr/>
          <a:lstStyle/>
          <a:p>
            <a:pPr eaLnBrk="1" hangingPunct="1"/>
            <a:r>
              <a:rPr lang="nl-NL" altLang="nl-NL" dirty="0">
                <a:hlinkClick r:id="rId3"/>
              </a:rPr>
              <a:t>divyansh.c.singh@capgemini.com</a:t>
            </a:r>
            <a:r>
              <a:rPr lang="nl-NL" altLang="nl-NL" dirty="0"/>
              <a:t> </a:t>
            </a:r>
          </a:p>
        </p:txBody>
      </p:sp>
      <p:sp>
        <p:nvSpPr>
          <p:cNvPr id="7174" name="Text Placeholder 25">
            <a:extLst>
              <a:ext uri="{FF2B5EF4-FFF2-40B4-BE49-F238E27FC236}">
                <a16:creationId xmlns:a16="http://schemas.microsoft.com/office/drawing/2014/main" id="{8B11FF61-9AA9-42E0-800D-B94AC06E095E}"/>
              </a:ext>
            </a:extLst>
          </p:cNvPr>
          <p:cNvSpPr>
            <a:spLocks noGrp="1"/>
          </p:cNvSpPr>
          <p:nvPr>
            <p:ph type="body" sz="quarter" idx="48"/>
          </p:nvPr>
        </p:nvSpPr>
        <p:spPr>
          <a:xfrm>
            <a:off x="3316404" y="1845726"/>
            <a:ext cx="2382837" cy="183186"/>
          </a:xfrm>
        </p:spPr>
        <p:txBody>
          <a:bodyPr/>
          <a:lstStyle/>
          <a:p>
            <a:pPr eaLnBrk="1" hangingPunct="1"/>
            <a:r>
              <a:rPr lang="nl-NL" altLang="nl-NL" dirty="0"/>
              <a:t>+91 9990661578</a:t>
            </a:r>
          </a:p>
        </p:txBody>
      </p:sp>
      <p:sp>
        <p:nvSpPr>
          <p:cNvPr id="7175" name="Text Placeholder 26">
            <a:extLst>
              <a:ext uri="{FF2B5EF4-FFF2-40B4-BE49-F238E27FC236}">
                <a16:creationId xmlns:a16="http://schemas.microsoft.com/office/drawing/2014/main" id="{BADEA8C0-D1A3-4608-9E63-683339DCC944}"/>
              </a:ext>
            </a:extLst>
          </p:cNvPr>
          <p:cNvSpPr>
            <a:spLocks noGrp="1"/>
          </p:cNvSpPr>
          <p:nvPr>
            <p:ph type="body" sz="quarter" idx="50"/>
          </p:nvPr>
        </p:nvSpPr>
        <p:spPr>
          <a:xfrm>
            <a:off x="450172" y="2791975"/>
            <a:ext cx="4057650" cy="4020342"/>
          </a:xfrm>
        </p:spPr>
        <p:txBody>
          <a:bodyPr/>
          <a:lstStyle/>
          <a:p>
            <a:r>
              <a:rPr lang="en-US" altLang="en-US" sz="1100" b="1" dirty="0"/>
              <a:t>Full Stack Developer</a:t>
            </a:r>
          </a:p>
          <a:p>
            <a:pPr marL="171450" indent="-171450" algn="just">
              <a:buFont typeface="Arial" panose="020B0604020202020204" pitchFamily="34" charset="0"/>
              <a:buChar char="•"/>
            </a:pPr>
            <a:r>
              <a:rPr lang="en-US" dirty="0"/>
              <a:t>Hands on experience in creating </a:t>
            </a:r>
            <a:r>
              <a:rPr lang="en-US" b="1" dirty="0"/>
              <a:t>microservices</a:t>
            </a:r>
            <a:r>
              <a:rPr lang="en-US" dirty="0"/>
              <a:t> with </a:t>
            </a:r>
            <a:r>
              <a:rPr lang="en-US" b="1" dirty="0" err="1"/>
              <a:t>Springboot</a:t>
            </a:r>
            <a:r>
              <a:rPr lang="en-US" b="1" dirty="0"/>
              <a:t>, Spring Security, Spring Cloud API Gateway,</a:t>
            </a:r>
            <a:r>
              <a:rPr lang="en-US" dirty="0"/>
              <a:t> Eureka server, load balancing and Logger.</a:t>
            </a:r>
          </a:p>
          <a:p>
            <a:pPr marL="171450" indent="-171450" algn="just">
              <a:buFont typeface="Arial" panose="020B0604020202020204" pitchFamily="34" charset="0"/>
              <a:buChar char="•"/>
            </a:pPr>
            <a:r>
              <a:rPr lang="en-US" dirty="0"/>
              <a:t>Proficient in creating </a:t>
            </a:r>
            <a:r>
              <a:rPr lang="en-US" b="1" dirty="0"/>
              <a:t>Single page Web</a:t>
            </a:r>
            <a:r>
              <a:rPr lang="en-US" dirty="0"/>
              <a:t> Application in </a:t>
            </a:r>
            <a:r>
              <a:rPr lang="en-US" b="1" dirty="0" err="1"/>
              <a:t>ReactJs</a:t>
            </a:r>
            <a:r>
              <a:rPr lang="en-US" dirty="0"/>
              <a:t> with </a:t>
            </a:r>
            <a:r>
              <a:rPr lang="en-US" b="1" dirty="0" err="1"/>
              <a:t>Axios</a:t>
            </a:r>
            <a:r>
              <a:rPr lang="en-US" b="1" dirty="0"/>
              <a:t>, Routes, Bootstrap CSS</a:t>
            </a:r>
            <a:r>
              <a:rPr lang="en-US" dirty="0"/>
              <a:t>, Components, Authentication and Event handling.</a:t>
            </a:r>
          </a:p>
          <a:p>
            <a:pPr marL="171450" indent="-171450" algn="just">
              <a:buFont typeface="Arial" panose="020B0604020202020204" pitchFamily="34" charset="0"/>
              <a:buChar char="•"/>
            </a:pPr>
            <a:r>
              <a:rPr lang="en-US" dirty="0"/>
              <a:t>Hands on experience in implementing </a:t>
            </a:r>
            <a:r>
              <a:rPr lang="en-US" b="1" dirty="0"/>
              <a:t>polyglot architecture </a:t>
            </a:r>
            <a:r>
              <a:rPr lang="en-US" dirty="0"/>
              <a:t>with </a:t>
            </a:r>
            <a:r>
              <a:rPr lang="en-US" b="1" dirty="0" err="1"/>
              <a:t>ReactJs</a:t>
            </a:r>
            <a:r>
              <a:rPr lang="en-US" dirty="0"/>
              <a:t> &amp; </a:t>
            </a:r>
            <a:r>
              <a:rPr lang="en-US" b="1" dirty="0"/>
              <a:t>spring boot.</a:t>
            </a:r>
            <a:r>
              <a:rPr lang="en-US" dirty="0"/>
              <a:t> </a:t>
            </a:r>
          </a:p>
          <a:p>
            <a:pPr marL="171450" indent="-171450" algn="just">
              <a:buFont typeface="Arial" panose="020B0604020202020204" pitchFamily="34" charset="0"/>
              <a:buChar char="•"/>
            </a:pPr>
            <a:r>
              <a:rPr lang="en-US" dirty="0"/>
              <a:t>Experience in :-  creating documentation with swagger;  </a:t>
            </a:r>
            <a:r>
              <a:rPr lang="en-US" b="1" dirty="0"/>
              <a:t>unit testing using Junit; </a:t>
            </a:r>
            <a:r>
              <a:rPr lang="en-US" b="1" dirty="0" err="1"/>
              <a:t>RabbitMq</a:t>
            </a:r>
            <a:r>
              <a:rPr lang="en-US" b="1" dirty="0"/>
              <a:t> for internal messaging (Notifications); SMTP for Email service.</a:t>
            </a:r>
          </a:p>
          <a:p>
            <a:pPr marL="171450" indent="-171450" algn="just">
              <a:buFont typeface="Arial" panose="020B0604020202020204" pitchFamily="34" charset="0"/>
              <a:buChar char="•"/>
            </a:pPr>
            <a:r>
              <a:rPr lang="en-US" dirty="0"/>
              <a:t>Development experience in creating </a:t>
            </a:r>
            <a:r>
              <a:rPr lang="en-US" b="1" dirty="0"/>
              <a:t>docker compose files, docker images and pushing to Docker Hub.</a:t>
            </a:r>
          </a:p>
          <a:p>
            <a:pPr marL="171450" indent="-171450" algn="just">
              <a:buFont typeface="Arial" panose="020B0604020202020204" pitchFamily="34" charset="0"/>
              <a:buChar char="•"/>
            </a:pPr>
            <a:r>
              <a:rPr lang="en-US" dirty="0"/>
              <a:t>Understanding of </a:t>
            </a:r>
            <a:r>
              <a:rPr lang="en-US" b="1" dirty="0"/>
              <a:t>AWS Cloud</a:t>
            </a:r>
            <a:r>
              <a:rPr lang="en-US" dirty="0"/>
              <a:t> environment</a:t>
            </a:r>
          </a:p>
          <a:p>
            <a:br>
              <a:rPr lang="en-US" altLang="nl-NL" dirty="0"/>
            </a:br>
            <a:endParaRPr lang="en-US" altLang="nl-NL" dirty="0"/>
          </a:p>
        </p:txBody>
      </p:sp>
      <p:sp>
        <p:nvSpPr>
          <p:cNvPr id="7178" name="Text Placeholder 1">
            <a:extLst>
              <a:ext uri="{FF2B5EF4-FFF2-40B4-BE49-F238E27FC236}">
                <a16:creationId xmlns:a16="http://schemas.microsoft.com/office/drawing/2014/main" id="{3959C7F9-3FBF-4100-BACD-7A75D3D2E90B}"/>
              </a:ext>
            </a:extLst>
          </p:cNvPr>
          <p:cNvSpPr>
            <a:spLocks noGrp="1"/>
          </p:cNvSpPr>
          <p:nvPr>
            <p:ph type="body" sz="quarter" idx="41"/>
          </p:nvPr>
        </p:nvSpPr>
        <p:spPr>
          <a:xfrm>
            <a:off x="2468563" y="261938"/>
            <a:ext cx="6223000" cy="306387"/>
          </a:xfrm>
        </p:spPr>
        <p:txBody>
          <a:bodyPr/>
          <a:lstStyle/>
          <a:p>
            <a:r>
              <a:rPr lang="en-US" altLang="en-US" dirty="0"/>
              <a:t>D</a:t>
            </a:r>
            <a:r>
              <a:rPr lang="en-IN" altLang="en-US" dirty="0" err="1"/>
              <a:t>ivyansh</a:t>
            </a:r>
            <a:r>
              <a:rPr lang="en-IN" altLang="en-US" dirty="0"/>
              <a:t> Singh</a:t>
            </a:r>
          </a:p>
        </p:txBody>
      </p:sp>
      <p:pic>
        <p:nvPicPr>
          <p:cNvPr id="7179" name="Picture 7">
            <a:hlinkClick r:id="rId4"/>
            <a:extLst>
              <a:ext uri="{FF2B5EF4-FFF2-40B4-BE49-F238E27FC236}">
                <a16:creationId xmlns:a16="http://schemas.microsoft.com/office/drawing/2014/main" id="{12618B16-99B6-4F89-A145-C5939A93831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23582" t="2058" r="24332" b="4875"/>
          <a:stretch>
            <a:fillRect/>
          </a:stretch>
        </p:blipFill>
        <p:spPr bwMode="auto">
          <a:xfrm>
            <a:off x="4405788" y="6331743"/>
            <a:ext cx="471487"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0" name="TextBox 3">
            <a:extLst>
              <a:ext uri="{FF2B5EF4-FFF2-40B4-BE49-F238E27FC236}">
                <a16:creationId xmlns:a16="http://schemas.microsoft.com/office/drawing/2014/main" id="{273FF0AF-5E94-435C-8A2A-7A7CA0FE36A6}"/>
              </a:ext>
            </a:extLst>
          </p:cNvPr>
          <p:cNvSpPr txBox="1">
            <a:spLocks noChangeArrowheads="1"/>
          </p:cNvSpPr>
          <p:nvPr/>
        </p:nvSpPr>
        <p:spPr bwMode="auto">
          <a:xfrm>
            <a:off x="4976883" y="6397625"/>
            <a:ext cx="340995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altLang="en-US" sz="11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Check out my work on GitHub &amp; Video Profile</a:t>
            </a:r>
          </a:p>
        </p:txBody>
      </p:sp>
      <p:pic>
        <p:nvPicPr>
          <p:cNvPr id="7181" name="Picture 6" descr="Movie, play, video icon">
            <a:hlinkClick r:id="rId6"/>
            <a:extLst>
              <a:ext uri="{FF2B5EF4-FFF2-40B4-BE49-F238E27FC236}">
                <a16:creationId xmlns:a16="http://schemas.microsoft.com/office/drawing/2014/main" id="{568E79A1-196A-4599-9F1F-AD39B99F122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594226" y="6333329"/>
            <a:ext cx="473075"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82" name="Picture 4" descr="Free icon download | Linkedin">
            <a:hlinkClick r:id="rId8"/>
            <a:extLst>
              <a:ext uri="{FF2B5EF4-FFF2-40B4-BE49-F238E27FC236}">
                <a16:creationId xmlns:a16="http://schemas.microsoft.com/office/drawing/2014/main" id="{89622B52-B834-40D0-9BA5-24EF14F2A61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594226" y="1928330"/>
            <a:ext cx="325438"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3" name="Text Placeholder 25">
            <a:extLst>
              <a:ext uri="{FF2B5EF4-FFF2-40B4-BE49-F238E27FC236}">
                <a16:creationId xmlns:a16="http://schemas.microsoft.com/office/drawing/2014/main" id="{B8C26D43-3971-4B32-9403-96D3E3AC5656}"/>
              </a:ext>
            </a:extLst>
          </p:cNvPr>
          <p:cNvSpPr txBox="1">
            <a:spLocks noChangeArrowheads="1"/>
          </p:cNvSpPr>
          <p:nvPr/>
        </p:nvSpPr>
        <p:spPr bwMode="white">
          <a:xfrm>
            <a:off x="3115469" y="1976547"/>
            <a:ext cx="2381250" cy="276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363"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3838">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563" indent="-233363">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a:pPr>
            <a:r>
              <a:rPr kumimoji="0" lang="nl-NL" altLang="nl-NL" sz="1100" b="0" i="0" u="none" strike="noStrike" kern="1200" cap="none" spc="0" normalizeH="0" baseline="0" noProof="0" dirty="0">
                <a:ln>
                  <a:noFill/>
                </a:ln>
                <a:solidFill>
                  <a:srgbClr val="FFFFFF"/>
                </a:solidFill>
                <a:effectLst/>
                <a:uLnTx/>
                <a:uFillTx/>
                <a:latin typeface="Verdana" panose="020B0604030504040204" pitchFamily="34" charset="0"/>
                <a:ea typeface="+mn-ea"/>
                <a:cs typeface="+mn-cs"/>
              </a:rPr>
              <a:t>A4</a:t>
            </a:r>
          </a:p>
        </p:txBody>
      </p:sp>
      <p:sp>
        <p:nvSpPr>
          <p:cNvPr id="5" name="Rectangle 4">
            <a:extLst>
              <a:ext uri="{FF2B5EF4-FFF2-40B4-BE49-F238E27FC236}">
                <a16:creationId xmlns:a16="http://schemas.microsoft.com/office/drawing/2014/main" id="{4E726CED-1BAF-414A-893B-4626E9B6F2B4}"/>
              </a:ext>
            </a:extLst>
          </p:cNvPr>
          <p:cNvSpPr/>
          <p:nvPr/>
        </p:nvSpPr>
        <p:spPr>
          <a:xfrm>
            <a:off x="9499416" y="547041"/>
            <a:ext cx="2616383" cy="425950"/>
          </a:xfrm>
          <a:prstGeom prst="rect">
            <a:avLst/>
          </a:prstGeom>
        </p:spPr>
        <p:txBody>
          <a:bodyPr wrap="square">
            <a:spAutoFit/>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Bachelor of </a:t>
            </a:r>
            <a:r>
              <a:rPr lang="en-US" altLang="nl-NL" sz="1000" dirty="0">
                <a:solidFill>
                  <a:prstClr val="black"/>
                </a:solidFill>
                <a:latin typeface="Verdana" panose="020B0604030504040204" pitchFamily="34" charset="0"/>
              </a:rPr>
              <a:t>Technology</a:t>
            </a: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 </a:t>
            </a:r>
          </a:p>
          <a:p>
            <a:pPr marL="0" marR="0" lvl="0" indent="0" algn="l" defTabSz="914400" rtl="0" eaLnBrk="1" fontAlgn="auto" latinLnBrk="0" hangingPunct="1">
              <a:lnSpc>
                <a:spcPct val="114000"/>
              </a:lnSpc>
              <a:spcBef>
                <a:spcPts val="0"/>
              </a:spcBef>
              <a:spcAft>
                <a:spcPts val="0"/>
              </a:spcAft>
              <a:buClrTx/>
              <a:buSzTx/>
              <a:buFontTx/>
              <a:buNone/>
              <a:tabLst/>
              <a:defRPr/>
            </a:pPr>
            <a:r>
              <a:rPr lang="en-US" altLang="nl-NL" sz="1000" dirty="0">
                <a:solidFill>
                  <a:prstClr val="black"/>
                </a:solidFill>
                <a:latin typeface="Verdana" panose="020B0604030504040204" pitchFamily="34" charset="0"/>
              </a:rPr>
              <a:t>Information Technology</a:t>
            </a: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 2018 - 2022</a:t>
            </a:r>
          </a:p>
        </p:txBody>
      </p:sp>
      <p:sp>
        <p:nvSpPr>
          <p:cNvPr id="6" name="Rectangle 5">
            <a:extLst>
              <a:ext uri="{FF2B5EF4-FFF2-40B4-BE49-F238E27FC236}">
                <a16:creationId xmlns:a16="http://schemas.microsoft.com/office/drawing/2014/main" id="{1616387D-79C4-4D2C-8F4C-617036B1459A}"/>
              </a:ext>
            </a:extLst>
          </p:cNvPr>
          <p:cNvSpPr/>
          <p:nvPr/>
        </p:nvSpPr>
        <p:spPr>
          <a:xfrm>
            <a:off x="9242029" y="939723"/>
            <a:ext cx="567784" cy="24622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nl-NL" sz="1000" b="1" i="0" u="none" strike="noStrike" kern="1200" cap="none" spc="0" normalizeH="0" baseline="0" noProof="0" dirty="0">
                <a:ln>
                  <a:noFill/>
                </a:ln>
                <a:solidFill>
                  <a:srgbClr val="0070AD"/>
                </a:solidFill>
                <a:effectLst/>
                <a:uLnTx/>
                <a:uFillTx/>
                <a:latin typeface="Verdana" panose="020B0604030504040204" pitchFamily="34" charset="0"/>
                <a:ea typeface="+mn-ea"/>
                <a:cs typeface="+mn-cs"/>
              </a:rPr>
              <a:t>Skills</a:t>
            </a:r>
            <a:endParaRPr kumimoji="0" lang="en-US" sz="1000" b="0" i="0" u="none" strike="noStrike" kern="1200" cap="none" spc="0" normalizeH="0" baseline="0" noProof="0" dirty="0">
              <a:ln>
                <a:noFill/>
              </a:ln>
              <a:solidFill>
                <a:prstClr val="black"/>
              </a:solidFill>
              <a:effectLst/>
              <a:uLnTx/>
              <a:uFillTx/>
              <a:latin typeface="Verdana"/>
              <a:ea typeface="+mn-ea"/>
              <a:cs typeface="+mn-cs"/>
            </a:endParaRPr>
          </a:p>
        </p:txBody>
      </p:sp>
      <p:sp>
        <p:nvSpPr>
          <p:cNvPr id="7" name="Picture Placeholder 6">
            <a:extLst>
              <a:ext uri="{FF2B5EF4-FFF2-40B4-BE49-F238E27FC236}">
                <a16:creationId xmlns:a16="http://schemas.microsoft.com/office/drawing/2014/main" id="{DC9CA59C-13BD-47CF-97FB-2F41EC829632}"/>
              </a:ext>
            </a:extLst>
          </p:cNvPr>
          <p:cNvSpPr>
            <a:spLocks noGrp="1"/>
          </p:cNvSpPr>
          <p:nvPr>
            <p:ph type="pic" sz="quarter" idx="46"/>
          </p:nvPr>
        </p:nvSpPr>
        <p:spPr/>
      </p:sp>
      <p:pic>
        <p:nvPicPr>
          <p:cNvPr id="20" name="Google Shape;59;p7">
            <a:extLst>
              <a:ext uri="{FF2B5EF4-FFF2-40B4-BE49-F238E27FC236}">
                <a16:creationId xmlns:a16="http://schemas.microsoft.com/office/drawing/2014/main" id="{2F341940-940A-4108-B9F3-71E78C14724A}"/>
              </a:ext>
            </a:extLst>
          </p:cNvPr>
          <p:cNvPicPr preferRelativeResize="0"/>
          <p:nvPr/>
        </p:nvPicPr>
        <p:blipFill rotWithShape="1">
          <a:blip r:embed="rId10">
            <a:extLst>
              <a:ext uri="{28A0092B-C50C-407E-A947-70E740481C1C}">
                <a14:useLocalDpi xmlns:a14="http://schemas.microsoft.com/office/drawing/2010/main" val="0"/>
              </a:ext>
            </a:extLst>
          </a:blip>
          <a:srcRect t="-376" b="8171"/>
          <a:stretch/>
        </p:blipFill>
        <p:spPr>
          <a:xfrm>
            <a:off x="344271" y="45683"/>
            <a:ext cx="1812183" cy="2088665"/>
          </a:xfrm>
          <a:prstGeom prst="ellipse">
            <a:avLst/>
          </a:prstGeom>
          <a:noFill/>
          <a:ln>
            <a:noFill/>
          </a:ln>
        </p:spPr>
      </p:pic>
    </p:spTree>
    <p:extLst>
      <p:ext uri="{BB962C8B-B14F-4D97-AF65-F5344CB8AC3E}">
        <p14:creationId xmlns:p14="http://schemas.microsoft.com/office/powerpoint/2010/main" val="362227586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2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9B96144-1B90-4243-8535-F36EF2586247}" vid="{2C859F1C-AF6F-49E9-BAD6-1D458EC0F9B7}"/>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e0ffb6ef-0000-48aa-9041-fb29fcb198e5">
      <Terms xmlns="http://schemas.microsoft.com/office/infopath/2007/PartnerControls"/>
    </lcf76f155ced4ddcb4097134ff3c332f>
    <TaxCatchAll xmlns="900c2a09-0d28-449b-b8ad-3e76d664ec44"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C3F2D984F0DC8B4F81A100EEA18D209A" ma:contentTypeVersion="12" ma:contentTypeDescription="Create a new document." ma:contentTypeScope="" ma:versionID="c8b7a84c3ffa203a33e73c9a0eacaf0c">
  <xsd:schema xmlns:xsd="http://www.w3.org/2001/XMLSchema" xmlns:xs="http://www.w3.org/2001/XMLSchema" xmlns:p="http://schemas.microsoft.com/office/2006/metadata/properties" xmlns:ns2="e0ffb6ef-0000-48aa-9041-fb29fcb198e5" xmlns:ns3="900c2a09-0d28-449b-b8ad-3e76d664ec44" targetNamespace="http://schemas.microsoft.com/office/2006/metadata/properties" ma:root="true" ma:fieldsID="9f1229bde29e73ea29286fbdda2b4ab6" ns2:_="" ns3:_="">
    <xsd:import namespace="e0ffb6ef-0000-48aa-9041-fb29fcb198e5"/>
    <xsd:import namespace="900c2a09-0d28-449b-b8ad-3e76d664ec44"/>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0ffb6ef-0000-48aa-9041-fb29fcb198e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b3623ea3-be23-4189-a25b-bcadb097ef14"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00c2a09-0d28-449b-b8ad-3e76d664ec44"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bdfe5ddd-bb25-4adb-93a2-938a30b22837}" ma:internalName="TaxCatchAll" ma:showField="CatchAllData" ma:web="900c2a09-0d28-449b-b8ad-3e76d664ec44">
      <xsd:complexType>
        <xsd:complexContent>
          <xsd:extension base="dms:MultiChoiceLookup">
            <xsd:sequence>
              <xsd:element name="Value" type="dms:Lookup" maxOccurs="unbounded" minOccurs="0" nillable="true"/>
            </xsd:sequence>
          </xsd:extension>
        </xsd:complexContent>
      </xsd:complexType>
    </xsd:element>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430857F-5B57-4BA6-87F2-356B3F6438EF}">
  <ds:schemaRefs>
    <ds:schemaRef ds:uri="http://schemas.microsoft.com/office/2006/metadata/properties"/>
    <ds:schemaRef ds:uri="http://schemas.microsoft.com/office/infopath/2007/PartnerControls"/>
    <ds:schemaRef ds:uri="e0ffb6ef-0000-48aa-9041-fb29fcb198e5"/>
    <ds:schemaRef ds:uri="900c2a09-0d28-449b-b8ad-3e76d664ec44"/>
  </ds:schemaRefs>
</ds:datastoreItem>
</file>

<file path=customXml/itemProps2.xml><?xml version="1.0" encoding="utf-8"?>
<ds:datastoreItem xmlns:ds="http://schemas.openxmlformats.org/officeDocument/2006/customXml" ds:itemID="{C79773B3-BEED-4422-883D-E6632C7C7120}">
  <ds:schemaRefs>
    <ds:schemaRef ds:uri="http://schemas.microsoft.com/sharepoint/v3/contenttype/forms"/>
  </ds:schemaRefs>
</ds:datastoreItem>
</file>

<file path=customXml/itemProps3.xml><?xml version="1.0" encoding="utf-8"?>
<ds:datastoreItem xmlns:ds="http://schemas.openxmlformats.org/officeDocument/2006/customXml" ds:itemID="{9BCBF2C0-A2E3-4E24-9181-F6D3AF78EFD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0ffb6ef-0000-48aa-9041-fb29fcb198e5"/>
    <ds:schemaRef ds:uri="900c2a09-0d28-449b-b8ad-3e76d664ec4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ppt-template_Capgemini-2020 (7)</Template>
  <TotalTime>2309</TotalTime>
  <Words>448</Words>
  <Application>Microsoft Office PowerPoint</Application>
  <PresentationFormat>Widescreen</PresentationFormat>
  <Paragraphs>65</Paragraphs>
  <Slides>1</Slides>
  <Notes>1</Notes>
  <HiddenSlides>0</HiddenSlides>
  <MMClips>0</MMClips>
  <ScaleCrop>false</ScaleCrop>
  <HeadingPairs>
    <vt:vector size="8" baseType="variant">
      <vt:variant>
        <vt:lpstr>Fonts Used</vt:lpstr>
      </vt:variant>
      <vt:variant>
        <vt:i4>3</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7" baseType="lpstr">
      <vt:lpstr>Arial</vt:lpstr>
      <vt:lpstr>Verdana</vt:lpstr>
      <vt:lpstr>Wingdings</vt:lpstr>
      <vt:lpstr>1_CG_2012_Template</vt:lpstr>
      <vt:lpstr>2_Capgemini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Singh, Divyansh</cp:lastModifiedBy>
  <cp:revision>100</cp:revision>
  <dcterms:created xsi:type="dcterms:W3CDTF">2020-09-22T06:24:34Z</dcterms:created>
  <dcterms:modified xsi:type="dcterms:W3CDTF">2022-10-25T06:00:30Z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0x010100C3F2D984F0DC8B4F81A100EEA18D209A</vt:lpwstr>
  </property>
</Properties>
</file>