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59" r:id="rId4"/>
    <p:sldId id="266" r:id="rId5"/>
    <p:sldId id="269" r:id="rId6"/>
    <p:sldId id="264" r:id="rId7"/>
    <p:sldId id="261" r:id="rId8"/>
    <p:sldId id="265"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24-11-2021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Tree>
    <p:extLst>
      <p:ext uri="{BB962C8B-B14F-4D97-AF65-F5344CB8AC3E}">
        <p14:creationId xmlns:p14="http://schemas.microsoft.com/office/powerpoint/2010/main" val="364483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987133" y="381174"/>
            <a:ext cx="10217733" cy="685627"/>
          </a:xfrm>
        </p:spPr>
        <p:txBody>
          <a:bodyPr>
            <a:normAutofit fontScale="90000"/>
          </a:bodyPr>
          <a:lstStyle/>
          <a:p>
            <a:pPr algn="l"/>
            <a:r>
              <a:rPr lang="en-US" dirty="0" err="1"/>
              <a:t>IntroDuction</a:t>
            </a:r>
            <a:endParaRPr lang="en-US" dirty="0"/>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algn="l"/>
            <a:r>
              <a:rPr lang="en-GB" sz="3200" dirty="0"/>
              <a:t>As we are making a system which can recognize face and match with its own database. It will make the attendance system more authentic. Our primary goal is to help the lecturers, improve and organize the process of track and manage student attendance and absenteeism.</a:t>
            </a:r>
            <a:endParaRPr lang="en-US" sz="3200" dirty="0"/>
          </a:p>
          <a:p>
            <a:pPr algn="l"/>
            <a:endParaRPr lang="en-US" sz="3200" dirty="0"/>
          </a:p>
        </p:txBody>
      </p:sp>
    </p:spTree>
    <p:extLst>
      <p:ext uri="{BB962C8B-B14F-4D97-AF65-F5344CB8AC3E}">
        <p14:creationId xmlns:p14="http://schemas.microsoft.com/office/powerpoint/2010/main" val="57489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dirty="0"/>
              <a:t>What Is Face Detection?</a:t>
            </a:r>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a:bodyPr>
          <a:lstStyle/>
          <a:p>
            <a:pPr marL="0" indent="0">
              <a:buNone/>
            </a:pPr>
            <a:r>
              <a:rPr lang="en-US" sz="2800"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p>
        </p:txBody>
      </p:sp>
    </p:spTree>
    <p:extLst>
      <p:ext uri="{BB962C8B-B14F-4D97-AF65-F5344CB8AC3E}">
        <p14:creationId xmlns:p14="http://schemas.microsoft.com/office/powerpoint/2010/main" val="252974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7C47-E924-482E-9830-10AE59AD7954}"/>
              </a:ext>
            </a:extLst>
          </p:cNvPr>
          <p:cNvSpPr>
            <a:spLocks noGrp="1"/>
          </p:cNvSpPr>
          <p:nvPr>
            <p:ph type="title"/>
          </p:nvPr>
        </p:nvSpPr>
        <p:spPr/>
        <p:txBody>
          <a:bodyPr/>
          <a:lstStyle/>
          <a:p>
            <a:r>
              <a:rPr lang="en-US" dirty="0"/>
              <a:t>Plan of works</a:t>
            </a:r>
          </a:p>
        </p:txBody>
      </p:sp>
      <p:pic>
        <p:nvPicPr>
          <p:cNvPr id="4" name="Content Placeholder 3">
            <a:extLst>
              <a:ext uri="{FF2B5EF4-FFF2-40B4-BE49-F238E27FC236}">
                <a16:creationId xmlns:a16="http://schemas.microsoft.com/office/drawing/2014/main" id="{D839968F-339C-4819-A639-515AC4E3BA7B}"/>
              </a:ext>
            </a:extLst>
          </p:cNvPr>
          <p:cNvPicPr>
            <a:picLocks noGrp="1"/>
          </p:cNvPicPr>
          <p:nvPr>
            <p:ph idx="1"/>
          </p:nvPr>
        </p:nvPicPr>
        <p:blipFill>
          <a:blip r:embed="rId2"/>
          <a:stretch>
            <a:fillRect/>
          </a:stretch>
        </p:blipFill>
        <p:spPr>
          <a:xfrm>
            <a:off x="1240971" y="1968759"/>
            <a:ext cx="9442580" cy="4086808"/>
          </a:xfrm>
          <a:prstGeom prst="rect">
            <a:avLst/>
          </a:prstGeom>
        </p:spPr>
      </p:pic>
    </p:spTree>
    <p:extLst>
      <p:ext uri="{BB962C8B-B14F-4D97-AF65-F5344CB8AC3E}">
        <p14:creationId xmlns:p14="http://schemas.microsoft.com/office/powerpoint/2010/main" val="259440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A471-85D1-4AA3-8C58-38C9A221169A}"/>
              </a:ext>
            </a:extLst>
          </p:cNvPr>
          <p:cNvSpPr>
            <a:spLocks noGrp="1"/>
          </p:cNvSpPr>
          <p:nvPr>
            <p:ph type="title"/>
          </p:nvPr>
        </p:nvSpPr>
        <p:spPr/>
        <p:txBody>
          <a:bodyPr/>
          <a:lstStyle/>
          <a:p>
            <a:r>
              <a:rPr lang="en-US" dirty="0"/>
              <a:t>Software Used		</a:t>
            </a:r>
          </a:p>
        </p:txBody>
      </p:sp>
      <p:sp>
        <p:nvSpPr>
          <p:cNvPr id="3" name="Content Placeholder 2">
            <a:extLst>
              <a:ext uri="{FF2B5EF4-FFF2-40B4-BE49-F238E27FC236}">
                <a16:creationId xmlns:a16="http://schemas.microsoft.com/office/drawing/2014/main" id="{6040D9C7-86A0-4AE3-B1D5-7CCC143A5E2A}"/>
              </a:ext>
            </a:extLst>
          </p:cNvPr>
          <p:cNvSpPr>
            <a:spLocks noGrp="1"/>
          </p:cNvSpPr>
          <p:nvPr>
            <p:ph idx="1"/>
          </p:nvPr>
        </p:nvSpPr>
        <p:spPr/>
        <p:txBody>
          <a:bodyPr/>
          <a:lstStyle/>
          <a:p>
            <a:r>
              <a:rPr lang="en-US" sz="2800" dirty="0"/>
              <a:t>Program language: Python 3</a:t>
            </a:r>
          </a:p>
          <a:p>
            <a:r>
              <a:rPr lang="en-US" sz="2800" dirty="0"/>
              <a:t>Software: </a:t>
            </a:r>
          </a:p>
          <a:p>
            <a:r>
              <a:rPr lang="en-US" sz="2800" dirty="0"/>
              <a:t>1. </a:t>
            </a:r>
            <a:r>
              <a:rPr lang="en-US" sz="2800" dirty="0" err="1"/>
              <a:t>pycharm</a:t>
            </a:r>
            <a:r>
              <a:rPr lang="en-US" sz="2800" dirty="0"/>
              <a:t> </a:t>
            </a:r>
          </a:p>
          <a:p>
            <a:endParaRPr lang="en-US" dirty="0"/>
          </a:p>
        </p:txBody>
      </p:sp>
    </p:spTree>
    <p:extLst>
      <p:ext uri="{BB962C8B-B14F-4D97-AF65-F5344CB8AC3E}">
        <p14:creationId xmlns:p14="http://schemas.microsoft.com/office/powerpoint/2010/main" val="182336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529-C71A-457F-870C-06978182F894}"/>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8C51176-1B95-4652-A686-1E2E3CB1E5F4}"/>
              </a:ext>
            </a:extLst>
          </p:cNvPr>
          <p:cNvSpPr>
            <a:spLocks noGrp="1"/>
          </p:cNvSpPr>
          <p:nvPr>
            <p:ph idx="1"/>
          </p:nvPr>
        </p:nvSpPr>
        <p:spPr/>
        <p:txBody>
          <a:bodyPr>
            <a:normAutofit/>
          </a:bodyPr>
          <a:lstStyle/>
          <a:p>
            <a:r>
              <a:rPr lang="en-US" sz="2400" dirty="0"/>
              <a:t>The system stores the faces that are detected and automatically marks attendance.</a:t>
            </a:r>
          </a:p>
          <a:p>
            <a:r>
              <a:rPr lang="en-US" sz="2400" dirty="0"/>
              <a:t>Ease of use is manipulate and recognize the faces in real time using. Multiple face detection. Multipurpose software Can be used in different places.</a:t>
            </a:r>
          </a:p>
          <a:p>
            <a:endParaRPr lang="en-US" sz="2400" dirty="0"/>
          </a:p>
        </p:txBody>
      </p:sp>
    </p:spTree>
    <p:extLst>
      <p:ext uri="{BB962C8B-B14F-4D97-AF65-F5344CB8AC3E}">
        <p14:creationId xmlns:p14="http://schemas.microsoft.com/office/powerpoint/2010/main" val="359806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1146-D6AB-4061-9668-6077FCE2910B}"/>
              </a:ext>
            </a:extLst>
          </p:cNvPr>
          <p:cNvSpPr>
            <a:spLocks noGrp="1"/>
          </p:cNvSpPr>
          <p:nvPr>
            <p:ph type="title"/>
          </p:nvPr>
        </p:nvSpPr>
        <p:spPr/>
        <p:txBody>
          <a:bodyPr/>
          <a:lstStyle/>
          <a:p>
            <a:r>
              <a:rPr lang="en-US" dirty="0"/>
              <a:t>How Do Computers “See” Images?</a:t>
            </a:r>
          </a:p>
        </p:txBody>
      </p:sp>
      <p:sp>
        <p:nvSpPr>
          <p:cNvPr id="3" name="Content Placeholder 2">
            <a:extLst>
              <a:ext uri="{FF2B5EF4-FFF2-40B4-BE49-F238E27FC236}">
                <a16:creationId xmlns:a16="http://schemas.microsoft.com/office/drawing/2014/main" id="{D3859231-CA23-4212-95C5-F017CDB8792B}"/>
              </a:ext>
            </a:extLst>
          </p:cNvPr>
          <p:cNvSpPr>
            <a:spLocks noGrp="1"/>
          </p:cNvSpPr>
          <p:nvPr>
            <p:ph idx="1"/>
          </p:nvPr>
        </p:nvSpPr>
        <p:spPr/>
        <p:txBody>
          <a:bodyPr>
            <a:normAutofit fontScale="85000" lnSpcReduction="20000"/>
          </a:bodyPr>
          <a:lstStyle/>
          <a:p>
            <a:pPr marL="0" indent="0">
              <a:buNone/>
            </a:pPr>
            <a:r>
              <a:rPr lang="en-US" sz="2600" dirty="0"/>
              <a:t>Since a computer only understand numbers, every pixel is represented by three numbers, corresponding to the amounts of red, green, and blue present in that pixel. </a:t>
            </a:r>
          </a:p>
          <a:p>
            <a:pPr marL="0" indent="0">
              <a:buNone/>
            </a:pPr>
            <a:r>
              <a:rPr lang="en-US" sz="2600" dirty="0"/>
              <a:t>In grayscale (black and white) images, each pixel is a single number, representing the amount of light, or intensity, it carries. In many applications, the range of intensities is from 0 (black) to 255 (white). Everything between 0 and 255 is various shades of gray.</a:t>
            </a:r>
          </a:p>
          <a:p>
            <a:pPr marL="0" indent="0">
              <a:buNone/>
            </a:pPr>
            <a:r>
              <a:rPr lang="en-US" sz="2600" dirty="0"/>
              <a:t>If each grayscale pixel is a number, an image is nothing more than a matrix (or table) of numbers:</a:t>
            </a:r>
          </a:p>
          <a:p>
            <a:pPr marL="0" indent="0">
              <a:buNone/>
            </a:pPr>
            <a:endParaRPr lang="en-US" sz="2600" dirty="0"/>
          </a:p>
          <a:p>
            <a:pPr marL="0" indent="0">
              <a:buNone/>
            </a:pPr>
            <a:endParaRPr lang="en-US" dirty="0"/>
          </a:p>
          <a:p>
            <a:pPr marL="0" indent="0">
              <a:buNone/>
            </a:pPr>
            <a:r>
              <a:rPr lang="en-US" sz="2400" dirty="0"/>
              <a:t>In color images, there are three such matrices representing the red, green, and blue channels.</a:t>
            </a:r>
          </a:p>
          <a:p>
            <a:pPr marL="0" indent="0">
              <a:buNone/>
            </a:pPr>
            <a:endParaRPr lang="en-US" dirty="0"/>
          </a:p>
        </p:txBody>
      </p:sp>
      <p:pic>
        <p:nvPicPr>
          <p:cNvPr id="4" name="Picture 3">
            <a:extLst>
              <a:ext uri="{FF2B5EF4-FFF2-40B4-BE49-F238E27FC236}">
                <a16:creationId xmlns:a16="http://schemas.microsoft.com/office/drawing/2014/main" id="{1E6B4F92-6414-4C5F-9D27-72C1ECB9EC15}"/>
              </a:ext>
            </a:extLst>
          </p:cNvPr>
          <p:cNvPicPr>
            <a:picLocks noChangeAspect="1"/>
          </p:cNvPicPr>
          <p:nvPr/>
        </p:nvPicPr>
        <p:blipFill>
          <a:blip r:embed="rId2"/>
          <a:stretch>
            <a:fillRect/>
          </a:stretch>
        </p:blipFill>
        <p:spPr>
          <a:xfrm>
            <a:off x="4779959" y="4198324"/>
            <a:ext cx="1120969" cy="1120969"/>
          </a:xfrm>
          <a:prstGeom prst="rect">
            <a:avLst/>
          </a:prstGeom>
        </p:spPr>
      </p:pic>
    </p:spTree>
    <p:extLst>
      <p:ext uri="{BB962C8B-B14F-4D97-AF65-F5344CB8AC3E}">
        <p14:creationId xmlns:p14="http://schemas.microsoft.com/office/powerpoint/2010/main" val="311429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CB76-E7E9-45F4-84DD-FBA81370F546}"/>
              </a:ext>
            </a:extLst>
          </p:cNvPr>
          <p:cNvSpPr>
            <a:spLocks noGrp="1"/>
          </p:cNvSpPr>
          <p:nvPr>
            <p:ph type="title"/>
          </p:nvPr>
        </p:nvSpPr>
        <p:spPr/>
        <p:txBody>
          <a:bodyPr/>
          <a:lstStyle/>
          <a:p>
            <a:r>
              <a:rPr lang="en-US" dirty="0" err="1"/>
              <a:t>DisAdvantages</a:t>
            </a:r>
            <a:endParaRPr lang="en-US" dirty="0"/>
          </a:p>
        </p:txBody>
      </p:sp>
      <p:sp>
        <p:nvSpPr>
          <p:cNvPr id="3" name="Content Placeholder 2">
            <a:extLst>
              <a:ext uri="{FF2B5EF4-FFF2-40B4-BE49-F238E27FC236}">
                <a16:creationId xmlns:a16="http://schemas.microsoft.com/office/drawing/2014/main" id="{1B9E3D7B-5D35-4C0B-A200-3AC0C8D2588B}"/>
              </a:ext>
            </a:extLst>
          </p:cNvPr>
          <p:cNvSpPr>
            <a:spLocks noGrp="1"/>
          </p:cNvSpPr>
          <p:nvPr>
            <p:ph idx="1"/>
          </p:nvPr>
        </p:nvSpPr>
        <p:spPr/>
        <p:txBody>
          <a:bodyPr>
            <a:normAutofit/>
          </a:bodyPr>
          <a:lstStyle/>
          <a:p>
            <a:r>
              <a:rPr lang="en-US" sz="2800" dirty="0"/>
              <a:t>The accuracy of the system is not 100% its around 98% +- 1.24%. It can only detect face from a limited distance.</a:t>
            </a:r>
          </a:p>
          <a:p>
            <a:endParaRPr lang="en-US" sz="2800" dirty="0"/>
          </a:p>
        </p:txBody>
      </p:sp>
    </p:spTree>
    <p:extLst>
      <p:ext uri="{BB962C8B-B14F-4D97-AF65-F5344CB8AC3E}">
        <p14:creationId xmlns:p14="http://schemas.microsoft.com/office/powerpoint/2010/main" val="81161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dirty="0"/>
              <a:t>What Are Features?</a:t>
            </a:r>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A feature is a piece of information in an image that is relevant to solving a certain problem. It could be something as simple as a single pixel value, or more complex like edges, corners, and shapes. You can combine multiple simple features into a complex feature.</a:t>
            </a:r>
          </a:p>
          <a:p>
            <a:r>
              <a:rPr lang="en-US" dirty="0"/>
              <a:t>Applying certain operations to an image produces information that could be considered features as well. Computer vision and image processing have a large collection of useful features and feature extracting operations.</a:t>
            </a:r>
          </a:p>
          <a:p>
            <a:r>
              <a:rPr lang="en-US" dirty="0"/>
              <a:t>Basically, any inherent or derived property of an image could be used as a feature to solve tasks.</a:t>
            </a:r>
          </a:p>
        </p:txBody>
      </p:sp>
    </p:spTree>
    <p:extLst>
      <p:ext uri="{BB962C8B-B14F-4D97-AF65-F5344CB8AC3E}">
        <p14:creationId xmlns:p14="http://schemas.microsoft.com/office/powerpoint/2010/main" val="274141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4100</TotalTime>
  <Words>449</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Human Face Recognition Attendance System</vt:lpstr>
      <vt:lpstr>IntroDuction</vt:lpstr>
      <vt:lpstr>What Is Face Detection?</vt:lpstr>
      <vt:lpstr>Plan of works</vt:lpstr>
      <vt:lpstr>Software Used  </vt:lpstr>
      <vt:lpstr>Advantages</vt:lpstr>
      <vt:lpstr>How Do Computers “See” Images?</vt:lpstr>
      <vt:lpstr>DisAdvantages</vt:lpstr>
      <vt:lpstr>What Are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Divyansh Puri</cp:lastModifiedBy>
  <cp:revision>24</cp:revision>
  <dcterms:created xsi:type="dcterms:W3CDTF">2017-07-02T12:04:46Z</dcterms:created>
  <dcterms:modified xsi:type="dcterms:W3CDTF">2021-11-24T11:50:16Z</dcterms:modified>
</cp:coreProperties>
</file>