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794"/>
    <a:srgbClr val="B7448C"/>
    <a:srgbClr val="CF5919"/>
    <a:srgbClr val="DD9108"/>
    <a:srgbClr val="0199B0"/>
    <a:srgbClr val="CE7707"/>
    <a:srgbClr val="AD2312"/>
    <a:srgbClr val="99317F"/>
    <a:srgbClr val="3A3283"/>
    <a:srgbClr val="01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5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8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1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9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85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2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4F142-1608-49E7-A375-8454AFC89D99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8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_recognition/" TargetMode="External"/><Relationship Id="rId2" Type="http://schemas.openxmlformats.org/officeDocument/2006/relationships/hyperlink" Target="https://www.pyimagesearch.com/2018/06/18/face-recognition-with-opencv-python-and-deep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-guide-to-face-detection-in-python-3eab0f6b9fc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1ACE-3EEC-4911-9DD7-F9817357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96" y="926591"/>
            <a:ext cx="10587101" cy="2032675"/>
          </a:xfrm>
        </p:spPr>
        <p:txBody>
          <a:bodyPr/>
          <a:lstStyle/>
          <a:p>
            <a:pPr algn="ctr"/>
            <a:r>
              <a:rPr lang="en-US" dirty="0"/>
              <a:t>Human Face Recognition Attendance System</a:t>
            </a:r>
          </a:p>
        </p:txBody>
      </p:sp>
    </p:spTree>
    <p:extLst>
      <p:ext uri="{BB962C8B-B14F-4D97-AF65-F5344CB8AC3E}">
        <p14:creationId xmlns:p14="http://schemas.microsoft.com/office/powerpoint/2010/main" val="364483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1098-AAEF-46E3-9257-AF3A2913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OpenCV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7A03-019B-4504-BCEA-9CD727B5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OpenCV is a cross-platform library using which we can develop real-time computer vision applications. It mainly focuses on image processing, video capture and analysis including features like face detection and object detection.</a:t>
            </a:r>
          </a:p>
          <a:p>
            <a:pPr marL="0" indent="0">
              <a:buNone/>
            </a:pPr>
            <a:r>
              <a:rPr lang="en-US" dirty="0"/>
              <a:t>OpenCV uses machine learning algorithms to search for faces within a picture. Because faces are so complicated, there isn’t one simple test that will tell you if it found a face or not. Instead, there are thousands of small patterns and features that must be matched. The algorithms break the task of identifying the face into thousands of smaller, bite-sized tasks, each of which is easy to solve. These tasks are also called classifiers.</a:t>
            </a:r>
          </a:p>
        </p:txBody>
      </p:sp>
    </p:spTree>
    <p:extLst>
      <p:ext uri="{BB962C8B-B14F-4D97-AF65-F5344CB8AC3E}">
        <p14:creationId xmlns:p14="http://schemas.microsoft.com/office/powerpoint/2010/main" val="252974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ACD-09CF-41A0-96A5-484443D4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01445"/>
          </a:xfrm>
        </p:spPr>
        <p:txBody>
          <a:bodyPr/>
          <a:lstStyle/>
          <a:p>
            <a:r>
              <a:rPr lang="en-US" b="1" dirty="0"/>
              <a:t>Features of OpenCV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4DCF-DB08-4EC3-85B3-B1ADDE74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86757"/>
            <a:ext cx="10131425" cy="4104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OpenCV library, you can −</a:t>
            </a:r>
          </a:p>
          <a:p>
            <a:endParaRPr lang="en-US" dirty="0"/>
          </a:p>
          <a:p>
            <a:pPr lvl="1"/>
            <a:r>
              <a:rPr lang="en-US" dirty="0"/>
              <a:t>Read and write images</a:t>
            </a:r>
          </a:p>
          <a:p>
            <a:pPr lvl="1"/>
            <a:r>
              <a:rPr lang="en-US" dirty="0"/>
              <a:t>Capture and save videos</a:t>
            </a:r>
          </a:p>
          <a:p>
            <a:pPr lvl="1"/>
            <a:r>
              <a:rPr lang="en-US" dirty="0"/>
              <a:t>Process images (filter, transform)</a:t>
            </a:r>
          </a:p>
          <a:p>
            <a:pPr lvl="1"/>
            <a:r>
              <a:rPr lang="en-US" dirty="0"/>
              <a:t>Perform feature detection</a:t>
            </a:r>
          </a:p>
          <a:p>
            <a:pPr lvl="1"/>
            <a:r>
              <a:rPr lang="en-US" dirty="0"/>
              <a:t>Detect specific objects such as faces, eyes, cars, in the videos or images.</a:t>
            </a:r>
          </a:p>
          <a:p>
            <a:pPr lvl="1"/>
            <a:r>
              <a:rPr lang="en-US" dirty="0"/>
              <a:t>Analyze the video, i.e., estimate the motion in it, subtract the background, and track objects in it.</a:t>
            </a:r>
          </a:p>
        </p:txBody>
      </p:sp>
    </p:spTree>
    <p:extLst>
      <p:ext uri="{BB962C8B-B14F-4D97-AF65-F5344CB8AC3E}">
        <p14:creationId xmlns:p14="http://schemas.microsoft.com/office/powerpoint/2010/main" val="297572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BAD8-1F96-4787-BE55-86E4CD9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39806"/>
          </a:xfrm>
        </p:spPr>
        <p:txBody>
          <a:bodyPr/>
          <a:lstStyle/>
          <a:p>
            <a:r>
              <a:rPr lang="en-US" b="1" dirty="0"/>
              <a:t>Face recognition demo program: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F5109-8ECC-45D0-B7E4-CF009472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373" y="1511222"/>
            <a:ext cx="9041191" cy="5085669"/>
          </a:xfrm>
        </p:spPr>
      </p:pic>
    </p:spTree>
    <p:extLst>
      <p:ext uri="{BB962C8B-B14F-4D97-AF65-F5344CB8AC3E}">
        <p14:creationId xmlns:p14="http://schemas.microsoft.com/office/powerpoint/2010/main" val="27414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8BE-E004-408C-BE39-0E6DD1C7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90726"/>
          </a:xfrm>
        </p:spPr>
        <p:txBody>
          <a:bodyPr/>
          <a:lstStyle/>
          <a:p>
            <a:r>
              <a:rPr lang="en-US" b="1" dirty="0"/>
              <a:t>Face recognition demo program: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D47E1-6BF1-4288-B239-DD857D69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1" y="1500327"/>
            <a:ext cx="9327527" cy="5246733"/>
          </a:xfrm>
        </p:spPr>
      </p:pic>
    </p:spTree>
    <p:extLst>
      <p:ext uri="{BB962C8B-B14F-4D97-AF65-F5344CB8AC3E}">
        <p14:creationId xmlns:p14="http://schemas.microsoft.com/office/powerpoint/2010/main" val="238960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1963-7967-421D-9416-875E2560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64093"/>
          </a:xfrm>
        </p:spPr>
        <p:txBody>
          <a:bodyPr/>
          <a:lstStyle/>
          <a:p>
            <a:r>
              <a:rPr lang="en-US" b="1" dirty="0"/>
              <a:t>Face recognition demo program: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98DCF9-4F0E-49F3-813C-727995B0E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103" y="1366837"/>
            <a:ext cx="9297441" cy="5229811"/>
          </a:xfrm>
        </p:spPr>
      </p:pic>
    </p:spTree>
    <p:extLst>
      <p:ext uri="{BB962C8B-B14F-4D97-AF65-F5344CB8AC3E}">
        <p14:creationId xmlns:p14="http://schemas.microsoft.com/office/powerpoint/2010/main" val="394520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957F-D33A-4C1F-A146-975AB8B6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9906"/>
          </a:xfrm>
        </p:spPr>
        <p:txBody>
          <a:bodyPr/>
          <a:lstStyle/>
          <a:p>
            <a:r>
              <a:rPr lang="en-US" b="1" dirty="0"/>
              <a:t>Face recognition demo program: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1A8DC-AFCD-4DF6-A300-4B298B3D9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73" y="1269999"/>
            <a:ext cx="9542609" cy="5367718"/>
          </a:xfrm>
        </p:spPr>
      </p:pic>
    </p:spTree>
    <p:extLst>
      <p:ext uri="{BB962C8B-B14F-4D97-AF65-F5344CB8AC3E}">
        <p14:creationId xmlns:p14="http://schemas.microsoft.com/office/powerpoint/2010/main" val="309014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BBF926-43A7-4DB6-A94D-3BEA32F5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6673"/>
            <a:ext cx="10131425" cy="7575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Face recognition demo program MARKED ATTENDANCE WITH TIME OF ENTRY: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E552F7-075B-472B-A621-53BE26619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512" y="1367161"/>
            <a:ext cx="8944826" cy="5031465"/>
          </a:xfrm>
        </p:spPr>
      </p:pic>
    </p:spTree>
    <p:extLst>
      <p:ext uri="{BB962C8B-B14F-4D97-AF65-F5344CB8AC3E}">
        <p14:creationId xmlns:p14="http://schemas.microsoft.com/office/powerpoint/2010/main" val="305487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6B24-7A0B-4A43-A620-F046AC60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97F3-6ACF-4694-B9B5-22F65EB3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Face Recognition with open cv:</a:t>
            </a:r>
          </a:p>
          <a:p>
            <a:r>
              <a:rPr lang="en-US" dirty="0">
                <a:hlinkClick r:id="rId2"/>
              </a:rPr>
              <a:t>https://www.pyimagesearch.com/2018/06/18/face-recognition-with-opencv-python-and-deep-learning/</a:t>
            </a:r>
            <a:endParaRPr lang="en-US" dirty="0"/>
          </a:p>
          <a:p>
            <a:r>
              <a:rPr lang="en-US" dirty="0">
                <a:hlinkClick r:id="rId3"/>
              </a:rPr>
              <a:t>https://pypi.org/project/face_recognition/</a:t>
            </a:r>
            <a:r>
              <a:rPr lang="en-US" dirty="0"/>
              <a:t>	</a:t>
            </a:r>
          </a:p>
          <a:p>
            <a:r>
              <a:rPr lang="en-US" dirty="0">
                <a:hlinkClick r:id="rId4"/>
              </a:rPr>
              <a:t>https://towardsdatascience.com/a-guide-to-face-detection-in-python-3eab0f6b9fc1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4082</TotalTime>
  <Words>267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Human Face Recognition Attendance System</vt:lpstr>
      <vt:lpstr>What is OpenCV ?</vt:lpstr>
      <vt:lpstr>Features of OpenCV Library</vt:lpstr>
      <vt:lpstr>Face recognition demo program:</vt:lpstr>
      <vt:lpstr>Face recognition demo program:</vt:lpstr>
      <vt:lpstr>Face recognition demo program:</vt:lpstr>
      <vt:lpstr>Face recognition demo program:</vt:lpstr>
      <vt:lpstr>Face recognition demo program MARKED ATTENDANCE WITH TIME OF ENTRY: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Divyansh Puri</cp:lastModifiedBy>
  <cp:revision>25</cp:revision>
  <dcterms:created xsi:type="dcterms:W3CDTF">2017-07-02T12:04:46Z</dcterms:created>
  <dcterms:modified xsi:type="dcterms:W3CDTF">2021-11-24T11:53:44Z</dcterms:modified>
</cp:coreProperties>
</file>