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9" r:id="rId6"/>
    <p:sldId id="261" r:id="rId7"/>
    <p:sldId id="268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DD20-B58D-4BC2-8A6C-A9DC188A06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9BB-1125-4FE7-9794-BE1B94FF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EFE-7CE3-4B57-9460-05B57E87CF3B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9614D-04AB-0539-9989-EA5D4C987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DA572-5CAE-C95A-3CDD-0C81EDE0EC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BA80-670A-40B2-8BAD-CEC9985688DF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69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BA80-670A-40B2-8BAD-CEC9985688DF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75971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BA80-670A-40B2-8BAD-CEC9985688DF}" type="datetime1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7476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BA80-670A-40B2-8BAD-CEC9985688DF}" type="datetime1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67662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BA80-670A-40B2-8BAD-CEC9985688DF}" type="datetime1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9261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39D-51AC-4E63-B6EB-30C5CD90638B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0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8E8-EA7B-44CA-BADC-4B13969FACDB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1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53C-C354-4938-9748-3C9314F10189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E8D9F-3F85-0237-E1D3-974DAE6EA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35D49-636B-373C-4C16-915A1D0670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C8-E040-4AB9-9355-2CC12497B046}" type="datetime1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5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4B3-6F2B-4319-AB6A-86CD20DD824F}" type="datetime1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4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6E89-E056-4281-A650-688A9CD32E07}" type="datetime1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4DB93-B34D-0CCD-0A18-32AD216C6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9E116-13EB-8EB1-00C1-9597285685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502F-7B10-489B-8944-7A903D081342}" type="datetime1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CA9-A425-41A2-992A-8C6807921220}" type="datetime1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BA80-670A-40B2-8BAD-CEC9985688DF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41F26-A573-4EAA-54CC-24F746C17B5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60A74-FA5B-F009-5BA1-4FA227C6CE8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963" y="2297609"/>
            <a:ext cx="8915399" cy="2262781"/>
          </a:xfrm>
        </p:spPr>
        <p:txBody>
          <a:bodyPr/>
          <a:lstStyle/>
          <a:p>
            <a:r>
              <a:rPr lang="en-IN">
                <a:latin typeface="Britannic Bold" panose="020B0903060703020204" pitchFamily="34" charset="0"/>
              </a:rPr>
              <a:t>Test Your Quantitative Skills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Divyansh Singh(2002900100057 / CSE / A)</a:t>
            </a:r>
          </a:p>
          <a:p>
            <a:r>
              <a:rPr lang="en-IN"/>
              <a:t>Divyansh Dubey(2002900100056 / CSE / A)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F41A-FD81-492D-819F-DD45E2E8487D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</a:t>
            </a:fld>
            <a:endParaRPr lang="en-IN"/>
          </a:p>
        </p:txBody>
      </p:sp>
      <p:pic>
        <p:nvPicPr>
          <p:cNvPr id="7" name="Graphic 9" descr="Head with Gears">
            <a:extLst>
              <a:ext uri="{FF2B5EF4-FFF2-40B4-BE49-F238E27FC236}">
                <a16:creationId xmlns:a16="http://schemas.microsoft.com/office/drawing/2014/main" id="{ED37DBFC-0D1E-2A73-DAF9-244716288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993" y="1430429"/>
            <a:ext cx="2323669" cy="2323669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7917C2A8-1AF9-AB41-043D-3AAC988FC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2" y="57484"/>
            <a:ext cx="2311702" cy="20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176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3EC1D-6C9B-D5F1-784D-AB78916D97A8}"/>
              </a:ext>
            </a:extLst>
          </p:cNvPr>
          <p:cNvSpPr txBox="1"/>
          <p:nvPr/>
        </p:nvSpPr>
        <p:spPr>
          <a:xfrm>
            <a:off x="2137244" y="1723139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you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0F396E57-CFD4-9BBB-F0BA-CBEE5C83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F5007B7-F6F4-49F7-91D6-40BDCF9DCE40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Pro-Dev-1.0 (project based front-end internship)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0051D51-BFD0-4EB1-BC53-08E0FBD2F5C3}" type="datetime1">
              <a:rPr lang="en-US" smtClean="0"/>
              <a:pPr defTabSz="914400">
                <a:spcAft>
                  <a:spcPts val="600"/>
                </a:spcAft>
              </a:pPr>
              <a:t>7/12/2023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BC2606-544B-541A-3BD7-5D0D4D8434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0" t="23246" r="8804" b="66373"/>
          <a:stretch/>
        </p:blipFill>
        <p:spPr>
          <a:xfrm>
            <a:off x="10669914" y="33235"/>
            <a:ext cx="1544451" cy="976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2C1CDC-1A05-FCEF-A5A6-49387E5F9137}"/>
              </a:ext>
            </a:extLst>
          </p:cNvPr>
          <p:cNvSpPr txBox="1"/>
          <p:nvPr/>
        </p:nvSpPr>
        <p:spPr>
          <a:xfrm>
            <a:off x="8350898" y="5215812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Please Ask easy questions…….</a:t>
            </a:r>
          </a:p>
        </p:txBody>
      </p:sp>
    </p:spTree>
    <p:extLst>
      <p:ext uri="{BB962C8B-B14F-4D97-AF65-F5344CB8AC3E}">
        <p14:creationId xmlns:p14="http://schemas.microsoft.com/office/powerpoint/2010/main" val="12587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8" name="Picture 7" descr="One in a crowd">
            <a:extLst>
              <a:ext uri="{FF2B5EF4-FFF2-40B4-BE49-F238E27FC236}">
                <a16:creationId xmlns:a16="http://schemas.microsoft.com/office/drawing/2014/main" id="{A2DDAE90-20F0-01FC-BE9E-5B9669396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6" r="20100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IN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US" dirty="0"/>
              <a:t>Assess and Improve Aptitude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Engage and Motivate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Personalized Learning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US" dirty="0"/>
              <a:t>Track Progress and Provide Insights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Foster Competition and Social    	Interaction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191" y="6135808"/>
            <a:ext cx="37710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Pro-Dev-1.0 (project based front-end internship)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51D51-BFD0-4EB1-BC53-08E0FBD2F5C3}" type="datetime1">
              <a:rPr lang="en-IN" smtClean="0"/>
              <a:pPr>
                <a:spcAft>
                  <a:spcPts val="600"/>
                </a:spcAft>
              </a:pPr>
              <a:t>12-07-2023</a:t>
            </a:fld>
            <a:endParaRPr lang="en-IN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524872AE-382C-6436-5C50-38C4B681A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74" y="0"/>
            <a:ext cx="1280271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46" y="1394106"/>
            <a:ext cx="3288293" cy="2135417"/>
          </a:xfrm>
        </p:spPr>
        <p:txBody>
          <a:bodyPr>
            <a:normAutofit/>
          </a:bodyPr>
          <a:lstStyle/>
          <a:p>
            <a:r>
              <a:rPr lang="en-IN" sz="4400" b="1" dirty="0"/>
              <a:t>Layout of  Sign-up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5007B7-F6F4-49F7-91D6-40BDCF9DCE40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IN" sz="1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Pro-Dev-1.0 (project based front-end internship)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51D51-BFD0-4EB1-BC53-08E0FBD2F5C3}" type="datetime1">
              <a:rPr lang="en-IN" smtClean="0"/>
              <a:pPr>
                <a:spcAft>
                  <a:spcPts val="600"/>
                </a:spcAft>
              </a:pPr>
              <a:t>12-07-2023</a:t>
            </a:fld>
            <a:endParaRPr lang="en-IN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84856E4-1262-EB0D-340F-96F44CCD5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11866" r="25536" b="13974"/>
          <a:stretch/>
        </p:blipFill>
        <p:spPr>
          <a:xfrm>
            <a:off x="3551352" y="828660"/>
            <a:ext cx="8131075" cy="5401726"/>
          </a:xfrm>
          <a:prstGeom prst="rect">
            <a:avLst/>
          </a:prstGeom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D3262989-6C4C-B623-DD4B-8340C1465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74" y="0"/>
            <a:ext cx="1280271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5"/>
            <a:ext cx="3577543" cy="3423041"/>
          </a:xfrm>
        </p:spPr>
        <p:txBody>
          <a:bodyPr>
            <a:normAutofit/>
          </a:bodyPr>
          <a:lstStyle/>
          <a:p>
            <a:r>
              <a:rPr lang="en-IN" sz="4400" b="1" dirty="0"/>
              <a:t>Layout of a login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5007B7-F6F4-49F7-91D6-40BDCF9DCE40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IN" sz="1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Pro-Dev-1.0 (project based front-end internship)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51D51-BFD0-4EB1-BC53-08E0FBD2F5C3}" type="datetime1">
              <a:rPr lang="en-IN" smtClean="0"/>
              <a:pPr>
                <a:spcAft>
                  <a:spcPts val="600"/>
                </a:spcAft>
              </a:pPr>
              <a:t>12-07-2023</a:t>
            </a:fld>
            <a:endParaRPr lang="en-IN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B2701C-65BF-3753-5B07-3C51920F6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 t="14763" r="20624"/>
          <a:stretch/>
        </p:blipFill>
        <p:spPr>
          <a:xfrm>
            <a:off x="3818127" y="511583"/>
            <a:ext cx="7973930" cy="58293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CA7E83C0-64AC-B76F-1629-D8C4DEE18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74" y="0"/>
            <a:ext cx="1280271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763C-547A-F3D4-AE65-BACE709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HOMEPAGE</a:t>
            </a:r>
            <a:endParaRPr lang="en-IN" b="1" dirty="0"/>
          </a:p>
        </p:txBody>
      </p:sp>
      <p:pic>
        <p:nvPicPr>
          <p:cNvPr id="8" name="Content Placeholder 7" descr="A screenshot of a quiz&#10;&#10;Description automatically generated">
            <a:extLst>
              <a:ext uri="{FF2B5EF4-FFF2-40B4-BE49-F238E27FC236}">
                <a16:creationId xmlns:a16="http://schemas.microsoft.com/office/drawing/2014/main" id="{6A65D86A-6E49-4D65-4CB1-FAF771116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4" r="1503"/>
          <a:stretch/>
        </p:blipFill>
        <p:spPr>
          <a:xfrm>
            <a:off x="1740407" y="1359979"/>
            <a:ext cx="9518143" cy="48739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34404-83FE-C18F-2D21-3156AC95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D74A-060B-9A96-2359-39A03397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98C0-67DF-73A2-F157-03C23050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90" y="1779807"/>
            <a:ext cx="9069322" cy="1279849"/>
          </a:xfrm>
        </p:spPr>
        <p:txBody>
          <a:bodyPr/>
          <a:lstStyle/>
          <a:p>
            <a:r>
              <a:rPr lang="en-IN" dirty="0"/>
              <a:t>Topics covered 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0162" y="6240583"/>
            <a:ext cx="7619999" cy="365125"/>
          </a:xfrm>
        </p:spPr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6</a:t>
            </a:fld>
            <a:endParaRPr lang="en-IN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E1B6D5D9-BBE1-1BDA-B959-793B1DB0C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3" t="20672" r="16495"/>
          <a:stretch/>
        </p:blipFill>
        <p:spPr>
          <a:xfrm>
            <a:off x="5438774" y="701945"/>
            <a:ext cx="3590925" cy="5687869"/>
          </a:xfrm>
        </p:spPr>
      </p:pic>
    </p:spTree>
    <p:extLst>
      <p:ext uri="{BB962C8B-B14F-4D97-AF65-F5344CB8AC3E}">
        <p14:creationId xmlns:p14="http://schemas.microsoft.com/office/powerpoint/2010/main" val="396358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5" y="633635"/>
            <a:ext cx="8911687" cy="1280890"/>
          </a:xfrm>
        </p:spPr>
        <p:txBody>
          <a:bodyPr/>
          <a:lstStyle/>
          <a:p>
            <a:r>
              <a:rPr lang="en-IN" dirty="0"/>
              <a:t>Layout of start/instructions of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7</a:t>
            </a:fld>
            <a:endParaRPr lang="en-IN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ABF8F0-6D60-555F-130D-EE22DD91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38066" r="28415" b="10757"/>
          <a:stretch/>
        </p:blipFill>
        <p:spPr>
          <a:xfrm>
            <a:off x="2435290" y="1583774"/>
            <a:ext cx="7773921" cy="4077795"/>
          </a:xfrm>
        </p:spPr>
      </p:pic>
    </p:spTree>
    <p:extLst>
      <p:ext uri="{BB962C8B-B14F-4D97-AF65-F5344CB8AC3E}">
        <p14:creationId xmlns:p14="http://schemas.microsoft.com/office/powerpoint/2010/main" val="14977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8</a:t>
            </a:fld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5C2560-5DAA-82B8-97F6-E446C54907E6}"/>
              </a:ext>
            </a:extLst>
          </p:cNvPr>
          <p:cNvCxnSpPr/>
          <p:nvPr/>
        </p:nvCxnSpPr>
        <p:spPr>
          <a:xfrm>
            <a:off x="9339943" y="2328051"/>
            <a:ext cx="0" cy="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023FCF-FCEB-3B9B-052C-BBB1B4803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" t="9221" r="10996" b="805"/>
          <a:stretch/>
        </p:blipFill>
        <p:spPr>
          <a:xfrm>
            <a:off x="809252" y="1356356"/>
            <a:ext cx="8911687" cy="50325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E83E4-203B-C8BF-7E63-9A3C7849B669}"/>
              </a:ext>
            </a:extLst>
          </p:cNvPr>
          <p:cNvCxnSpPr/>
          <p:nvPr/>
        </p:nvCxnSpPr>
        <p:spPr>
          <a:xfrm>
            <a:off x="8892073" y="1474237"/>
            <a:ext cx="1231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58500E-41BB-AD96-6BBA-D49645C8B14F}"/>
              </a:ext>
            </a:extLst>
          </p:cNvPr>
          <p:cNvCxnSpPr/>
          <p:nvPr/>
        </p:nvCxnSpPr>
        <p:spPr>
          <a:xfrm>
            <a:off x="8892073" y="1810139"/>
            <a:ext cx="1231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01B81-C3EF-D844-D5A3-755EBFB5CD8B}"/>
              </a:ext>
            </a:extLst>
          </p:cNvPr>
          <p:cNvCxnSpPr/>
          <p:nvPr/>
        </p:nvCxnSpPr>
        <p:spPr>
          <a:xfrm>
            <a:off x="8014996" y="4357396"/>
            <a:ext cx="210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432ED6-C6F4-D378-0CA3-8102C920D9D7}"/>
              </a:ext>
            </a:extLst>
          </p:cNvPr>
          <p:cNvSpPr txBox="1"/>
          <p:nvPr/>
        </p:nvSpPr>
        <p:spPr>
          <a:xfrm>
            <a:off x="10209211" y="128957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8964D-2E5F-3739-F7C1-4249044FF450}"/>
              </a:ext>
            </a:extLst>
          </p:cNvPr>
          <p:cNvSpPr txBox="1"/>
          <p:nvPr/>
        </p:nvSpPr>
        <p:spPr>
          <a:xfrm>
            <a:off x="10139203" y="1639180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no.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581A8-F781-FC78-B7CD-BE8D80AD79B6}"/>
              </a:ext>
            </a:extLst>
          </p:cNvPr>
          <p:cNvSpPr txBox="1"/>
          <p:nvPr/>
        </p:nvSpPr>
        <p:spPr>
          <a:xfrm>
            <a:off x="10269186" y="417273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Next question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C8FD9-8ECB-3FA1-9F07-417E6BD1BA05}"/>
              </a:ext>
            </a:extLst>
          </p:cNvPr>
          <p:cNvCxnSpPr/>
          <p:nvPr/>
        </p:nvCxnSpPr>
        <p:spPr>
          <a:xfrm flipH="1">
            <a:off x="2024743" y="2677886"/>
            <a:ext cx="115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DAEE88-2F4E-8432-4AD7-1BCA825C59E0}"/>
              </a:ext>
            </a:extLst>
          </p:cNvPr>
          <p:cNvSpPr txBox="1"/>
          <p:nvPr/>
        </p:nvSpPr>
        <p:spPr>
          <a:xfrm>
            <a:off x="921695" y="249322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BB9CF9-46E9-D63D-1358-D0B2745D9D4F}"/>
              </a:ext>
            </a:extLst>
          </p:cNvPr>
          <p:cNvCxnSpPr/>
          <p:nvPr/>
        </p:nvCxnSpPr>
        <p:spPr>
          <a:xfrm flipH="1">
            <a:off x="1772816" y="4861249"/>
            <a:ext cx="49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71A14B-8A1D-B7D3-419E-D5D50D423B0E}"/>
              </a:ext>
            </a:extLst>
          </p:cNvPr>
          <p:cNvSpPr txBox="1"/>
          <p:nvPr/>
        </p:nvSpPr>
        <p:spPr>
          <a:xfrm>
            <a:off x="855056" y="467658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76605-FCD1-1257-BAC5-8A1FC7DB493A}"/>
              </a:ext>
            </a:extLst>
          </p:cNvPr>
          <p:cNvSpPr txBox="1"/>
          <p:nvPr/>
        </p:nvSpPr>
        <p:spPr>
          <a:xfrm>
            <a:off x="2397967" y="1905000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Q1)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73C2B-45D2-1B5C-C8B3-C67A96E958F5}"/>
              </a:ext>
            </a:extLst>
          </p:cNvPr>
          <p:cNvSpPr txBox="1"/>
          <p:nvPr/>
        </p:nvSpPr>
        <p:spPr>
          <a:xfrm>
            <a:off x="2127380" y="4676583"/>
            <a:ext cx="343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A)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5013E-5B2D-8EB8-1BB8-FD0D7CCA073C}"/>
              </a:ext>
            </a:extLst>
          </p:cNvPr>
          <p:cNvSpPr txBox="1"/>
          <p:nvPr/>
        </p:nvSpPr>
        <p:spPr>
          <a:xfrm>
            <a:off x="4963464" y="4599639"/>
            <a:ext cx="343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B)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C565-48AB-3F62-F031-FF4448D9D51B}"/>
              </a:ext>
            </a:extLst>
          </p:cNvPr>
          <p:cNvSpPr txBox="1"/>
          <p:nvPr/>
        </p:nvSpPr>
        <p:spPr>
          <a:xfrm>
            <a:off x="2127380" y="5386574"/>
            <a:ext cx="427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C)</a:t>
            </a:r>
            <a:endParaRPr lang="en-I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80F0B-56F4-4A23-FFE5-2477900A0619}"/>
              </a:ext>
            </a:extLst>
          </p:cNvPr>
          <p:cNvSpPr txBox="1"/>
          <p:nvPr/>
        </p:nvSpPr>
        <p:spPr>
          <a:xfrm>
            <a:off x="4982125" y="5370839"/>
            <a:ext cx="343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0814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end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D70C217-1F3E-9F7D-EB22-6F0F3144B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t="10361" r="8437" b="14925"/>
          <a:stretch/>
        </p:blipFill>
        <p:spPr>
          <a:xfrm>
            <a:off x="1495425" y="1425728"/>
            <a:ext cx="10009187" cy="50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907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2021</TotalTime>
  <Words>193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Britannic Bold</vt:lpstr>
      <vt:lpstr>Calibri</vt:lpstr>
      <vt:lpstr>Century Gothic</vt:lpstr>
      <vt:lpstr>Wingdings 3</vt:lpstr>
      <vt:lpstr>Wisp</vt:lpstr>
      <vt:lpstr>Test Your Quantitative Skills</vt:lpstr>
      <vt:lpstr>Objective</vt:lpstr>
      <vt:lpstr>Layout of  Sign-up page</vt:lpstr>
      <vt:lpstr>Layout of a login page</vt:lpstr>
      <vt:lpstr>HOMEPAGE</vt:lpstr>
      <vt:lpstr>Topics covered  </vt:lpstr>
      <vt:lpstr>Layout of start/instructions of test</vt:lpstr>
      <vt:lpstr>About Components</vt:lpstr>
      <vt:lpstr>Details about end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divyansh singh</cp:lastModifiedBy>
  <cp:revision>15</cp:revision>
  <dcterms:created xsi:type="dcterms:W3CDTF">2023-07-06T08:52:59Z</dcterms:created>
  <dcterms:modified xsi:type="dcterms:W3CDTF">2023-07-12T16:45:54Z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2023-07-07T08:10:45Z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b54972b0-9eb5-47cb-9b0b-967e9c82791d</vt:lpwstr>
  </property>
  <property fmtid="{D5CDD505-2E9C-101B-9397-08002B2CF9AE}" pid="7" name="MSIP_Label_defa4170-0d19-0005-0004-bc88714345d2_ActionId">
    <vt:lpwstr>fa4630fe-e08f-4c2d-955e-64789698c252</vt:lpwstr>
  </property>
  <property fmtid="{D5CDD505-2E9C-101B-9397-08002B2CF9AE}" pid="8" name="MSIP_Label_defa4170-0d19-0005-0004-bc88714345d2_ContentBits">
    <vt:lpwstr>0</vt:lpwstr>
  </property>
</Properties>
</file>