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5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7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9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8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9834-4E8D-4744-A685-C1965ADEA7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CD31-5985-4857-9DD3-90DA04C4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9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3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64"/>
            <a:ext cx="12192000" cy="68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6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13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5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2"/>
            <a:ext cx="12192000" cy="684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2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"/>
            <a:ext cx="12192000" cy="68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54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83"/>
            <a:ext cx="12192000" cy="42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7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09"/>
            <a:ext cx="12192000" cy="6818691"/>
          </a:xfrm>
        </p:spPr>
      </p:pic>
    </p:spTree>
    <p:extLst>
      <p:ext uri="{BB962C8B-B14F-4D97-AF65-F5344CB8AC3E}">
        <p14:creationId xmlns:p14="http://schemas.microsoft.com/office/powerpoint/2010/main" val="402594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4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67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8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7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4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0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7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2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9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</dc:creator>
  <cp:lastModifiedBy>pawan arya</cp:lastModifiedBy>
  <cp:revision>25</cp:revision>
  <dcterms:created xsi:type="dcterms:W3CDTF">2015-07-23T01:18:15Z</dcterms:created>
  <dcterms:modified xsi:type="dcterms:W3CDTF">2015-10-12T14:46:02Z</dcterms:modified>
</cp:coreProperties>
</file>