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E70844-ED89-4281-8D9A-4A06538DAE61}" type="datetimeFigureOut">
              <a:rPr lang="en-US" smtClean="0"/>
              <a:t>14/01/2016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4C0F4-8A78-4C08-AC9F-4280BDCE9937}" type="slidenum">
              <a:rPr lang="en-US" smtClean="0"/>
              <a:t>‹#›</a:t>
            </a:fld>
            <a:endParaRPr lang="en-US"/>
          </a:p>
        </p:txBody>
      </p:sp>
    </p:spTree>
    <p:extLst>
      <p:ext uri="{BB962C8B-B14F-4D97-AF65-F5344CB8AC3E}">
        <p14:creationId xmlns:p14="http://schemas.microsoft.com/office/powerpoint/2010/main" val="3424229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E70844-ED89-4281-8D9A-4A06538DAE61}" type="datetimeFigureOut">
              <a:rPr lang="en-US" smtClean="0"/>
              <a:t>14/01/2016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4C0F4-8A78-4C08-AC9F-4280BDCE9937}" type="slidenum">
              <a:rPr lang="en-US" smtClean="0"/>
              <a:t>‹#›</a:t>
            </a:fld>
            <a:endParaRPr lang="en-US"/>
          </a:p>
        </p:txBody>
      </p:sp>
    </p:spTree>
    <p:extLst>
      <p:ext uri="{BB962C8B-B14F-4D97-AF65-F5344CB8AC3E}">
        <p14:creationId xmlns:p14="http://schemas.microsoft.com/office/powerpoint/2010/main" val="3151205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E70844-ED89-4281-8D9A-4A06538DAE61}" type="datetimeFigureOut">
              <a:rPr lang="en-US" smtClean="0"/>
              <a:t>14/01/2016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4C0F4-8A78-4C08-AC9F-4280BDCE9937}" type="slidenum">
              <a:rPr lang="en-US" smtClean="0"/>
              <a:t>‹#›</a:t>
            </a:fld>
            <a:endParaRPr lang="en-US"/>
          </a:p>
        </p:txBody>
      </p:sp>
    </p:spTree>
    <p:extLst>
      <p:ext uri="{BB962C8B-B14F-4D97-AF65-F5344CB8AC3E}">
        <p14:creationId xmlns:p14="http://schemas.microsoft.com/office/powerpoint/2010/main" val="2080233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E70844-ED89-4281-8D9A-4A06538DAE61}" type="datetimeFigureOut">
              <a:rPr lang="en-US" smtClean="0"/>
              <a:t>14/01/2016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4C0F4-8A78-4C08-AC9F-4280BDCE9937}" type="slidenum">
              <a:rPr lang="en-US" smtClean="0"/>
              <a:t>‹#›</a:t>
            </a:fld>
            <a:endParaRPr lang="en-US"/>
          </a:p>
        </p:txBody>
      </p:sp>
    </p:spTree>
    <p:extLst>
      <p:ext uri="{BB962C8B-B14F-4D97-AF65-F5344CB8AC3E}">
        <p14:creationId xmlns:p14="http://schemas.microsoft.com/office/powerpoint/2010/main" val="3616067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E70844-ED89-4281-8D9A-4A06538DAE61}" type="datetimeFigureOut">
              <a:rPr lang="en-US" smtClean="0"/>
              <a:t>14/01/2016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4C0F4-8A78-4C08-AC9F-4280BDCE9937}" type="slidenum">
              <a:rPr lang="en-US" smtClean="0"/>
              <a:t>‹#›</a:t>
            </a:fld>
            <a:endParaRPr lang="en-US"/>
          </a:p>
        </p:txBody>
      </p:sp>
    </p:spTree>
    <p:extLst>
      <p:ext uri="{BB962C8B-B14F-4D97-AF65-F5344CB8AC3E}">
        <p14:creationId xmlns:p14="http://schemas.microsoft.com/office/powerpoint/2010/main" val="9445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E70844-ED89-4281-8D9A-4A06538DAE61}" type="datetimeFigureOut">
              <a:rPr lang="en-US" smtClean="0"/>
              <a:t>14/01/2016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4C0F4-8A78-4C08-AC9F-4280BDCE9937}" type="slidenum">
              <a:rPr lang="en-US" smtClean="0"/>
              <a:t>‹#›</a:t>
            </a:fld>
            <a:endParaRPr lang="en-US"/>
          </a:p>
        </p:txBody>
      </p:sp>
    </p:spTree>
    <p:extLst>
      <p:ext uri="{BB962C8B-B14F-4D97-AF65-F5344CB8AC3E}">
        <p14:creationId xmlns:p14="http://schemas.microsoft.com/office/powerpoint/2010/main" val="1209144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E70844-ED89-4281-8D9A-4A06538DAE61}" type="datetimeFigureOut">
              <a:rPr lang="en-US" smtClean="0"/>
              <a:t>14/01/2016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14C0F4-8A78-4C08-AC9F-4280BDCE9937}" type="slidenum">
              <a:rPr lang="en-US" smtClean="0"/>
              <a:t>‹#›</a:t>
            </a:fld>
            <a:endParaRPr lang="en-US"/>
          </a:p>
        </p:txBody>
      </p:sp>
    </p:spTree>
    <p:extLst>
      <p:ext uri="{BB962C8B-B14F-4D97-AF65-F5344CB8AC3E}">
        <p14:creationId xmlns:p14="http://schemas.microsoft.com/office/powerpoint/2010/main" val="2506042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E70844-ED89-4281-8D9A-4A06538DAE61}" type="datetimeFigureOut">
              <a:rPr lang="en-US" smtClean="0"/>
              <a:t>14/01/2016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14C0F4-8A78-4C08-AC9F-4280BDCE9937}" type="slidenum">
              <a:rPr lang="en-US" smtClean="0"/>
              <a:t>‹#›</a:t>
            </a:fld>
            <a:endParaRPr lang="en-US"/>
          </a:p>
        </p:txBody>
      </p:sp>
    </p:spTree>
    <p:extLst>
      <p:ext uri="{BB962C8B-B14F-4D97-AF65-F5344CB8AC3E}">
        <p14:creationId xmlns:p14="http://schemas.microsoft.com/office/powerpoint/2010/main" val="1792430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E70844-ED89-4281-8D9A-4A06538DAE61}" type="datetimeFigureOut">
              <a:rPr lang="en-US" smtClean="0"/>
              <a:t>14/01/2016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14C0F4-8A78-4C08-AC9F-4280BDCE9937}" type="slidenum">
              <a:rPr lang="en-US" smtClean="0"/>
              <a:t>‹#›</a:t>
            </a:fld>
            <a:endParaRPr lang="en-US"/>
          </a:p>
        </p:txBody>
      </p:sp>
    </p:spTree>
    <p:extLst>
      <p:ext uri="{BB962C8B-B14F-4D97-AF65-F5344CB8AC3E}">
        <p14:creationId xmlns:p14="http://schemas.microsoft.com/office/powerpoint/2010/main" val="810726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E70844-ED89-4281-8D9A-4A06538DAE61}" type="datetimeFigureOut">
              <a:rPr lang="en-US" smtClean="0"/>
              <a:t>14/01/2016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4C0F4-8A78-4C08-AC9F-4280BDCE9937}" type="slidenum">
              <a:rPr lang="en-US" smtClean="0"/>
              <a:t>‹#›</a:t>
            </a:fld>
            <a:endParaRPr lang="en-US"/>
          </a:p>
        </p:txBody>
      </p:sp>
    </p:spTree>
    <p:extLst>
      <p:ext uri="{BB962C8B-B14F-4D97-AF65-F5344CB8AC3E}">
        <p14:creationId xmlns:p14="http://schemas.microsoft.com/office/powerpoint/2010/main" val="1306379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E70844-ED89-4281-8D9A-4A06538DAE61}" type="datetimeFigureOut">
              <a:rPr lang="en-US" smtClean="0"/>
              <a:t>14/01/2016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4C0F4-8A78-4C08-AC9F-4280BDCE9937}" type="slidenum">
              <a:rPr lang="en-US" smtClean="0"/>
              <a:t>‹#›</a:t>
            </a:fld>
            <a:endParaRPr lang="en-US"/>
          </a:p>
        </p:txBody>
      </p:sp>
    </p:spTree>
    <p:extLst>
      <p:ext uri="{BB962C8B-B14F-4D97-AF65-F5344CB8AC3E}">
        <p14:creationId xmlns:p14="http://schemas.microsoft.com/office/powerpoint/2010/main" val="4247322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E70844-ED89-4281-8D9A-4A06538DAE61}" type="datetimeFigureOut">
              <a:rPr lang="en-US" smtClean="0"/>
              <a:t>14/01/2016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14C0F4-8A78-4C08-AC9F-4280BDCE9937}" type="slidenum">
              <a:rPr lang="en-US" smtClean="0"/>
              <a:t>‹#›</a:t>
            </a:fld>
            <a:endParaRPr lang="en-US"/>
          </a:p>
        </p:txBody>
      </p:sp>
    </p:spTree>
    <p:extLst>
      <p:ext uri="{BB962C8B-B14F-4D97-AF65-F5344CB8AC3E}">
        <p14:creationId xmlns:p14="http://schemas.microsoft.com/office/powerpoint/2010/main" val="1636225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2180" y="450761"/>
            <a:ext cx="9144000" cy="316002"/>
          </a:xfrm>
        </p:spPr>
        <p:txBody>
          <a:bodyPr>
            <a:normAutofit fontScale="90000"/>
          </a:bodyPr>
          <a:lstStyle/>
          <a:p>
            <a:r>
              <a:rPr lang="en-US" dirty="0"/>
              <a:t>j</a:t>
            </a:r>
            <a:r>
              <a:rPr lang="en-US" dirty="0" smtClean="0"/>
              <a:t>ava.io package</a:t>
            </a:r>
            <a:endParaRPr lang="en-US" dirty="0"/>
          </a:p>
        </p:txBody>
      </p:sp>
      <p:sp>
        <p:nvSpPr>
          <p:cNvPr id="3" name="Subtitle 2"/>
          <p:cNvSpPr>
            <a:spLocks noGrp="1"/>
          </p:cNvSpPr>
          <p:nvPr>
            <p:ph type="subTitle" idx="1"/>
          </p:nvPr>
        </p:nvSpPr>
        <p:spPr>
          <a:xfrm>
            <a:off x="0" y="766763"/>
            <a:ext cx="12192000" cy="6091237"/>
          </a:xfrm>
        </p:spPr>
        <p:txBody>
          <a:bodyPr>
            <a:noAutofit/>
          </a:bodyPr>
          <a:lstStyle/>
          <a:p>
            <a:pPr marL="457200" indent="-457200" algn="l">
              <a:buAutoNum type="arabicPeriod"/>
            </a:pPr>
            <a:r>
              <a:rPr lang="en-US" sz="6600" dirty="0" smtClean="0"/>
              <a:t>File</a:t>
            </a:r>
          </a:p>
          <a:p>
            <a:pPr marL="457200" indent="-457200" algn="l">
              <a:buAutoNum type="arabicPeriod"/>
            </a:pPr>
            <a:r>
              <a:rPr lang="en-US" sz="6600" dirty="0" err="1" smtClean="0"/>
              <a:t>FileWriter</a:t>
            </a:r>
            <a:endParaRPr lang="en-US" sz="6600" dirty="0" smtClean="0"/>
          </a:p>
          <a:p>
            <a:pPr marL="457200" indent="-457200" algn="l">
              <a:buAutoNum type="arabicPeriod"/>
            </a:pPr>
            <a:r>
              <a:rPr lang="en-US" sz="6600" dirty="0" err="1" smtClean="0"/>
              <a:t>FileReader</a:t>
            </a:r>
            <a:endParaRPr lang="en-US" sz="6600" dirty="0" smtClean="0"/>
          </a:p>
          <a:p>
            <a:pPr marL="457200" indent="-457200" algn="l">
              <a:buAutoNum type="arabicPeriod"/>
            </a:pPr>
            <a:r>
              <a:rPr lang="en-US" sz="6600" dirty="0" err="1" smtClean="0"/>
              <a:t>BufferedWriter</a:t>
            </a:r>
            <a:endParaRPr lang="en-US" sz="6600" dirty="0"/>
          </a:p>
          <a:p>
            <a:pPr marL="457200" indent="-457200" algn="l">
              <a:buAutoNum type="arabicPeriod"/>
            </a:pPr>
            <a:r>
              <a:rPr lang="en-US" sz="6600" dirty="0" err="1" smtClean="0"/>
              <a:t>BufferedReader</a:t>
            </a:r>
            <a:endParaRPr lang="en-US" sz="6600" dirty="0" smtClean="0"/>
          </a:p>
          <a:p>
            <a:pPr marL="457200" indent="-457200" algn="l">
              <a:buAutoNum type="arabicPeriod"/>
            </a:pPr>
            <a:r>
              <a:rPr lang="en-US" sz="6600" dirty="0" err="1" smtClean="0"/>
              <a:t>PrintWriter</a:t>
            </a:r>
            <a:endParaRPr lang="en-US" sz="6600" dirty="0" smtClean="0"/>
          </a:p>
        </p:txBody>
      </p:sp>
    </p:spTree>
    <p:extLst>
      <p:ext uri="{BB962C8B-B14F-4D97-AF65-F5344CB8AC3E}">
        <p14:creationId xmlns:p14="http://schemas.microsoft.com/office/powerpoint/2010/main" val="3457965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667"/>
            <a:ext cx="9144000" cy="573580"/>
          </a:xfrm>
        </p:spPr>
        <p:txBody>
          <a:bodyPr>
            <a:normAutofit fontScale="90000"/>
          </a:bodyPr>
          <a:lstStyle/>
          <a:p>
            <a:r>
              <a:rPr lang="en-US" dirty="0" err="1" smtClean="0"/>
              <a:t>BufferedWriter</a:t>
            </a:r>
            <a:endParaRPr lang="en-US" dirty="0"/>
          </a:p>
        </p:txBody>
      </p:sp>
      <p:sp>
        <p:nvSpPr>
          <p:cNvPr id="3" name="Subtitle 2"/>
          <p:cNvSpPr>
            <a:spLocks noGrp="1"/>
          </p:cNvSpPr>
          <p:nvPr>
            <p:ph type="subTitle" idx="1"/>
          </p:nvPr>
        </p:nvSpPr>
        <p:spPr>
          <a:xfrm>
            <a:off x="0" y="566670"/>
            <a:ext cx="12192000" cy="6291330"/>
          </a:xfrm>
        </p:spPr>
        <p:txBody>
          <a:bodyPr>
            <a:normAutofit fontScale="92500" lnSpcReduction="20000"/>
          </a:bodyPr>
          <a:lstStyle/>
          <a:p>
            <a:pPr algn="l"/>
            <a:r>
              <a:rPr lang="en-US" dirty="0"/>
              <a:t>Usage of </a:t>
            </a:r>
            <a:r>
              <a:rPr lang="en-US" dirty="0" err="1"/>
              <a:t>FileWriter</a:t>
            </a:r>
            <a:r>
              <a:rPr lang="en-US" dirty="0"/>
              <a:t> and </a:t>
            </a:r>
            <a:r>
              <a:rPr lang="en-US" dirty="0" err="1"/>
              <a:t>FileReader</a:t>
            </a:r>
            <a:r>
              <a:rPr lang="en-US" dirty="0"/>
              <a:t> is not Recommended because:</a:t>
            </a:r>
          </a:p>
          <a:p>
            <a:pPr algn="l"/>
            <a:r>
              <a:rPr lang="en-US" dirty="0" smtClean="0"/>
              <a:t>. While </a:t>
            </a:r>
            <a:r>
              <a:rPr lang="en-US" dirty="0"/>
              <a:t>writing data by </a:t>
            </a:r>
            <a:r>
              <a:rPr lang="en-US" dirty="0" err="1"/>
              <a:t>FileWriter</a:t>
            </a:r>
            <a:r>
              <a:rPr lang="en-US" dirty="0"/>
              <a:t> we have to insert Line separator manually, which is varied from System to System. It is difficult to the Programmer.</a:t>
            </a:r>
          </a:p>
          <a:p>
            <a:pPr algn="l"/>
            <a:endParaRPr lang="en-US" dirty="0"/>
          </a:p>
          <a:p>
            <a:pPr algn="l"/>
            <a:r>
              <a:rPr lang="en-US" dirty="0" smtClean="0"/>
              <a:t>. While </a:t>
            </a:r>
            <a:r>
              <a:rPr lang="en-US" dirty="0"/>
              <a:t>Reading Data by using </a:t>
            </a:r>
            <a:r>
              <a:rPr lang="en-US" dirty="0" err="1"/>
              <a:t>FileReader</a:t>
            </a:r>
            <a:r>
              <a:rPr lang="en-US" dirty="0"/>
              <a:t> we can read data character by character which is not convenient to the programmer.</a:t>
            </a:r>
          </a:p>
          <a:p>
            <a:pPr algn="l"/>
            <a:endParaRPr lang="en-US" dirty="0"/>
          </a:p>
          <a:p>
            <a:pPr algn="l"/>
            <a:r>
              <a:rPr lang="en-US" dirty="0"/>
              <a:t>To Overcome these limitations we should go for </a:t>
            </a:r>
            <a:r>
              <a:rPr lang="en-US" dirty="0" err="1"/>
              <a:t>BufferedWriter</a:t>
            </a:r>
            <a:r>
              <a:rPr lang="en-US" dirty="0"/>
              <a:t> and </a:t>
            </a:r>
            <a:r>
              <a:rPr lang="en-US" dirty="0" err="1"/>
              <a:t>BufferedReader</a:t>
            </a:r>
            <a:r>
              <a:rPr lang="en-US" dirty="0"/>
              <a:t>.</a:t>
            </a:r>
          </a:p>
          <a:p>
            <a:pPr algn="l"/>
            <a:endParaRPr lang="en-US" dirty="0"/>
          </a:p>
          <a:p>
            <a:pPr algn="l"/>
            <a:r>
              <a:rPr lang="en-US" b="1" dirty="0" err="1"/>
              <a:t>BufferedWritter</a:t>
            </a:r>
            <a:endParaRPr lang="en-US" b="1" dirty="0"/>
          </a:p>
          <a:p>
            <a:pPr algn="l"/>
            <a:r>
              <a:rPr lang="en-US" dirty="0"/>
              <a:t>We can use </a:t>
            </a:r>
            <a:r>
              <a:rPr lang="en-US" dirty="0" err="1"/>
              <a:t>BufferedWritter</a:t>
            </a:r>
            <a:r>
              <a:rPr lang="en-US" dirty="0"/>
              <a:t> to write Text(character) Data to the File.</a:t>
            </a:r>
          </a:p>
          <a:p>
            <a:pPr algn="l"/>
            <a:endParaRPr lang="en-US" dirty="0"/>
          </a:p>
          <a:p>
            <a:pPr algn="l"/>
            <a:r>
              <a:rPr lang="en-US" dirty="0"/>
              <a:t>Constructors:</a:t>
            </a:r>
          </a:p>
          <a:p>
            <a:pPr algn="l"/>
            <a:r>
              <a:rPr lang="en-US" b="1" dirty="0"/>
              <a:t>1) </a:t>
            </a:r>
            <a:r>
              <a:rPr lang="en-US" b="1" dirty="0" err="1"/>
              <a:t>BufferedWriter</a:t>
            </a:r>
            <a:r>
              <a:rPr lang="en-US" b="1" dirty="0"/>
              <a:t> </a:t>
            </a:r>
            <a:r>
              <a:rPr lang="en-US" b="1" dirty="0" err="1"/>
              <a:t>bw</a:t>
            </a:r>
            <a:r>
              <a:rPr lang="en-US" b="1" dirty="0"/>
              <a:t>=new </a:t>
            </a:r>
            <a:r>
              <a:rPr lang="en-US" b="1" dirty="0" err="1"/>
              <a:t>BufferedWriter</a:t>
            </a:r>
            <a:r>
              <a:rPr lang="en-US" b="1" dirty="0"/>
              <a:t>(Writer w);</a:t>
            </a:r>
          </a:p>
          <a:p>
            <a:pPr algn="l"/>
            <a:r>
              <a:rPr lang="en-US" b="1" dirty="0"/>
              <a:t>2) </a:t>
            </a:r>
            <a:r>
              <a:rPr lang="en-US" b="1" dirty="0" err="1"/>
              <a:t>BufferedWriter</a:t>
            </a:r>
            <a:r>
              <a:rPr lang="en-US" b="1" dirty="0"/>
              <a:t> </a:t>
            </a:r>
            <a:r>
              <a:rPr lang="en-US" b="1" dirty="0" err="1"/>
              <a:t>bw</a:t>
            </a:r>
            <a:r>
              <a:rPr lang="en-US" b="1" dirty="0"/>
              <a:t>=new </a:t>
            </a:r>
            <a:r>
              <a:rPr lang="en-US" b="1" dirty="0" err="1"/>
              <a:t>BufferedWriter</a:t>
            </a:r>
            <a:r>
              <a:rPr lang="en-US" b="1" dirty="0"/>
              <a:t>(Writer </a:t>
            </a:r>
            <a:r>
              <a:rPr lang="en-US" b="1" dirty="0" err="1"/>
              <a:t>w,int</a:t>
            </a:r>
            <a:r>
              <a:rPr lang="en-US" b="1" dirty="0"/>
              <a:t> </a:t>
            </a:r>
            <a:r>
              <a:rPr lang="en-US" b="1" dirty="0" err="1"/>
              <a:t>buffersize</a:t>
            </a:r>
            <a:r>
              <a:rPr lang="en-US" b="1" dirty="0"/>
              <a:t>);</a:t>
            </a:r>
          </a:p>
          <a:p>
            <a:pPr algn="l"/>
            <a:endParaRPr lang="en-US" dirty="0"/>
          </a:p>
          <a:p>
            <a:pPr algn="l"/>
            <a:r>
              <a:rPr lang="en-US" dirty="0"/>
              <a:t>Note: </a:t>
            </a:r>
            <a:r>
              <a:rPr lang="en-US" dirty="0" err="1"/>
              <a:t>BufferedWriter</a:t>
            </a:r>
            <a:r>
              <a:rPr lang="en-US" dirty="0"/>
              <a:t> can't communicate directly with the File. It can Communicate via some Writer Object only.</a:t>
            </a:r>
          </a:p>
        </p:txBody>
      </p:sp>
    </p:spTree>
    <p:extLst>
      <p:ext uri="{BB962C8B-B14F-4D97-AF65-F5344CB8AC3E}">
        <p14:creationId xmlns:p14="http://schemas.microsoft.com/office/powerpoint/2010/main" val="550773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4698"/>
            <a:ext cx="9144000" cy="509186"/>
          </a:xfrm>
        </p:spPr>
        <p:txBody>
          <a:bodyPr>
            <a:normAutofit fontScale="90000"/>
          </a:bodyPr>
          <a:lstStyle/>
          <a:p>
            <a:r>
              <a:rPr lang="en-US" dirty="0" err="1" smtClean="0"/>
              <a:t>BufferedWriter</a:t>
            </a:r>
            <a:endParaRPr lang="en-US" dirty="0"/>
          </a:p>
        </p:txBody>
      </p:sp>
      <p:sp>
        <p:nvSpPr>
          <p:cNvPr id="3" name="Subtitle 2"/>
          <p:cNvSpPr>
            <a:spLocks noGrp="1"/>
          </p:cNvSpPr>
          <p:nvPr>
            <p:ph type="subTitle" idx="1"/>
          </p:nvPr>
        </p:nvSpPr>
        <p:spPr>
          <a:xfrm>
            <a:off x="0" y="605307"/>
            <a:ext cx="12192000" cy="6252693"/>
          </a:xfrm>
        </p:spPr>
        <p:txBody>
          <a:bodyPr>
            <a:normAutofit/>
          </a:bodyPr>
          <a:lstStyle/>
          <a:p>
            <a:pPr algn="l"/>
            <a:r>
              <a:rPr lang="en-US" dirty="0"/>
              <a:t>Methods of </a:t>
            </a:r>
            <a:r>
              <a:rPr lang="en-US" dirty="0" err="1"/>
              <a:t>BufferedWriter</a:t>
            </a:r>
            <a:r>
              <a:rPr lang="en-US" dirty="0"/>
              <a:t>:</a:t>
            </a:r>
          </a:p>
          <a:p>
            <a:pPr algn="l"/>
            <a:r>
              <a:rPr lang="en-US" dirty="0"/>
              <a:t>1) write(</a:t>
            </a:r>
            <a:r>
              <a:rPr lang="en-US" dirty="0" err="1"/>
              <a:t>int</a:t>
            </a:r>
            <a:r>
              <a:rPr lang="en-US" dirty="0"/>
              <a:t> </a:t>
            </a:r>
            <a:r>
              <a:rPr lang="en-US" dirty="0" err="1"/>
              <a:t>ch</a:t>
            </a:r>
            <a:r>
              <a:rPr lang="en-US" dirty="0"/>
              <a:t>);</a:t>
            </a:r>
          </a:p>
          <a:p>
            <a:pPr algn="l"/>
            <a:r>
              <a:rPr lang="en-US" dirty="0"/>
              <a:t>2) write(char[] </a:t>
            </a:r>
            <a:r>
              <a:rPr lang="en-US" dirty="0" err="1"/>
              <a:t>ch</a:t>
            </a:r>
            <a:r>
              <a:rPr lang="en-US" dirty="0"/>
              <a:t>);</a:t>
            </a:r>
          </a:p>
          <a:p>
            <a:pPr algn="l"/>
            <a:r>
              <a:rPr lang="en-US" dirty="0"/>
              <a:t>3) write(String s);</a:t>
            </a:r>
          </a:p>
          <a:p>
            <a:pPr algn="l"/>
            <a:r>
              <a:rPr lang="en-US" dirty="0"/>
              <a:t>4) flush();</a:t>
            </a:r>
          </a:p>
          <a:p>
            <a:pPr algn="l"/>
            <a:r>
              <a:rPr lang="en-US" dirty="0"/>
              <a:t>5) close();</a:t>
            </a:r>
          </a:p>
          <a:p>
            <a:pPr algn="l"/>
            <a:r>
              <a:rPr lang="en-US" dirty="0"/>
              <a:t>6) </a:t>
            </a:r>
            <a:r>
              <a:rPr lang="en-US" dirty="0" err="1"/>
              <a:t>newLine</a:t>
            </a:r>
            <a:r>
              <a:rPr lang="en-US" dirty="0"/>
              <a:t>(): to insert a line separator.</a:t>
            </a:r>
          </a:p>
          <a:p>
            <a:pPr algn="l"/>
            <a:endParaRPr lang="en-US" dirty="0"/>
          </a:p>
        </p:txBody>
      </p:sp>
    </p:spTree>
    <p:extLst>
      <p:ext uri="{BB962C8B-B14F-4D97-AF65-F5344CB8AC3E}">
        <p14:creationId xmlns:p14="http://schemas.microsoft.com/office/powerpoint/2010/main" val="1056039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332" y="180304"/>
            <a:ext cx="9144000" cy="625095"/>
          </a:xfrm>
        </p:spPr>
        <p:txBody>
          <a:bodyPr>
            <a:normAutofit fontScale="90000"/>
          </a:bodyPr>
          <a:lstStyle/>
          <a:p>
            <a:r>
              <a:rPr lang="en-US" dirty="0" err="1"/>
              <a:t>BufferedReader</a:t>
            </a:r>
            <a:endParaRPr lang="en-US" dirty="0"/>
          </a:p>
        </p:txBody>
      </p:sp>
      <p:sp>
        <p:nvSpPr>
          <p:cNvPr id="3" name="Subtitle 2"/>
          <p:cNvSpPr>
            <a:spLocks noGrp="1"/>
          </p:cNvSpPr>
          <p:nvPr>
            <p:ph type="subTitle" idx="1"/>
          </p:nvPr>
        </p:nvSpPr>
        <p:spPr>
          <a:xfrm>
            <a:off x="0" y="643944"/>
            <a:ext cx="12192000" cy="6214056"/>
          </a:xfrm>
        </p:spPr>
        <p:txBody>
          <a:bodyPr>
            <a:normAutofit fontScale="77500" lnSpcReduction="20000"/>
          </a:bodyPr>
          <a:lstStyle/>
          <a:p>
            <a:pPr algn="l"/>
            <a:endParaRPr lang="en-US" dirty="0"/>
          </a:p>
          <a:p>
            <a:pPr algn="l"/>
            <a:r>
              <a:rPr lang="en-US" dirty="0"/>
              <a:t>. We can use </a:t>
            </a:r>
            <a:r>
              <a:rPr lang="en-US" dirty="0" err="1"/>
              <a:t>BufferedReader</a:t>
            </a:r>
            <a:r>
              <a:rPr lang="en-US" dirty="0"/>
              <a:t> to read character Data(text data) from the file.</a:t>
            </a:r>
          </a:p>
          <a:p>
            <a:pPr algn="l"/>
            <a:r>
              <a:rPr lang="en-US" dirty="0"/>
              <a:t>. The main advantage of </a:t>
            </a:r>
            <a:r>
              <a:rPr lang="en-US" dirty="0" err="1"/>
              <a:t>BufferedReader</a:t>
            </a:r>
            <a:r>
              <a:rPr lang="en-US" dirty="0"/>
              <a:t> over </a:t>
            </a:r>
            <a:r>
              <a:rPr lang="en-US" dirty="0" err="1"/>
              <a:t>FileReader</a:t>
            </a:r>
            <a:r>
              <a:rPr lang="en-US" dirty="0"/>
              <a:t> is we can Read Data Line by Line in addition to character by character, which is more convenient to the programmer.</a:t>
            </a:r>
          </a:p>
          <a:p>
            <a:pPr algn="l"/>
            <a:endParaRPr lang="en-US" dirty="0"/>
          </a:p>
          <a:p>
            <a:pPr algn="l"/>
            <a:r>
              <a:rPr lang="en-US" dirty="0"/>
              <a:t>constructors: </a:t>
            </a:r>
          </a:p>
          <a:p>
            <a:pPr algn="l"/>
            <a:r>
              <a:rPr lang="en-US" dirty="0"/>
              <a:t>1) </a:t>
            </a:r>
            <a:r>
              <a:rPr lang="en-US" dirty="0" err="1"/>
              <a:t>BufferedReader</a:t>
            </a:r>
            <a:r>
              <a:rPr lang="en-US" dirty="0"/>
              <a:t> </a:t>
            </a:r>
            <a:r>
              <a:rPr lang="en-US" dirty="0" err="1"/>
              <a:t>br</a:t>
            </a:r>
            <a:r>
              <a:rPr lang="en-US" dirty="0"/>
              <a:t>=new </a:t>
            </a:r>
            <a:r>
              <a:rPr lang="en-US" dirty="0" err="1"/>
              <a:t>BufferedReader</a:t>
            </a:r>
            <a:r>
              <a:rPr lang="en-US" dirty="0"/>
              <a:t>(Reader r);</a:t>
            </a:r>
          </a:p>
          <a:p>
            <a:pPr algn="l"/>
            <a:r>
              <a:rPr lang="en-US" dirty="0"/>
              <a:t>2) </a:t>
            </a:r>
            <a:r>
              <a:rPr lang="en-US" dirty="0" err="1"/>
              <a:t>BufferedReader</a:t>
            </a:r>
            <a:r>
              <a:rPr lang="en-US" dirty="0"/>
              <a:t> </a:t>
            </a:r>
            <a:r>
              <a:rPr lang="en-US" dirty="0" err="1"/>
              <a:t>br</a:t>
            </a:r>
            <a:r>
              <a:rPr lang="en-US" dirty="0"/>
              <a:t>=new </a:t>
            </a:r>
            <a:r>
              <a:rPr lang="en-US" dirty="0" err="1"/>
              <a:t>BufferedReader</a:t>
            </a:r>
            <a:r>
              <a:rPr lang="en-US" dirty="0"/>
              <a:t>(Reader </a:t>
            </a:r>
            <a:r>
              <a:rPr lang="en-US" dirty="0" err="1"/>
              <a:t>r,int</a:t>
            </a:r>
            <a:r>
              <a:rPr lang="en-US" dirty="0"/>
              <a:t> </a:t>
            </a:r>
            <a:r>
              <a:rPr lang="en-US" dirty="0" err="1"/>
              <a:t>buffersize</a:t>
            </a:r>
            <a:r>
              <a:rPr lang="en-US" dirty="0"/>
              <a:t>);</a:t>
            </a:r>
          </a:p>
          <a:p>
            <a:pPr algn="l"/>
            <a:endParaRPr lang="en-US" dirty="0"/>
          </a:p>
          <a:p>
            <a:pPr algn="l"/>
            <a:r>
              <a:rPr lang="en-US" dirty="0"/>
              <a:t>Note: </a:t>
            </a:r>
            <a:r>
              <a:rPr lang="en-US" dirty="0" err="1"/>
              <a:t>BufferedReader</a:t>
            </a:r>
            <a:r>
              <a:rPr lang="en-US" dirty="0"/>
              <a:t> can't communicate directly with the File. It can communicate via some Reader Object.</a:t>
            </a:r>
          </a:p>
          <a:p>
            <a:pPr algn="l"/>
            <a:endParaRPr lang="en-US" dirty="0"/>
          </a:p>
          <a:p>
            <a:pPr algn="l"/>
            <a:r>
              <a:rPr lang="en-US" dirty="0"/>
              <a:t>Methods:</a:t>
            </a:r>
          </a:p>
          <a:p>
            <a:pPr algn="l"/>
            <a:r>
              <a:rPr lang="en-US" dirty="0"/>
              <a:t>1) </a:t>
            </a:r>
            <a:r>
              <a:rPr lang="en-US" dirty="0" err="1"/>
              <a:t>int</a:t>
            </a:r>
            <a:r>
              <a:rPr lang="en-US" dirty="0"/>
              <a:t> read();</a:t>
            </a:r>
          </a:p>
          <a:p>
            <a:pPr algn="l"/>
            <a:r>
              <a:rPr lang="en-US" dirty="0"/>
              <a:t>2) </a:t>
            </a:r>
            <a:r>
              <a:rPr lang="en-US" dirty="0" err="1"/>
              <a:t>int</a:t>
            </a:r>
            <a:r>
              <a:rPr lang="en-US" dirty="0"/>
              <a:t> read(char[] </a:t>
            </a:r>
            <a:r>
              <a:rPr lang="en-US" dirty="0" err="1"/>
              <a:t>ch</a:t>
            </a:r>
            <a:r>
              <a:rPr lang="en-US" dirty="0"/>
              <a:t>);</a:t>
            </a:r>
          </a:p>
          <a:p>
            <a:pPr algn="l"/>
            <a:r>
              <a:rPr lang="en-US" dirty="0"/>
              <a:t>3) void close();</a:t>
            </a:r>
          </a:p>
          <a:p>
            <a:pPr algn="l"/>
            <a:r>
              <a:rPr lang="en-US" dirty="0"/>
              <a:t>4) String </a:t>
            </a:r>
            <a:r>
              <a:rPr lang="en-US" dirty="0" err="1"/>
              <a:t>readLine</a:t>
            </a:r>
            <a:r>
              <a:rPr lang="en-US" dirty="0"/>
              <a:t>();</a:t>
            </a:r>
          </a:p>
          <a:p>
            <a:pPr algn="l"/>
            <a:endParaRPr lang="en-US" dirty="0"/>
          </a:p>
          <a:p>
            <a:pPr algn="l"/>
            <a:r>
              <a:rPr lang="en-US" dirty="0"/>
              <a:t>. It attempts to </a:t>
            </a:r>
            <a:r>
              <a:rPr lang="en-US" dirty="0" err="1"/>
              <a:t>to</a:t>
            </a:r>
            <a:r>
              <a:rPr lang="en-US" dirty="0"/>
              <a:t> read Next Line from the File and Returns it, if it is available.</a:t>
            </a:r>
          </a:p>
          <a:p>
            <a:pPr algn="l"/>
            <a:r>
              <a:rPr lang="en-US" dirty="0"/>
              <a:t>. If the next Line is not available, then it will returns null.</a:t>
            </a:r>
          </a:p>
        </p:txBody>
      </p:sp>
    </p:spTree>
    <p:extLst>
      <p:ext uri="{BB962C8B-B14F-4D97-AF65-F5344CB8AC3E}">
        <p14:creationId xmlns:p14="http://schemas.microsoft.com/office/powerpoint/2010/main" val="2057599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7577"/>
            <a:ext cx="9144000" cy="457670"/>
          </a:xfrm>
        </p:spPr>
        <p:txBody>
          <a:bodyPr>
            <a:normAutofit fontScale="90000"/>
          </a:bodyPr>
          <a:lstStyle/>
          <a:p>
            <a:r>
              <a:rPr lang="en-US" dirty="0" err="1" smtClean="0"/>
              <a:t>PrintWriter</a:t>
            </a:r>
            <a:endParaRPr lang="en-US" dirty="0"/>
          </a:p>
        </p:txBody>
      </p:sp>
      <p:sp>
        <p:nvSpPr>
          <p:cNvPr id="3" name="Subtitle 2"/>
          <p:cNvSpPr>
            <a:spLocks noGrp="1"/>
          </p:cNvSpPr>
          <p:nvPr>
            <p:ph type="subTitle" idx="1"/>
          </p:nvPr>
        </p:nvSpPr>
        <p:spPr>
          <a:xfrm>
            <a:off x="0" y="528034"/>
            <a:ext cx="12192000" cy="6329966"/>
          </a:xfrm>
        </p:spPr>
        <p:txBody>
          <a:bodyPr>
            <a:normAutofit/>
          </a:bodyPr>
          <a:lstStyle/>
          <a:p>
            <a:pPr algn="l"/>
            <a:endParaRPr lang="en-US" dirty="0"/>
          </a:p>
          <a:p>
            <a:pPr algn="l"/>
            <a:r>
              <a:rPr lang="en-US" dirty="0"/>
              <a:t>. It is most enhanced writer character Data to the File.</a:t>
            </a:r>
          </a:p>
          <a:p>
            <a:pPr algn="l"/>
            <a:r>
              <a:rPr lang="en-US" dirty="0"/>
              <a:t>. The main advantage of </a:t>
            </a:r>
            <a:r>
              <a:rPr lang="en-US" dirty="0" err="1"/>
              <a:t>PrintWriter</a:t>
            </a:r>
            <a:r>
              <a:rPr lang="en-US" dirty="0"/>
              <a:t> is we can write any Type of primitive type data directly to the File.</a:t>
            </a:r>
          </a:p>
          <a:p>
            <a:pPr algn="l"/>
            <a:endParaRPr lang="en-US" dirty="0"/>
          </a:p>
          <a:p>
            <a:pPr algn="l"/>
            <a:r>
              <a:rPr lang="en-US" dirty="0"/>
              <a:t>constructors:</a:t>
            </a:r>
          </a:p>
          <a:p>
            <a:pPr algn="l"/>
            <a:r>
              <a:rPr lang="en-US" dirty="0"/>
              <a:t>1) </a:t>
            </a:r>
            <a:r>
              <a:rPr lang="en-US" dirty="0" err="1"/>
              <a:t>PrintWriter</a:t>
            </a:r>
            <a:r>
              <a:rPr lang="en-US" dirty="0"/>
              <a:t> pw=new </a:t>
            </a:r>
            <a:r>
              <a:rPr lang="en-US" dirty="0" err="1"/>
              <a:t>PrintWriter</a:t>
            </a:r>
            <a:r>
              <a:rPr lang="en-US" dirty="0"/>
              <a:t>(String filename);</a:t>
            </a:r>
          </a:p>
          <a:p>
            <a:pPr algn="l"/>
            <a:r>
              <a:rPr lang="en-US" dirty="0"/>
              <a:t>2) </a:t>
            </a:r>
            <a:r>
              <a:rPr lang="en-US" dirty="0" err="1"/>
              <a:t>PrintWriter</a:t>
            </a:r>
            <a:r>
              <a:rPr lang="en-US" dirty="0"/>
              <a:t> pw=new </a:t>
            </a:r>
            <a:r>
              <a:rPr lang="en-US" dirty="0" err="1"/>
              <a:t>PrintWriter</a:t>
            </a:r>
            <a:r>
              <a:rPr lang="en-US" dirty="0"/>
              <a:t>(File f);</a:t>
            </a:r>
          </a:p>
          <a:p>
            <a:pPr algn="l"/>
            <a:r>
              <a:rPr lang="en-US" dirty="0"/>
              <a:t>3) </a:t>
            </a:r>
            <a:r>
              <a:rPr lang="en-US" dirty="0" err="1"/>
              <a:t>PrintWriter</a:t>
            </a:r>
            <a:r>
              <a:rPr lang="en-US" dirty="0"/>
              <a:t> pw=new </a:t>
            </a:r>
            <a:r>
              <a:rPr lang="en-US" dirty="0" err="1"/>
              <a:t>PrintWriter</a:t>
            </a:r>
            <a:r>
              <a:rPr lang="en-US" dirty="0"/>
              <a:t>(Writer w);</a:t>
            </a:r>
          </a:p>
          <a:p>
            <a:pPr algn="l"/>
            <a:endParaRPr lang="en-US" dirty="0"/>
          </a:p>
          <a:p>
            <a:pPr algn="l"/>
            <a:r>
              <a:rPr lang="en-US" dirty="0"/>
              <a:t>note: </a:t>
            </a:r>
            <a:r>
              <a:rPr lang="en-US" dirty="0" err="1"/>
              <a:t>PrintWriter</a:t>
            </a:r>
            <a:r>
              <a:rPr lang="en-US" dirty="0"/>
              <a:t> can communicate either Directly to the File OR via some Writer Object Also.</a:t>
            </a:r>
          </a:p>
        </p:txBody>
      </p:sp>
    </p:spTree>
    <p:extLst>
      <p:ext uri="{BB962C8B-B14F-4D97-AF65-F5344CB8AC3E}">
        <p14:creationId xmlns:p14="http://schemas.microsoft.com/office/powerpoint/2010/main" val="2336893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fontScale="92500" lnSpcReduction="10000"/>
          </a:bodyPr>
          <a:lstStyle/>
          <a:p>
            <a:pPr algn="l"/>
            <a:r>
              <a:rPr lang="en-US" dirty="0" smtClean="0"/>
              <a:t>File f=new File("xyz.txt");</a:t>
            </a:r>
          </a:p>
          <a:p>
            <a:pPr algn="l"/>
            <a:endParaRPr lang="en-US" dirty="0" smtClean="0"/>
          </a:p>
          <a:p>
            <a:pPr algn="l"/>
            <a:r>
              <a:rPr lang="en-US" dirty="0" smtClean="0"/>
              <a:t>This line won't create any Physical file, first it will check is there any physical file already available with xyz.txt OR not.</a:t>
            </a:r>
          </a:p>
          <a:p>
            <a:pPr algn="l"/>
            <a:endParaRPr lang="en-US" dirty="0" smtClean="0"/>
          </a:p>
          <a:p>
            <a:pPr algn="l"/>
            <a:r>
              <a:rPr lang="en-US" dirty="0" smtClean="0"/>
              <a:t>If it is already available then f pointing to that file.</a:t>
            </a:r>
          </a:p>
          <a:p>
            <a:pPr algn="l"/>
            <a:endParaRPr lang="en-US" dirty="0" smtClean="0"/>
          </a:p>
          <a:p>
            <a:pPr algn="l"/>
            <a:r>
              <a:rPr lang="en-US" dirty="0" smtClean="0"/>
              <a:t>File f=new File("xyz.txt");</a:t>
            </a:r>
          </a:p>
          <a:p>
            <a:pPr algn="l"/>
            <a:r>
              <a:rPr lang="en-US" dirty="0" err="1" smtClean="0"/>
              <a:t>S.o.p</a:t>
            </a:r>
            <a:r>
              <a:rPr lang="en-US" dirty="0" smtClean="0"/>
              <a:t>(</a:t>
            </a:r>
            <a:r>
              <a:rPr lang="en-US" dirty="0" err="1" smtClean="0"/>
              <a:t>f.exists</a:t>
            </a:r>
            <a:r>
              <a:rPr lang="en-US" dirty="0" smtClean="0"/>
              <a:t>());//false</a:t>
            </a:r>
          </a:p>
          <a:p>
            <a:pPr algn="l"/>
            <a:r>
              <a:rPr lang="en-US" dirty="0" err="1" smtClean="0"/>
              <a:t>f.createNewFile</a:t>
            </a:r>
            <a:r>
              <a:rPr lang="en-US" dirty="0" smtClean="0"/>
              <a:t>();</a:t>
            </a:r>
          </a:p>
          <a:p>
            <a:pPr algn="l"/>
            <a:r>
              <a:rPr lang="en-US" dirty="0" err="1" smtClean="0"/>
              <a:t>S.o.p</a:t>
            </a:r>
            <a:r>
              <a:rPr lang="en-US" dirty="0" smtClean="0"/>
              <a:t>(</a:t>
            </a:r>
            <a:r>
              <a:rPr lang="en-US" dirty="0" err="1" smtClean="0"/>
              <a:t>f.exists</a:t>
            </a:r>
            <a:r>
              <a:rPr lang="en-US" dirty="0" smtClean="0"/>
              <a:t>());//true</a:t>
            </a:r>
          </a:p>
          <a:p>
            <a:pPr algn="l"/>
            <a:endParaRPr lang="en-US" dirty="0" smtClean="0"/>
          </a:p>
          <a:p>
            <a:pPr algn="l"/>
            <a:r>
              <a:rPr lang="en-US" dirty="0" smtClean="0"/>
              <a:t>We can use java file object to represent Directory also</a:t>
            </a:r>
          </a:p>
          <a:p>
            <a:pPr algn="l"/>
            <a:r>
              <a:rPr lang="en-US" dirty="0" smtClean="0"/>
              <a:t>File f=new File("xyz");</a:t>
            </a:r>
          </a:p>
          <a:p>
            <a:pPr algn="l"/>
            <a:r>
              <a:rPr lang="en-US" dirty="0" err="1" smtClean="0"/>
              <a:t>S.o.p</a:t>
            </a:r>
            <a:r>
              <a:rPr lang="en-US" dirty="0" smtClean="0"/>
              <a:t>(</a:t>
            </a:r>
            <a:r>
              <a:rPr lang="en-US" dirty="0" err="1" smtClean="0"/>
              <a:t>f.exists</a:t>
            </a:r>
            <a:r>
              <a:rPr lang="en-US" dirty="0" smtClean="0"/>
              <a:t>());//false</a:t>
            </a:r>
          </a:p>
          <a:p>
            <a:pPr algn="l"/>
            <a:r>
              <a:rPr lang="en-US" dirty="0" err="1" smtClean="0"/>
              <a:t>f.mkdir</a:t>
            </a:r>
            <a:r>
              <a:rPr lang="en-US" dirty="0" smtClean="0"/>
              <a:t>();</a:t>
            </a:r>
          </a:p>
          <a:p>
            <a:pPr algn="l"/>
            <a:r>
              <a:rPr lang="en-US" dirty="0" err="1" smtClean="0"/>
              <a:t>S.o.p</a:t>
            </a:r>
            <a:r>
              <a:rPr lang="en-US" dirty="0" smtClean="0"/>
              <a:t>(</a:t>
            </a:r>
            <a:r>
              <a:rPr lang="en-US" dirty="0" err="1" smtClean="0"/>
              <a:t>f.exists</a:t>
            </a:r>
            <a:r>
              <a:rPr lang="en-US" dirty="0" smtClean="0"/>
              <a:t>());//true</a:t>
            </a:r>
            <a:endParaRPr lang="en-US" dirty="0"/>
          </a:p>
        </p:txBody>
      </p:sp>
    </p:spTree>
    <p:extLst>
      <p:ext uri="{BB962C8B-B14F-4D97-AF65-F5344CB8AC3E}">
        <p14:creationId xmlns:p14="http://schemas.microsoft.com/office/powerpoint/2010/main" val="1029717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61924"/>
            <a:ext cx="9144000" cy="538163"/>
          </a:xfrm>
        </p:spPr>
        <p:txBody>
          <a:bodyPr>
            <a:normAutofit fontScale="90000"/>
          </a:bodyPr>
          <a:lstStyle/>
          <a:p>
            <a:r>
              <a:rPr lang="en-US" dirty="0"/>
              <a:t>File class constructors</a:t>
            </a:r>
            <a:r>
              <a:rPr lang="en-US" dirty="0" smtClean="0"/>
              <a:t>:</a:t>
            </a:r>
            <a:endParaRPr lang="en-US" dirty="0"/>
          </a:p>
        </p:txBody>
      </p:sp>
      <p:sp>
        <p:nvSpPr>
          <p:cNvPr id="3" name="Subtitle 2"/>
          <p:cNvSpPr>
            <a:spLocks noGrp="1"/>
          </p:cNvSpPr>
          <p:nvPr>
            <p:ph type="subTitle" idx="1"/>
          </p:nvPr>
        </p:nvSpPr>
        <p:spPr>
          <a:xfrm>
            <a:off x="0" y="523875"/>
            <a:ext cx="12191999" cy="6334125"/>
          </a:xfrm>
        </p:spPr>
        <p:txBody>
          <a:bodyPr>
            <a:normAutofit/>
          </a:bodyPr>
          <a:lstStyle/>
          <a:p>
            <a:pPr algn="l"/>
            <a:endParaRPr lang="en-US" dirty="0"/>
          </a:p>
          <a:p>
            <a:pPr algn="l"/>
            <a:r>
              <a:rPr lang="en-US" b="1" dirty="0"/>
              <a:t>File f=new File(String name);</a:t>
            </a:r>
          </a:p>
          <a:p>
            <a:pPr algn="l"/>
            <a:r>
              <a:rPr lang="en-US" dirty="0"/>
              <a:t>creates a java File object to represent name of specified File OR Directory Present in current working directory.</a:t>
            </a:r>
          </a:p>
          <a:p>
            <a:pPr algn="l"/>
            <a:endParaRPr lang="en-US" dirty="0"/>
          </a:p>
          <a:p>
            <a:pPr algn="l"/>
            <a:r>
              <a:rPr lang="en-US" b="1" dirty="0"/>
              <a:t>File f=new File(String </a:t>
            </a:r>
            <a:r>
              <a:rPr lang="en-US" b="1" dirty="0" err="1"/>
              <a:t>subdir</a:t>
            </a:r>
            <a:r>
              <a:rPr lang="en-US" b="1" dirty="0" smtClean="0"/>
              <a:t>, String </a:t>
            </a:r>
            <a:r>
              <a:rPr lang="en-US" b="1" dirty="0"/>
              <a:t>name);</a:t>
            </a:r>
          </a:p>
          <a:p>
            <a:pPr algn="l"/>
            <a:r>
              <a:rPr lang="en-US" dirty="0"/>
              <a:t>Create a java File object to represent name of the File OR directory present in </a:t>
            </a:r>
            <a:r>
              <a:rPr lang="en-US" dirty="0" smtClean="0"/>
              <a:t>specified </a:t>
            </a:r>
            <a:r>
              <a:rPr lang="en-US" dirty="0"/>
              <a:t>directory.</a:t>
            </a:r>
          </a:p>
          <a:p>
            <a:pPr algn="l"/>
            <a:endParaRPr lang="en-US" dirty="0"/>
          </a:p>
          <a:p>
            <a:pPr algn="l"/>
            <a:r>
              <a:rPr lang="en-US" b="1" dirty="0"/>
              <a:t>File f=new File(File </a:t>
            </a:r>
            <a:r>
              <a:rPr lang="en-US" b="1" dirty="0" err="1"/>
              <a:t>subdir</a:t>
            </a:r>
            <a:r>
              <a:rPr lang="en-US" b="1" dirty="0" smtClean="0"/>
              <a:t>, String </a:t>
            </a:r>
            <a:r>
              <a:rPr lang="en-US" b="1" dirty="0"/>
              <a:t>name</a:t>
            </a:r>
            <a:r>
              <a:rPr lang="en-US" b="1" dirty="0" smtClean="0"/>
              <a:t>);</a:t>
            </a:r>
          </a:p>
          <a:p>
            <a:pPr algn="l"/>
            <a:endParaRPr lang="en-US" dirty="0"/>
          </a:p>
          <a:p>
            <a:pPr algn="l"/>
            <a:endParaRPr lang="en-US" dirty="0"/>
          </a:p>
        </p:txBody>
      </p:sp>
    </p:spTree>
    <p:extLst>
      <p:ext uri="{BB962C8B-B14F-4D97-AF65-F5344CB8AC3E}">
        <p14:creationId xmlns:p14="http://schemas.microsoft.com/office/powerpoint/2010/main" val="3079120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pPr algn="l"/>
            <a:r>
              <a:rPr lang="en-US" dirty="0"/>
              <a:t>Write a code to create a File Named with xyz.txt in current working directory.</a:t>
            </a:r>
          </a:p>
          <a:p>
            <a:pPr algn="l"/>
            <a:r>
              <a:rPr lang="en-US" b="1" dirty="0"/>
              <a:t>File f=new File("xyz.txt");</a:t>
            </a:r>
          </a:p>
          <a:p>
            <a:pPr algn="l"/>
            <a:r>
              <a:rPr lang="en-US" b="1" dirty="0" err="1"/>
              <a:t>f.createNewFile</a:t>
            </a:r>
            <a:r>
              <a:rPr lang="en-US" b="1" dirty="0"/>
              <a:t>();</a:t>
            </a:r>
          </a:p>
          <a:p>
            <a:pPr algn="l"/>
            <a:endParaRPr lang="en-US" dirty="0"/>
          </a:p>
          <a:p>
            <a:pPr algn="l"/>
            <a:r>
              <a:rPr lang="en-US" dirty="0"/>
              <a:t>Write a code to create a directory named with </a:t>
            </a:r>
            <a:r>
              <a:rPr lang="en-US" dirty="0" err="1"/>
              <a:t>mydir</a:t>
            </a:r>
            <a:r>
              <a:rPr lang="en-US" dirty="0"/>
              <a:t> in current working directory and create a File named with demo.txt in that Directory.</a:t>
            </a:r>
          </a:p>
          <a:p>
            <a:pPr algn="l"/>
            <a:r>
              <a:rPr lang="en-US" b="1" dirty="0"/>
              <a:t>File f=new File("E:\\xyz","demo.txt");</a:t>
            </a:r>
          </a:p>
          <a:p>
            <a:pPr algn="l"/>
            <a:r>
              <a:rPr lang="en-US" b="1" dirty="0" err="1"/>
              <a:t>f.createNewFile</a:t>
            </a:r>
            <a:r>
              <a:rPr lang="en-US" b="1" dirty="0" smtClean="0"/>
              <a:t>();</a:t>
            </a:r>
          </a:p>
          <a:p>
            <a:pPr algn="l"/>
            <a:endParaRPr lang="en-US" b="1" dirty="0"/>
          </a:p>
          <a:p>
            <a:pPr algn="l"/>
            <a:endParaRPr lang="en-US" dirty="0"/>
          </a:p>
          <a:p>
            <a:pPr algn="l"/>
            <a:endParaRPr lang="en-US" dirty="0"/>
          </a:p>
        </p:txBody>
      </p:sp>
    </p:spTree>
    <p:extLst>
      <p:ext uri="{BB962C8B-B14F-4D97-AF65-F5344CB8AC3E}">
        <p14:creationId xmlns:p14="http://schemas.microsoft.com/office/powerpoint/2010/main" val="3390564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6214"/>
            <a:ext cx="9144000" cy="431912"/>
          </a:xfrm>
        </p:spPr>
        <p:txBody>
          <a:bodyPr>
            <a:normAutofit fontScale="90000"/>
          </a:bodyPr>
          <a:lstStyle/>
          <a:p>
            <a:r>
              <a:rPr lang="en-US" dirty="0" smtClean="0"/>
              <a:t>Methods of File class</a:t>
            </a:r>
            <a:endParaRPr lang="en-US" dirty="0"/>
          </a:p>
        </p:txBody>
      </p:sp>
      <p:sp>
        <p:nvSpPr>
          <p:cNvPr id="3" name="Subtitle 2"/>
          <p:cNvSpPr>
            <a:spLocks noGrp="1"/>
          </p:cNvSpPr>
          <p:nvPr>
            <p:ph type="subTitle" idx="1"/>
          </p:nvPr>
        </p:nvSpPr>
        <p:spPr>
          <a:xfrm>
            <a:off x="0" y="540913"/>
            <a:ext cx="12192000" cy="6317087"/>
          </a:xfrm>
        </p:spPr>
        <p:txBody>
          <a:bodyPr>
            <a:normAutofit fontScale="92500" lnSpcReduction="20000"/>
          </a:bodyPr>
          <a:lstStyle/>
          <a:p>
            <a:pPr algn="l"/>
            <a:r>
              <a:rPr lang="en-US" dirty="0"/>
              <a:t>1)  </a:t>
            </a:r>
            <a:r>
              <a:rPr lang="en-US" b="1" dirty="0" err="1"/>
              <a:t>boolean</a:t>
            </a:r>
            <a:r>
              <a:rPr lang="en-US" b="1" dirty="0"/>
              <a:t> exists(); </a:t>
            </a:r>
            <a:r>
              <a:rPr lang="en-US" dirty="0"/>
              <a:t>Returns true whether specified Physical File OR Directory exists in our system.</a:t>
            </a:r>
          </a:p>
          <a:p>
            <a:pPr algn="l"/>
            <a:endParaRPr lang="en-US" dirty="0"/>
          </a:p>
          <a:p>
            <a:pPr algn="l"/>
            <a:r>
              <a:rPr lang="en-US" dirty="0"/>
              <a:t>2) </a:t>
            </a:r>
            <a:r>
              <a:rPr lang="en-US" b="1" dirty="0" err="1"/>
              <a:t>boolean</a:t>
            </a:r>
            <a:r>
              <a:rPr lang="en-US" b="1" dirty="0"/>
              <a:t> </a:t>
            </a:r>
            <a:r>
              <a:rPr lang="en-US" b="1" dirty="0" err="1"/>
              <a:t>createNewFile</a:t>
            </a:r>
            <a:r>
              <a:rPr lang="en-US" b="1" dirty="0"/>
              <a:t>(); </a:t>
            </a:r>
            <a:r>
              <a:rPr lang="en-US" dirty="0"/>
              <a:t>First this method will check whether the physical File is already available OR not. If it is already available then this method  Returns false without creating any physical File. If it is not already available, then this method creates new file and returns true.</a:t>
            </a:r>
          </a:p>
          <a:p>
            <a:pPr algn="l"/>
            <a:endParaRPr lang="en-US" dirty="0"/>
          </a:p>
          <a:p>
            <a:pPr algn="l"/>
            <a:r>
              <a:rPr lang="en-US" dirty="0"/>
              <a:t>3) </a:t>
            </a:r>
            <a:r>
              <a:rPr lang="en-US" b="1" dirty="0" err="1"/>
              <a:t>boolean</a:t>
            </a:r>
            <a:r>
              <a:rPr lang="en-US" b="1" dirty="0"/>
              <a:t> </a:t>
            </a:r>
            <a:r>
              <a:rPr lang="en-US" b="1" dirty="0" err="1"/>
              <a:t>isFile</a:t>
            </a:r>
            <a:r>
              <a:rPr lang="en-US" b="1" dirty="0"/>
              <a:t>(); </a:t>
            </a:r>
            <a:r>
              <a:rPr lang="en-US" dirty="0"/>
              <a:t>Returns true if the File Object pointing to physical File.</a:t>
            </a:r>
          </a:p>
          <a:p>
            <a:pPr algn="l"/>
            <a:endParaRPr lang="en-US" dirty="0"/>
          </a:p>
          <a:p>
            <a:pPr algn="l"/>
            <a:r>
              <a:rPr lang="en-US" dirty="0"/>
              <a:t>4) </a:t>
            </a:r>
            <a:r>
              <a:rPr lang="en-US" b="1" dirty="0" err="1"/>
              <a:t>boolean</a:t>
            </a:r>
            <a:r>
              <a:rPr lang="en-US" b="1" dirty="0"/>
              <a:t> </a:t>
            </a:r>
            <a:r>
              <a:rPr lang="en-US" b="1" dirty="0" err="1"/>
              <a:t>mkdir</a:t>
            </a:r>
            <a:r>
              <a:rPr lang="en-US" b="1" dirty="0"/>
              <a:t>();</a:t>
            </a:r>
          </a:p>
          <a:p>
            <a:pPr algn="l"/>
            <a:endParaRPr lang="en-US" dirty="0"/>
          </a:p>
          <a:p>
            <a:pPr algn="l"/>
            <a:r>
              <a:rPr lang="en-US" dirty="0"/>
              <a:t>5) </a:t>
            </a:r>
            <a:r>
              <a:rPr lang="en-US" b="1" dirty="0" err="1"/>
              <a:t>boolean</a:t>
            </a:r>
            <a:r>
              <a:rPr lang="en-US" b="1" dirty="0"/>
              <a:t> </a:t>
            </a:r>
            <a:r>
              <a:rPr lang="en-US" b="1" dirty="0" err="1"/>
              <a:t>isDirectory</a:t>
            </a:r>
            <a:r>
              <a:rPr lang="en-US" b="1" dirty="0"/>
              <a:t>(); </a:t>
            </a:r>
            <a:r>
              <a:rPr lang="en-US" dirty="0"/>
              <a:t>Returns true if the File Object represents Directory.</a:t>
            </a:r>
          </a:p>
          <a:p>
            <a:pPr algn="l"/>
            <a:endParaRPr lang="en-US" dirty="0"/>
          </a:p>
          <a:p>
            <a:pPr algn="l"/>
            <a:r>
              <a:rPr lang="en-US" dirty="0"/>
              <a:t>6) </a:t>
            </a:r>
            <a:r>
              <a:rPr lang="en-US" b="1" dirty="0"/>
              <a:t>String[] list(); </a:t>
            </a:r>
            <a:r>
              <a:rPr lang="en-US" dirty="0"/>
              <a:t>Returns the Names of all Files and Directories Present in specified directory.</a:t>
            </a:r>
          </a:p>
          <a:p>
            <a:pPr algn="l"/>
            <a:endParaRPr lang="en-US" dirty="0"/>
          </a:p>
          <a:p>
            <a:pPr algn="l"/>
            <a:r>
              <a:rPr lang="en-US" dirty="0"/>
              <a:t>7) </a:t>
            </a:r>
            <a:r>
              <a:rPr lang="en-US" b="1" dirty="0"/>
              <a:t>long length(); </a:t>
            </a:r>
            <a:r>
              <a:rPr lang="en-US" dirty="0"/>
              <a:t>Return the number of characters Present in the specified File.</a:t>
            </a:r>
          </a:p>
          <a:p>
            <a:pPr algn="l"/>
            <a:endParaRPr lang="en-US" dirty="0"/>
          </a:p>
          <a:p>
            <a:pPr algn="l"/>
            <a:r>
              <a:rPr lang="en-US" dirty="0"/>
              <a:t>8) </a:t>
            </a:r>
            <a:r>
              <a:rPr lang="en-US" b="1" dirty="0" err="1"/>
              <a:t>boolean</a:t>
            </a:r>
            <a:r>
              <a:rPr lang="en-US" b="1" dirty="0"/>
              <a:t> delete(); </a:t>
            </a:r>
            <a:r>
              <a:rPr lang="en-US" dirty="0"/>
              <a:t>To delete specified File OR Directory.</a:t>
            </a:r>
          </a:p>
        </p:txBody>
      </p:sp>
    </p:spTree>
    <p:extLst>
      <p:ext uri="{BB962C8B-B14F-4D97-AF65-F5344CB8AC3E}">
        <p14:creationId xmlns:p14="http://schemas.microsoft.com/office/powerpoint/2010/main" val="831767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3031"/>
            <a:ext cx="9144000" cy="663732"/>
          </a:xfrm>
        </p:spPr>
        <p:txBody>
          <a:bodyPr>
            <a:normAutofit fontScale="90000"/>
          </a:bodyPr>
          <a:lstStyle/>
          <a:p>
            <a:r>
              <a:rPr lang="en-US" dirty="0" err="1"/>
              <a:t>FileWriter</a:t>
            </a:r>
            <a:r>
              <a:rPr lang="en-US" dirty="0"/>
              <a:t> </a:t>
            </a:r>
          </a:p>
        </p:txBody>
      </p:sp>
      <p:sp>
        <p:nvSpPr>
          <p:cNvPr id="3" name="Subtitle 2"/>
          <p:cNvSpPr>
            <a:spLocks noGrp="1"/>
          </p:cNvSpPr>
          <p:nvPr>
            <p:ph type="subTitle" idx="1"/>
          </p:nvPr>
        </p:nvSpPr>
        <p:spPr>
          <a:xfrm>
            <a:off x="0" y="592428"/>
            <a:ext cx="12192000" cy="6265572"/>
          </a:xfrm>
        </p:spPr>
        <p:txBody>
          <a:bodyPr>
            <a:normAutofit/>
          </a:bodyPr>
          <a:lstStyle/>
          <a:p>
            <a:pPr algn="l"/>
            <a:r>
              <a:rPr lang="en-US" dirty="0" smtClean="0"/>
              <a:t>We </a:t>
            </a:r>
            <a:r>
              <a:rPr lang="en-US" dirty="0"/>
              <a:t>can use </a:t>
            </a:r>
            <a:r>
              <a:rPr lang="en-US" dirty="0" err="1"/>
              <a:t>FileWriter</a:t>
            </a:r>
            <a:r>
              <a:rPr lang="en-US" dirty="0"/>
              <a:t> Object to write character Data(text data) to the File.</a:t>
            </a:r>
          </a:p>
          <a:p>
            <a:pPr algn="l"/>
            <a:endParaRPr lang="en-US" dirty="0"/>
          </a:p>
          <a:p>
            <a:pPr algn="l"/>
            <a:r>
              <a:rPr lang="en-US" dirty="0"/>
              <a:t>Constructors:</a:t>
            </a:r>
          </a:p>
          <a:p>
            <a:pPr algn="l"/>
            <a:r>
              <a:rPr lang="en-US" dirty="0"/>
              <a:t>1) </a:t>
            </a:r>
            <a:r>
              <a:rPr lang="en-US" dirty="0" err="1"/>
              <a:t>FileWriter</a:t>
            </a:r>
            <a:r>
              <a:rPr lang="en-US" dirty="0"/>
              <a:t> </a:t>
            </a:r>
            <a:r>
              <a:rPr lang="en-US" dirty="0" err="1"/>
              <a:t>fw</a:t>
            </a:r>
            <a:r>
              <a:rPr lang="en-US" dirty="0"/>
              <a:t>=new </a:t>
            </a:r>
            <a:r>
              <a:rPr lang="en-US" dirty="0" err="1"/>
              <a:t>FileWriter</a:t>
            </a:r>
            <a:r>
              <a:rPr lang="en-US" dirty="0"/>
              <a:t>(String name);</a:t>
            </a:r>
          </a:p>
          <a:p>
            <a:pPr algn="l"/>
            <a:r>
              <a:rPr lang="en-US" dirty="0"/>
              <a:t>2) </a:t>
            </a:r>
            <a:r>
              <a:rPr lang="en-US" dirty="0" err="1"/>
              <a:t>FileWriter</a:t>
            </a:r>
            <a:r>
              <a:rPr lang="en-US" dirty="0"/>
              <a:t> </a:t>
            </a:r>
            <a:r>
              <a:rPr lang="en-US" dirty="0" err="1"/>
              <a:t>fw</a:t>
            </a:r>
            <a:r>
              <a:rPr lang="en-US" dirty="0"/>
              <a:t>=new </a:t>
            </a:r>
            <a:r>
              <a:rPr lang="en-US" dirty="0" err="1"/>
              <a:t>FileWriter</a:t>
            </a:r>
            <a:r>
              <a:rPr lang="en-US" dirty="0"/>
              <a:t>(File f);</a:t>
            </a:r>
          </a:p>
          <a:p>
            <a:pPr algn="l"/>
            <a:endParaRPr lang="en-US" dirty="0"/>
          </a:p>
          <a:p>
            <a:pPr algn="l"/>
            <a:r>
              <a:rPr lang="en-US" dirty="0"/>
              <a:t>The above 2 constructors meant for Overriding Existing Data.</a:t>
            </a:r>
          </a:p>
          <a:p>
            <a:pPr algn="l"/>
            <a:r>
              <a:rPr lang="en-US" dirty="0"/>
              <a:t>Instead of Overriding, if we want to perform Append Operation the we have to use the following 2 constructors.</a:t>
            </a:r>
          </a:p>
          <a:p>
            <a:pPr algn="l"/>
            <a:r>
              <a:rPr lang="en-US" dirty="0"/>
              <a:t>1) </a:t>
            </a:r>
            <a:r>
              <a:rPr lang="en-US" dirty="0" err="1"/>
              <a:t>FileWriter</a:t>
            </a:r>
            <a:r>
              <a:rPr lang="en-US" dirty="0"/>
              <a:t> </a:t>
            </a:r>
            <a:r>
              <a:rPr lang="en-US" dirty="0" err="1"/>
              <a:t>fw</a:t>
            </a:r>
            <a:r>
              <a:rPr lang="en-US" dirty="0"/>
              <a:t>=new </a:t>
            </a:r>
            <a:r>
              <a:rPr lang="en-US" dirty="0" err="1"/>
              <a:t>FileWriter</a:t>
            </a:r>
            <a:r>
              <a:rPr lang="en-US" dirty="0"/>
              <a:t>(String name</a:t>
            </a:r>
            <a:r>
              <a:rPr lang="en-US" dirty="0" smtClean="0"/>
              <a:t>, </a:t>
            </a:r>
            <a:r>
              <a:rPr lang="en-US" dirty="0" err="1" smtClean="0"/>
              <a:t>boolean</a:t>
            </a:r>
            <a:r>
              <a:rPr lang="en-US" dirty="0" smtClean="0"/>
              <a:t> </a:t>
            </a:r>
            <a:r>
              <a:rPr lang="en-US" dirty="0"/>
              <a:t>append);</a:t>
            </a:r>
          </a:p>
          <a:p>
            <a:pPr algn="l"/>
            <a:r>
              <a:rPr lang="en-US" dirty="0"/>
              <a:t>2) </a:t>
            </a:r>
            <a:r>
              <a:rPr lang="en-US" dirty="0" err="1"/>
              <a:t>FileWriter</a:t>
            </a:r>
            <a:r>
              <a:rPr lang="en-US" dirty="0"/>
              <a:t> </a:t>
            </a:r>
            <a:r>
              <a:rPr lang="en-US" dirty="0" err="1"/>
              <a:t>fw</a:t>
            </a:r>
            <a:r>
              <a:rPr lang="en-US" dirty="0"/>
              <a:t>=new </a:t>
            </a:r>
            <a:r>
              <a:rPr lang="en-US" dirty="0" err="1"/>
              <a:t>FileWriter</a:t>
            </a:r>
            <a:r>
              <a:rPr lang="en-US" dirty="0"/>
              <a:t>(File f</a:t>
            </a:r>
            <a:r>
              <a:rPr lang="en-US" dirty="0" smtClean="0"/>
              <a:t>, </a:t>
            </a:r>
            <a:r>
              <a:rPr lang="en-US" dirty="0" err="1" smtClean="0"/>
              <a:t>boolean</a:t>
            </a:r>
            <a:r>
              <a:rPr lang="en-US" dirty="0" smtClean="0"/>
              <a:t> </a:t>
            </a:r>
            <a:r>
              <a:rPr lang="en-US" dirty="0"/>
              <a:t>append);</a:t>
            </a:r>
          </a:p>
          <a:p>
            <a:pPr algn="l"/>
            <a:endParaRPr lang="en-US" dirty="0"/>
          </a:p>
          <a:p>
            <a:pPr algn="l"/>
            <a:r>
              <a:rPr lang="en-US" dirty="0"/>
              <a:t>Note: If the specified File is not already available then all the above constructors will create that File.</a:t>
            </a:r>
          </a:p>
        </p:txBody>
      </p:sp>
    </p:spTree>
    <p:extLst>
      <p:ext uri="{BB962C8B-B14F-4D97-AF65-F5344CB8AC3E}">
        <p14:creationId xmlns:p14="http://schemas.microsoft.com/office/powerpoint/2010/main" val="1682545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6271" y="257577"/>
            <a:ext cx="9144000" cy="509186"/>
          </a:xfrm>
        </p:spPr>
        <p:txBody>
          <a:bodyPr>
            <a:normAutofit fontScale="90000"/>
          </a:bodyPr>
          <a:lstStyle/>
          <a:p>
            <a:r>
              <a:rPr lang="en-US" dirty="0"/>
              <a:t>Methods of </a:t>
            </a:r>
            <a:r>
              <a:rPr lang="en-US" dirty="0" err="1"/>
              <a:t>FileWriter</a:t>
            </a:r>
            <a:r>
              <a:rPr lang="en-US" dirty="0"/>
              <a:t> class</a:t>
            </a:r>
            <a:r>
              <a:rPr lang="en-US" dirty="0" smtClean="0"/>
              <a:t>:</a:t>
            </a:r>
            <a:endParaRPr lang="en-US" dirty="0"/>
          </a:p>
        </p:txBody>
      </p:sp>
      <p:sp>
        <p:nvSpPr>
          <p:cNvPr id="3" name="Subtitle 2"/>
          <p:cNvSpPr>
            <a:spLocks noGrp="1"/>
          </p:cNvSpPr>
          <p:nvPr>
            <p:ph type="subTitle" idx="1"/>
          </p:nvPr>
        </p:nvSpPr>
        <p:spPr>
          <a:xfrm>
            <a:off x="0" y="592428"/>
            <a:ext cx="12192000" cy="6265572"/>
          </a:xfrm>
        </p:spPr>
        <p:txBody>
          <a:bodyPr>
            <a:normAutofit/>
          </a:bodyPr>
          <a:lstStyle/>
          <a:p>
            <a:pPr marL="457200" indent="-457200" algn="l">
              <a:buAutoNum type="arabicParenR"/>
            </a:pPr>
            <a:r>
              <a:rPr lang="en-US" dirty="0" smtClean="0"/>
              <a:t>write(</a:t>
            </a:r>
            <a:r>
              <a:rPr lang="en-US" dirty="0" err="1" smtClean="0"/>
              <a:t>int</a:t>
            </a:r>
            <a:r>
              <a:rPr lang="en-US" dirty="0" smtClean="0"/>
              <a:t> </a:t>
            </a:r>
            <a:r>
              <a:rPr lang="en-US" dirty="0" err="1"/>
              <a:t>ch</a:t>
            </a:r>
            <a:r>
              <a:rPr lang="en-US" dirty="0"/>
              <a:t>); TO write a single character to the File</a:t>
            </a:r>
            <a:r>
              <a:rPr lang="en-US" dirty="0" smtClean="0"/>
              <a:t>.</a:t>
            </a:r>
          </a:p>
          <a:p>
            <a:pPr algn="l"/>
            <a:endParaRPr lang="en-US" dirty="0"/>
          </a:p>
          <a:p>
            <a:pPr algn="l"/>
            <a:r>
              <a:rPr lang="en-US" dirty="0"/>
              <a:t>2) write(char[] </a:t>
            </a:r>
            <a:r>
              <a:rPr lang="en-US" dirty="0" err="1"/>
              <a:t>ch</a:t>
            </a:r>
            <a:r>
              <a:rPr lang="en-US" dirty="0"/>
              <a:t>); To write an Array of Characters to the File</a:t>
            </a:r>
            <a:r>
              <a:rPr lang="en-US" dirty="0" smtClean="0"/>
              <a:t>.</a:t>
            </a:r>
          </a:p>
          <a:p>
            <a:pPr algn="l"/>
            <a:endParaRPr lang="en-US" dirty="0"/>
          </a:p>
          <a:p>
            <a:pPr algn="l"/>
            <a:r>
              <a:rPr lang="en-US" dirty="0"/>
              <a:t>3) write(String s); To write a String to the File</a:t>
            </a:r>
            <a:r>
              <a:rPr lang="en-US" dirty="0" smtClean="0"/>
              <a:t>.</a:t>
            </a:r>
          </a:p>
          <a:p>
            <a:pPr algn="l"/>
            <a:endParaRPr lang="en-US" dirty="0"/>
          </a:p>
          <a:p>
            <a:pPr algn="l"/>
            <a:r>
              <a:rPr lang="en-US" dirty="0"/>
              <a:t>4) flush(); To give the guarantee that Total data including last character written properly to the File</a:t>
            </a:r>
            <a:r>
              <a:rPr lang="en-US" dirty="0" smtClean="0"/>
              <a:t>.</a:t>
            </a:r>
          </a:p>
          <a:p>
            <a:pPr algn="l"/>
            <a:endParaRPr lang="en-US" dirty="0"/>
          </a:p>
          <a:p>
            <a:pPr algn="l"/>
            <a:r>
              <a:rPr lang="en-US" dirty="0"/>
              <a:t>5) close();</a:t>
            </a:r>
          </a:p>
        </p:txBody>
      </p:sp>
    </p:spTree>
    <p:extLst>
      <p:ext uri="{BB962C8B-B14F-4D97-AF65-F5344CB8AC3E}">
        <p14:creationId xmlns:p14="http://schemas.microsoft.com/office/powerpoint/2010/main" val="821701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3182"/>
            <a:ext cx="9144000" cy="534943"/>
          </a:xfrm>
        </p:spPr>
        <p:txBody>
          <a:bodyPr>
            <a:normAutofit fontScale="90000"/>
          </a:bodyPr>
          <a:lstStyle/>
          <a:p>
            <a:r>
              <a:rPr lang="en-US" dirty="0" err="1" smtClean="0"/>
              <a:t>FileReader</a:t>
            </a:r>
            <a:endParaRPr lang="en-US" dirty="0"/>
          </a:p>
        </p:txBody>
      </p:sp>
      <p:sp>
        <p:nvSpPr>
          <p:cNvPr id="3" name="Subtitle 2"/>
          <p:cNvSpPr>
            <a:spLocks noGrp="1"/>
          </p:cNvSpPr>
          <p:nvPr>
            <p:ph type="subTitle" idx="1"/>
          </p:nvPr>
        </p:nvSpPr>
        <p:spPr>
          <a:xfrm>
            <a:off x="0" y="553792"/>
            <a:ext cx="12192000" cy="6304208"/>
          </a:xfrm>
        </p:spPr>
        <p:txBody>
          <a:bodyPr>
            <a:normAutofit fontScale="85000" lnSpcReduction="20000"/>
          </a:bodyPr>
          <a:lstStyle/>
          <a:p>
            <a:pPr algn="l"/>
            <a:r>
              <a:rPr lang="en-US" dirty="0" smtClean="0"/>
              <a:t>We </a:t>
            </a:r>
            <a:r>
              <a:rPr lang="en-US" dirty="0"/>
              <a:t>can use </a:t>
            </a:r>
            <a:r>
              <a:rPr lang="en-US" dirty="0" err="1"/>
              <a:t>FileReader</a:t>
            </a:r>
            <a:r>
              <a:rPr lang="en-US" dirty="0"/>
              <a:t> to read character data from the File.</a:t>
            </a:r>
          </a:p>
          <a:p>
            <a:pPr algn="l"/>
            <a:r>
              <a:rPr lang="en-US" dirty="0"/>
              <a:t>Constructors:</a:t>
            </a:r>
          </a:p>
          <a:p>
            <a:pPr algn="l"/>
            <a:r>
              <a:rPr lang="en-US" b="1" dirty="0"/>
              <a:t>1) </a:t>
            </a:r>
            <a:r>
              <a:rPr lang="en-US" b="1" dirty="0" err="1"/>
              <a:t>FileReader</a:t>
            </a:r>
            <a:r>
              <a:rPr lang="en-US" b="1" dirty="0"/>
              <a:t> </a:t>
            </a:r>
            <a:r>
              <a:rPr lang="en-US" b="1" dirty="0" err="1"/>
              <a:t>fr</a:t>
            </a:r>
            <a:r>
              <a:rPr lang="en-US" b="1" dirty="0"/>
              <a:t>=new </a:t>
            </a:r>
            <a:r>
              <a:rPr lang="en-US" b="1" dirty="0" err="1"/>
              <a:t>FileReader</a:t>
            </a:r>
            <a:r>
              <a:rPr lang="en-US" b="1" dirty="0"/>
              <a:t>(String name);</a:t>
            </a:r>
          </a:p>
          <a:p>
            <a:pPr algn="l"/>
            <a:r>
              <a:rPr lang="en-US" b="1" dirty="0"/>
              <a:t>2) </a:t>
            </a:r>
            <a:r>
              <a:rPr lang="en-US" b="1" dirty="0" err="1"/>
              <a:t>FileReader</a:t>
            </a:r>
            <a:r>
              <a:rPr lang="en-US" b="1" dirty="0"/>
              <a:t> </a:t>
            </a:r>
            <a:r>
              <a:rPr lang="en-US" b="1" dirty="0" err="1"/>
              <a:t>fr</a:t>
            </a:r>
            <a:r>
              <a:rPr lang="en-US" b="1" dirty="0"/>
              <a:t>=new </a:t>
            </a:r>
            <a:r>
              <a:rPr lang="en-US" b="1" dirty="0" err="1"/>
              <a:t>FileReader</a:t>
            </a:r>
            <a:r>
              <a:rPr lang="en-US" b="1" dirty="0"/>
              <a:t>(File f);</a:t>
            </a:r>
          </a:p>
          <a:p>
            <a:pPr algn="l"/>
            <a:endParaRPr lang="en-US" dirty="0"/>
          </a:p>
          <a:p>
            <a:pPr algn="l"/>
            <a:r>
              <a:rPr lang="en-US" dirty="0" smtClean="0"/>
              <a:t>Methods</a:t>
            </a:r>
            <a:r>
              <a:rPr lang="en-US" dirty="0"/>
              <a:t>:</a:t>
            </a:r>
          </a:p>
          <a:p>
            <a:pPr algn="l"/>
            <a:r>
              <a:rPr lang="en-US" b="1" dirty="0"/>
              <a:t>1) </a:t>
            </a:r>
            <a:r>
              <a:rPr lang="en-US" b="1" dirty="0" err="1"/>
              <a:t>int</a:t>
            </a:r>
            <a:r>
              <a:rPr lang="en-US" b="1" dirty="0"/>
              <a:t> read();</a:t>
            </a:r>
          </a:p>
          <a:p>
            <a:pPr algn="l"/>
            <a:r>
              <a:rPr lang="en-US" dirty="0"/>
              <a:t>.It attempts to read Next Character from the File and Returns its </a:t>
            </a:r>
            <a:r>
              <a:rPr lang="en-US" dirty="0" err="1"/>
              <a:t>unicode</a:t>
            </a:r>
            <a:r>
              <a:rPr lang="en-US" dirty="0"/>
              <a:t> value.</a:t>
            </a:r>
          </a:p>
          <a:p>
            <a:pPr algn="l"/>
            <a:r>
              <a:rPr lang="en-US" dirty="0"/>
              <a:t>.If there is no next character then we will get -1.</a:t>
            </a:r>
          </a:p>
          <a:p>
            <a:pPr algn="l"/>
            <a:r>
              <a:rPr lang="en-US" dirty="0"/>
              <a:t>.As this method returns </a:t>
            </a:r>
            <a:r>
              <a:rPr lang="en-US" dirty="0" err="1"/>
              <a:t>unicode</a:t>
            </a:r>
            <a:r>
              <a:rPr lang="en-US" dirty="0"/>
              <a:t> value </a:t>
            </a:r>
            <a:r>
              <a:rPr lang="en-US" dirty="0" err="1"/>
              <a:t>compulory</a:t>
            </a:r>
            <a:r>
              <a:rPr lang="en-US" dirty="0"/>
              <a:t> at the time of printing we should perform type-Casting.</a:t>
            </a:r>
          </a:p>
          <a:p>
            <a:pPr algn="l"/>
            <a:endParaRPr lang="en-US" dirty="0"/>
          </a:p>
          <a:p>
            <a:pPr algn="l"/>
            <a:r>
              <a:rPr lang="en-US" dirty="0" err="1"/>
              <a:t>FileReader</a:t>
            </a:r>
            <a:r>
              <a:rPr lang="en-US" dirty="0"/>
              <a:t> </a:t>
            </a:r>
            <a:r>
              <a:rPr lang="en-US" dirty="0" err="1"/>
              <a:t>fr</a:t>
            </a:r>
            <a:r>
              <a:rPr lang="en-US" dirty="0"/>
              <a:t>=new </a:t>
            </a:r>
            <a:r>
              <a:rPr lang="en-US" dirty="0" err="1"/>
              <a:t>FileReader</a:t>
            </a:r>
            <a:r>
              <a:rPr lang="en-US" dirty="0"/>
              <a:t>("xyz.txt");</a:t>
            </a:r>
          </a:p>
          <a:p>
            <a:pPr algn="l"/>
            <a:r>
              <a:rPr lang="en-US" dirty="0" err="1"/>
              <a:t>int</a:t>
            </a:r>
            <a:r>
              <a:rPr lang="en-US" dirty="0"/>
              <a:t> </a:t>
            </a:r>
            <a:r>
              <a:rPr lang="en-US" dirty="0" err="1"/>
              <a:t>i</a:t>
            </a:r>
            <a:r>
              <a:rPr lang="en-US" dirty="0"/>
              <a:t>=</a:t>
            </a:r>
            <a:r>
              <a:rPr lang="en-US" dirty="0" err="1"/>
              <a:t>fr.read</a:t>
            </a:r>
            <a:r>
              <a:rPr lang="en-US" dirty="0"/>
              <a:t>();</a:t>
            </a:r>
          </a:p>
          <a:p>
            <a:pPr algn="l"/>
            <a:r>
              <a:rPr lang="en-US" dirty="0"/>
              <a:t>while(</a:t>
            </a:r>
            <a:r>
              <a:rPr lang="en-US" dirty="0" err="1"/>
              <a:t>i</a:t>
            </a:r>
            <a:r>
              <a:rPr lang="en-US" dirty="0"/>
              <a:t>!=-1)</a:t>
            </a:r>
          </a:p>
          <a:p>
            <a:pPr algn="l"/>
            <a:r>
              <a:rPr lang="en-US" dirty="0"/>
              <a:t>{</a:t>
            </a:r>
          </a:p>
          <a:p>
            <a:pPr algn="l"/>
            <a:r>
              <a:rPr lang="en-US" dirty="0" err="1"/>
              <a:t>S.o.p</a:t>
            </a:r>
            <a:r>
              <a:rPr lang="en-US" dirty="0"/>
              <a:t>((char)</a:t>
            </a:r>
            <a:r>
              <a:rPr lang="en-US" dirty="0" err="1"/>
              <a:t>i</a:t>
            </a:r>
            <a:r>
              <a:rPr lang="en-US" dirty="0"/>
              <a:t>);</a:t>
            </a:r>
          </a:p>
          <a:p>
            <a:pPr algn="l"/>
            <a:r>
              <a:rPr lang="en-US" dirty="0" err="1"/>
              <a:t>i</a:t>
            </a:r>
            <a:r>
              <a:rPr lang="en-US" dirty="0"/>
              <a:t>=</a:t>
            </a:r>
            <a:r>
              <a:rPr lang="en-US" dirty="0" err="1"/>
              <a:t>fr.read</a:t>
            </a:r>
            <a:r>
              <a:rPr lang="en-US" dirty="0"/>
              <a:t>();</a:t>
            </a:r>
          </a:p>
          <a:p>
            <a:pPr algn="l"/>
            <a:r>
              <a:rPr lang="en-US" dirty="0"/>
              <a:t>}</a:t>
            </a:r>
          </a:p>
          <a:p>
            <a:pPr algn="l"/>
            <a:endParaRPr lang="en-US" dirty="0"/>
          </a:p>
        </p:txBody>
      </p:sp>
    </p:spTree>
    <p:extLst>
      <p:ext uri="{BB962C8B-B14F-4D97-AF65-F5344CB8AC3E}">
        <p14:creationId xmlns:p14="http://schemas.microsoft.com/office/powerpoint/2010/main" val="3516108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pPr algn="l"/>
            <a:r>
              <a:rPr lang="en-US" dirty="0"/>
              <a:t>2) </a:t>
            </a:r>
            <a:r>
              <a:rPr lang="en-US" dirty="0" err="1"/>
              <a:t>int</a:t>
            </a:r>
            <a:r>
              <a:rPr lang="en-US" dirty="0"/>
              <a:t> read(char[] </a:t>
            </a:r>
            <a:r>
              <a:rPr lang="en-US" dirty="0" err="1"/>
              <a:t>ch</a:t>
            </a:r>
            <a:r>
              <a:rPr lang="en-US" dirty="0"/>
              <a:t>);</a:t>
            </a:r>
          </a:p>
          <a:p>
            <a:pPr algn="l"/>
            <a:r>
              <a:rPr lang="en-US" dirty="0"/>
              <a:t>It attempts to read enough characters from the File into char[] and returns the number of characters copied from the File into char</a:t>
            </a:r>
            <a:r>
              <a:rPr lang="en-US" dirty="0" smtClean="0"/>
              <a:t>[].</a:t>
            </a:r>
            <a:endParaRPr lang="en-US" dirty="0"/>
          </a:p>
          <a:p>
            <a:pPr algn="l"/>
            <a:endParaRPr lang="en-US" dirty="0"/>
          </a:p>
          <a:p>
            <a:pPr algn="l"/>
            <a:r>
              <a:rPr lang="en-US" dirty="0"/>
              <a:t>File f=new File("xyz.txt");</a:t>
            </a:r>
          </a:p>
          <a:p>
            <a:pPr algn="l"/>
            <a:r>
              <a:rPr lang="en-US" dirty="0"/>
              <a:t>char[] </a:t>
            </a:r>
            <a:r>
              <a:rPr lang="en-US" dirty="0" err="1"/>
              <a:t>ch</a:t>
            </a:r>
            <a:r>
              <a:rPr lang="en-US" dirty="0"/>
              <a:t>=new char[(</a:t>
            </a:r>
            <a:r>
              <a:rPr lang="en-US" dirty="0" err="1"/>
              <a:t>int</a:t>
            </a:r>
            <a:r>
              <a:rPr lang="en-US" dirty="0"/>
              <a:t>)</a:t>
            </a:r>
            <a:r>
              <a:rPr lang="en-US" dirty="0" err="1"/>
              <a:t>f.length</a:t>
            </a:r>
            <a:r>
              <a:rPr lang="en-US" dirty="0"/>
              <a:t>()];</a:t>
            </a:r>
          </a:p>
          <a:p>
            <a:pPr algn="l"/>
            <a:r>
              <a:rPr lang="en-US" dirty="0" err="1"/>
              <a:t>FileReader</a:t>
            </a:r>
            <a:r>
              <a:rPr lang="en-US" dirty="0"/>
              <a:t> </a:t>
            </a:r>
            <a:r>
              <a:rPr lang="en-US" dirty="0" err="1"/>
              <a:t>fr</a:t>
            </a:r>
            <a:r>
              <a:rPr lang="en-US" dirty="0"/>
              <a:t>=new </a:t>
            </a:r>
            <a:r>
              <a:rPr lang="en-US" dirty="0" err="1"/>
              <a:t>FileReader</a:t>
            </a:r>
            <a:r>
              <a:rPr lang="en-US" dirty="0"/>
              <a:t>("abc.txt");</a:t>
            </a:r>
          </a:p>
          <a:p>
            <a:pPr algn="l"/>
            <a:r>
              <a:rPr lang="en-US" dirty="0" err="1"/>
              <a:t>fr.read</a:t>
            </a:r>
            <a:r>
              <a:rPr lang="en-US" dirty="0"/>
              <a:t>(</a:t>
            </a:r>
            <a:r>
              <a:rPr lang="en-US" dirty="0" err="1"/>
              <a:t>ch</a:t>
            </a:r>
            <a:r>
              <a:rPr lang="en-US" dirty="0"/>
              <a:t>);</a:t>
            </a:r>
          </a:p>
          <a:p>
            <a:pPr algn="l"/>
            <a:r>
              <a:rPr lang="en-US" dirty="0"/>
              <a:t>for(char ch1:ch){</a:t>
            </a:r>
          </a:p>
          <a:p>
            <a:pPr algn="l"/>
            <a:r>
              <a:rPr lang="en-US" dirty="0" err="1"/>
              <a:t>S.o.p</a:t>
            </a:r>
            <a:r>
              <a:rPr lang="en-US" dirty="0"/>
              <a:t>(ch1);</a:t>
            </a:r>
          </a:p>
          <a:p>
            <a:pPr algn="l"/>
            <a:r>
              <a:rPr lang="en-US" dirty="0"/>
              <a:t>}</a:t>
            </a:r>
          </a:p>
          <a:p>
            <a:pPr algn="l"/>
            <a:endParaRPr lang="en-US" dirty="0"/>
          </a:p>
          <a:p>
            <a:pPr algn="l"/>
            <a:r>
              <a:rPr lang="en-US" dirty="0"/>
              <a:t>3) void close();</a:t>
            </a:r>
          </a:p>
        </p:txBody>
      </p:sp>
    </p:spTree>
    <p:extLst>
      <p:ext uri="{BB962C8B-B14F-4D97-AF65-F5344CB8AC3E}">
        <p14:creationId xmlns:p14="http://schemas.microsoft.com/office/powerpoint/2010/main" val="998695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1087</Words>
  <Application>Microsoft Office PowerPoint</Application>
  <PresentationFormat>Widescreen</PresentationFormat>
  <Paragraphs>164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java.io package</vt:lpstr>
      <vt:lpstr>PowerPoint Presentation</vt:lpstr>
      <vt:lpstr>File class constructors:</vt:lpstr>
      <vt:lpstr>PowerPoint Presentation</vt:lpstr>
      <vt:lpstr>Methods of File class</vt:lpstr>
      <vt:lpstr>FileWriter </vt:lpstr>
      <vt:lpstr>Methods of FileWriter class:</vt:lpstr>
      <vt:lpstr>FileReader</vt:lpstr>
      <vt:lpstr>PowerPoint Presentation</vt:lpstr>
      <vt:lpstr>BufferedWriter</vt:lpstr>
      <vt:lpstr>BufferedWriter</vt:lpstr>
      <vt:lpstr>BufferedReader</vt:lpstr>
      <vt:lpstr>PrintWriter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java.io package</dc:title>
  <dc:creator>pawan arya</dc:creator>
  <cp:lastModifiedBy>pawan arya</cp:lastModifiedBy>
  <cp:revision>30</cp:revision>
  <dcterms:created xsi:type="dcterms:W3CDTF">2016-01-14T08:10:11Z</dcterms:created>
  <dcterms:modified xsi:type="dcterms:W3CDTF">2016-01-14T13:22:31Z</dcterms:modified>
</cp:coreProperties>
</file>