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2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A2FD-9652-40E1-9F8D-54B913F3E035}" type="datetimeFigureOut">
              <a:rPr lang="en-US" smtClean="0"/>
              <a:t>06/01/2016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EED4-AB44-47F6-9E64-71A75764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9307"/>
            <a:ext cx="9144000" cy="466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data from keyboard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4149"/>
            <a:ext cx="12192000" cy="624385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There </a:t>
            </a:r>
            <a:r>
              <a:rPr lang="en-US" dirty="0"/>
              <a:t>are many ways to read data from the keyboard. For example:</a:t>
            </a:r>
          </a:p>
          <a:p>
            <a:pPr algn="l"/>
            <a:r>
              <a:rPr lang="en-US" dirty="0" err="1"/>
              <a:t>InputStreamReader</a:t>
            </a:r>
            <a:endParaRPr lang="en-US" dirty="0"/>
          </a:p>
          <a:p>
            <a:pPr algn="l"/>
            <a:r>
              <a:rPr lang="en-US" dirty="0"/>
              <a:t>Console</a:t>
            </a:r>
          </a:p>
          <a:p>
            <a:pPr algn="l"/>
            <a:r>
              <a:rPr lang="en-US" smtClean="0"/>
              <a:t>Scanner</a:t>
            </a:r>
            <a:endParaRPr lang="en-US" dirty="0" smtClean="0"/>
          </a:p>
          <a:p>
            <a:pPr algn="l"/>
            <a:endParaRPr lang="en-US" dirty="0"/>
          </a:p>
          <a:p>
            <a:r>
              <a:rPr lang="en-US" b="1" u="sng" dirty="0" err="1" smtClean="0"/>
              <a:t>InputStreamReader</a:t>
            </a:r>
            <a:r>
              <a:rPr lang="en-US" b="1" u="sng" dirty="0" smtClean="0"/>
              <a:t> class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InputStreamReader</a:t>
            </a:r>
            <a:r>
              <a:rPr lang="en-US" dirty="0" smtClean="0"/>
              <a:t> class can be used to read data from keyboard . It performs two tasks:</a:t>
            </a:r>
          </a:p>
          <a:p>
            <a:pPr algn="l"/>
            <a:r>
              <a:rPr lang="en-US" dirty="0" smtClean="0"/>
              <a:t>1. connects to input stream of keyboard</a:t>
            </a:r>
          </a:p>
          <a:p>
            <a:pPr algn="l"/>
            <a:r>
              <a:rPr lang="en-US" dirty="0" smtClean="0"/>
              <a:t>2. converts the byte-oriented stream into character-oriented stream</a:t>
            </a:r>
          </a:p>
          <a:p>
            <a:r>
              <a:rPr lang="en-US" b="1" u="sng" dirty="0" err="1" smtClean="0"/>
              <a:t>BufferedReader</a:t>
            </a:r>
            <a:r>
              <a:rPr lang="en-US" b="1" u="sng" dirty="0" smtClean="0"/>
              <a:t> class</a:t>
            </a:r>
            <a:endParaRPr lang="en-US" dirty="0" smtClean="0"/>
          </a:p>
          <a:p>
            <a:pPr algn="l"/>
            <a:r>
              <a:rPr lang="en-US" dirty="0" err="1" smtClean="0"/>
              <a:t>BufferedReader</a:t>
            </a:r>
            <a:r>
              <a:rPr lang="en-US" dirty="0" smtClean="0"/>
              <a:t> class can be used to read data line by line by </a:t>
            </a:r>
            <a:r>
              <a:rPr lang="en-US" dirty="0" err="1" smtClean="0"/>
              <a:t>readLine</a:t>
            </a:r>
            <a:r>
              <a:rPr lang="en-US" dirty="0" smtClean="0"/>
              <a:t>() method.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2556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reading data from keyboard by </a:t>
            </a:r>
            <a:r>
              <a:rPr lang="en-US" sz="2800" b="1" dirty="0" err="1" smtClean="0"/>
              <a:t>InputStreamReader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BufferdReader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5569"/>
            <a:ext cx="12192000" cy="643243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 algn="l"/>
            <a:r>
              <a:rPr lang="en-US" b="1" dirty="0"/>
              <a:t>class</a:t>
            </a:r>
            <a:r>
              <a:rPr lang="en-US" dirty="0"/>
              <a:t> G5{  </a:t>
            </a:r>
          </a:p>
          <a:p>
            <a:pPr algn="l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pPr algn="l"/>
            <a:r>
              <a:rPr lang="en-US" dirty="0"/>
              <a:t>  </a:t>
            </a:r>
          </a:p>
          <a:p>
            <a:pPr algn="l"/>
            <a:r>
              <a:rPr lang="en-US" dirty="0" err="1"/>
              <a:t>InputStreamReader</a:t>
            </a:r>
            <a:r>
              <a:rPr lang="en-US" dirty="0"/>
              <a:t> r=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InputStreamReader</a:t>
            </a:r>
            <a:r>
              <a:rPr lang="en-US" dirty="0"/>
              <a:t>(System.in);  </a:t>
            </a:r>
          </a:p>
          <a:p>
            <a:pPr algn="l"/>
            <a:r>
              <a:rPr lang="en-US" dirty="0" err="1"/>
              <a:t>BufferedReader</a:t>
            </a:r>
            <a:r>
              <a:rPr lang="en-US" dirty="0"/>
              <a:t> </a:t>
            </a:r>
            <a:r>
              <a:rPr lang="en-US" dirty="0" err="1"/>
              <a:t>br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BufferedReader</a:t>
            </a:r>
            <a:r>
              <a:rPr lang="en-US" dirty="0"/>
              <a:t>(r);  </a:t>
            </a:r>
          </a:p>
          <a:p>
            <a:pPr algn="l"/>
            <a:r>
              <a:rPr lang="en-US" dirty="0"/>
              <a:t>  </a:t>
            </a:r>
          </a:p>
          <a:p>
            <a:pPr algn="l"/>
            <a:r>
              <a:rPr lang="en-US" dirty="0" err="1"/>
              <a:t>System.out.println</a:t>
            </a:r>
            <a:r>
              <a:rPr lang="en-US" dirty="0"/>
              <a:t>("Enter your name");  </a:t>
            </a:r>
          </a:p>
          <a:p>
            <a:pPr algn="l"/>
            <a:r>
              <a:rPr lang="en-US" dirty="0"/>
              <a:t>String name=</a:t>
            </a:r>
            <a:r>
              <a:rPr lang="en-US" dirty="0" err="1"/>
              <a:t>br.readLine</a:t>
            </a:r>
            <a:r>
              <a:rPr lang="en-US" dirty="0"/>
              <a:t>();  </a:t>
            </a:r>
          </a:p>
          <a:p>
            <a:pPr algn="l"/>
            <a:r>
              <a:rPr lang="en-US" dirty="0" err="1"/>
              <a:t>System.out.println</a:t>
            </a:r>
            <a:r>
              <a:rPr lang="en-US" dirty="0"/>
              <a:t>("Welcome "+name);  </a:t>
            </a:r>
          </a:p>
          <a:p>
            <a:pPr algn="l"/>
            <a:r>
              <a:rPr lang="en-US" dirty="0"/>
              <a:t> }  </a:t>
            </a:r>
          </a:p>
          <a:p>
            <a:pPr algn="l"/>
            <a:r>
              <a:rPr lang="en-US" dirty="0"/>
              <a:t>} 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1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397" y="163772"/>
            <a:ext cx="9144000" cy="548399"/>
          </a:xfrm>
        </p:spPr>
        <p:txBody>
          <a:bodyPr>
            <a:normAutofit fontScale="90000"/>
          </a:bodyPr>
          <a:lstStyle/>
          <a:p>
            <a:r>
              <a:rPr lang="en-US" dirty="0"/>
              <a:t>Console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6854"/>
            <a:ext cx="12192000" cy="62711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Java Console class is be used to get input from console. It provides methods to read text and password.</a:t>
            </a:r>
          </a:p>
          <a:p>
            <a:pPr algn="l"/>
            <a:r>
              <a:rPr lang="en-US" dirty="0"/>
              <a:t>If you read password using Console class, it will not be displayed to the user.</a:t>
            </a:r>
          </a:p>
          <a:p>
            <a:pPr algn="l"/>
            <a:r>
              <a:rPr lang="en-US" dirty="0"/>
              <a:t>The </a:t>
            </a:r>
            <a:r>
              <a:rPr lang="en-US" dirty="0" err="1"/>
              <a:t>java.io.Console</a:t>
            </a:r>
            <a:r>
              <a:rPr lang="en-US" dirty="0"/>
              <a:t> class is attached with system console internally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 algn="l"/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ReadStringTest</a:t>
            </a:r>
            <a:r>
              <a:rPr lang="en-US" dirty="0"/>
              <a:t>{  </a:t>
            </a:r>
          </a:p>
          <a:p>
            <a:pPr algn="l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algn="l"/>
            <a:r>
              <a:rPr lang="en-US" dirty="0"/>
              <a:t>Console c=</a:t>
            </a:r>
            <a:r>
              <a:rPr lang="en-US" dirty="0" err="1"/>
              <a:t>System.console</a:t>
            </a:r>
            <a:r>
              <a:rPr lang="en-US" dirty="0"/>
              <a:t>();  </a:t>
            </a:r>
          </a:p>
          <a:p>
            <a:pPr algn="l"/>
            <a:r>
              <a:rPr lang="en-US" dirty="0" err="1"/>
              <a:t>System.out.println</a:t>
            </a:r>
            <a:r>
              <a:rPr lang="en-US" dirty="0"/>
              <a:t>("Enter your name: ");  </a:t>
            </a:r>
          </a:p>
          <a:p>
            <a:pPr algn="l"/>
            <a:r>
              <a:rPr lang="en-US" dirty="0"/>
              <a:t>String n=</a:t>
            </a:r>
            <a:r>
              <a:rPr lang="en-US" dirty="0" err="1"/>
              <a:t>c.readLine</a:t>
            </a:r>
            <a:r>
              <a:rPr lang="en-US" dirty="0"/>
              <a:t>();  </a:t>
            </a:r>
          </a:p>
          <a:p>
            <a:pPr algn="l"/>
            <a:r>
              <a:rPr lang="en-US" dirty="0" err="1"/>
              <a:t>System.out.println</a:t>
            </a:r>
            <a:r>
              <a:rPr lang="en-US" dirty="0"/>
              <a:t>("Welcome "+n);  </a:t>
            </a:r>
          </a:p>
          <a:p>
            <a:pPr algn="l"/>
            <a:r>
              <a:rPr lang="en-US" dirty="0"/>
              <a:t>}  </a:t>
            </a:r>
          </a:p>
          <a:p>
            <a:pPr algn="l"/>
            <a:r>
              <a:rPr lang="en-US" dirty="0"/>
              <a:t>} 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0299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Console Example to read </a:t>
            </a:r>
            <a:r>
              <a:rPr lang="en-US" sz="4800" dirty="0" smtClean="0"/>
              <a:t>password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2990"/>
            <a:ext cx="12192000" cy="6255010"/>
          </a:xfrm>
        </p:spPr>
        <p:txBody>
          <a:bodyPr/>
          <a:lstStyle/>
          <a:p>
            <a:pPr algn="l"/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 algn="l"/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ReadPasswordTest</a:t>
            </a:r>
            <a:r>
              <a:rPr lang="en-US" dirty="0"/>
              <a:t>{  </a:t>
            </a:r>
          </a:p>
          <a:p>
            <a:pPr algn="l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algn="l"/>
            <a:r>
              <a:rPr lang="en-US" dirty="0"/>
              <a:t>Console c=</a:t>
            </a:r>
            <a:r>
              <a:rPr lang="en-US" dirty="0" err="1"/>
              <a:t>System.console</a:t>
            </a:r>
            <a:r>
              <a:rPr lang="en-US" dirty="0"/>
              <a:t>();  </a:t>
            </a:r>
          </a:p>
          <a:p>
            <a:pPr algn="l"/>
            <a:r>
              <a:rPr lang="en-US" dirty="0" err="1"/>
              <a:t>System.out.println</a:t>
            </a:r>
            <a:r>
              <a:rPr lang="en-US" dirty="0"/>
              <a:t>("Enter password: ");  </a:t>
            </a:r>
          </a:p>
          <a:p>
            <a:pPr algn="l"/>
            <a:r>
              <a:rPr lang="en-US" b="1" dirty="0"/>
              <a:t>char</a:t>
            </a:r>
            <a:r>
              <a:rPr lang="en-US" dirty="0"/>
              <a:t>[] </a:t>
            </a:r>
            <a:r>
              <a:rPr lang="en-US" dirty="0" err="1"/>
              <a:t>ch</a:t>
            </a:r>
            <a:r>
              <a:rPr lang="en-US" dirty="0"/>
              <a:t>=</a:t>
            </a:r>
            <a:r>
              <a:rPr lang="en-US" dirty="0" err="1"/>
              <a:t>c.readPassword</a:t>
            </a:r>
            <a:r>
              <a:rPr lang="en-US" dirty="0"/>
              <a:t>();  </a:t>
            </a:r>
          </a:p>
          <a:p>
            <a:pPr algn="l"/>
            <a:r>
              <a:rPr lang="en-US" dirty="0"/>
              <a:t>String pass=</a:t>
            </a:r>
            <a:r>
              <a:rPr lang="en-US" dirty="0" err="1"/>
              <a:t>String.valueOf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);//converting char array into string  </a:t>
            </a:r>
          </a:p>
          <a:p>
            <a:pPr algn="l"/>
            <a:r>
              <a:rPr lang="en-US" dirty="0" err="1"/>
              <a:t>System.out.println</a:t>
            </a:r>
            <a:r>
              <a:rPr lang="en-US" dirty="0"/>
              <a:t>("Password is: "+pass);  </a:t>
            </a:r>
          </a:p>
          <a:p>
            <a:pPr algn="l"/>
            <a:r>
              <a:rPr lang="en-US" dirty="0"/>
              <a:t>}  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8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170" y="341194"/>
            <a:ext cx="9144000" cy="370978"/>
          </a:xfrm>
        </p:spPr>
        <p:txBody>
          <a:bodyPr>
            <a:normAutofit fontScale="90000"/>
          </a:bodyPr>
          <a:lstStyle/>
          <a:p>
            <a:r>
              <a:rPr lang="en-US" dirty="0"/>
              <a:t>Scanner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9558"/>
            <a:ext cx="12192000" cy="629844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62663"/>
              </p:ext>
            </p:extLst>
          </p:nvPr>
        </p:nvGraphicFramePr>
        <p:xfrm>
          <a:off x="-3" y="559560"/>
          <a:ext cx="12192002" cy="6298438"/>
        </p:xfrm>
        <a:graphic>
          <a:graphicData uri="http://schemas.openxmlformats.org/drawingml/2006/table">
            <a:tbl>
              <a:tblPr/>
              <a:tblGrid>
                <a:gridCol w="6096001"/>
                <a:gridCol w="6096001"/>
              </a:tblGrid>
              <a:tr h="44221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8038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38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8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8038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38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8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70456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 next()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next token from the scanner.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1274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 nextLine()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moves the scanner position to the next line and returns the value as a string.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42214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byte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nextByte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byte.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456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short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nextShort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short value.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70456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nextInt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an int value.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456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long nextLong()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long value.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70456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float nextFloat()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float value.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456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double nextDouble()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double value.</a:t>
                      </a:r>
                    </a:p>
                  </a:txBody>
                  <a:tcPr marL="37537" marR="37537" marT="37537" marB="3753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44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java.util.Scanner</a:t>
            </a:r>
            <a:r>
              <a:rPr lang="en-US" dirty="0"/>
              <a:t>;  </a:t>
            </a:r>
          </a:p>
          <a:p>
            <a:pPr algn="l"/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ScannerTest</a:t>
            </a:r>
            <a:r>
              <a:rPr lang="en-US" dirty="0"/>
              <a:t>{  </a:t>
            </a:r>
          </a:p>
          <a:p>
            <a:pPr algn="l"/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algn="l"/>
            <a:r>
              <a:rPr lang="en-US" dirty="0"/>
              <a:t>   Scanner </a:t>
            </a:r>
            <a:r>
              <a:rPr lang="en-US" dirty="0" err="1"/>
              <a:t>sc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Scanner(System.in</a:t>
            </a:r>
            <a:r>
              <a:rPr lang="en-US" dirty="0" smtClean="0"/>
              <a:t>);</a:t>
            </a:r>
            <a:endParaRPr lang="en-US" dirty="0"/>
          </a:p>
          <a:p>
            <a:pPr algn="l"/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</a:t>
            </a:r>
            <a:r>
              <a:rPr lang="en-US" dirty="0" err="1"/>
              <a:t>rollno</a:t>
            </a:r>
            <a:r>
              <a:rPr lang="en-US" dirty="0"/>
              <a:t>");  </a:t>
            </a:r>
          </a:p>
          <a:p>
            <a:pPr algn="l"/>
            <a:r>
              <a:rPr lang="en-US" dirty="0"/>
              <a:t>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=</a:t>
            </a:r>
            <a:r>
              <a:rPr lang="en-US" dirty="0" err="1"/>
              <a:t>sc.nextInt</a:t>
            </a:r>
            <a:r>
              <a:rPr lang="en-US" dirty="0"/>
              <a:t>();  </a:t>
            </a:r>
          </a:p>
          <a:p>
            <a:pPr algn="l"/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name");  </a:t>
            </a:r>
          </a:p>
          <a:p>
            <a:pPr algn="l"/>
            <a:r>
              <a:rPr lang="en-US" dirty="0"/>
              <a:t>   String name=</a:t>
            </a:r>
            <a:r>
              <a:rPr lang="en-US" dirty="0" err="1"/>
              <a:t>sc.next</a:t>
            </a:r>
            <a:r>
              <a:rPr lang="en-US" dirty="0"/>
              <a:t>();  </a:t>
            </a:r>
          </a:p>
          <a:p>
            <a:pPr algn="l"/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fee");  </a:t>
            </a:r>
          </a:p>
          <a:p>
            <a:pPr algn="l"/>
            <a:r>
              <a:rPr lang="en-US" dirty="0"/>
              <a:t>   </a:t>
            </a:r>
            <a:r>
              <a:rPr lang="en-US" b="1" dirty="0"/>
              <a:t>double</a:t>
            </a:r>
            <a:r>
              <a:rPr lang="en-US" dirty="0"/>
              <a:t> fee=</a:t>
            </a:r>
            <a:r>
              <a:rPr lang="en-US" dirty="0" err="1"/>
              <a:t>sc.nextDouble</a:t>
            </a:r>
            <a:r>
              <a:rPr lang="en-US" dirty="0"/>
              <a:t>();  </a:t>
            </a:r>
          </a:p>
          <a:p>
            <a:pPr algn="l"/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Rollno</a:t>
            </a:r>
            <a:r>
              <a:rPr lang="en-US" dirty="0"/>
              <a:t>:"+</a:t>
            </a:r>
            <a:r>
              <a:rPr lang="en-US" dirty="0" err="1"/>
              <a:t>rollno</a:t>
            </a:r>
            <a:r>
              <a:rPr lang="en-US" dirty="0"/>
              <a:t>+" name:"+name+" fee:"+fee);  </a:t>
            </a:r>
          </a:p>
          <a:p>
            <a:pPr algn="l"/>
            <a:r>
              <a:rPr lang="en-US" dirty="0"/>
              <a:t>   </a:t>
            </a:r>
            <a:r>
              <a:rPr lang="en-US" dirty="0" err="1"/>
              <a:t>sc.close</a:t>
            </a:r>
            <a:r>
              <a:rPr lang="en-US" dirty="0"/>
              <a:t>();  </a:t>
            </a:r>
          </a:p>
          <a:p>
            <a:pPr algn="l"/>
            <a:r>
              <a:rPr lang="en-US" dirty="0"/>
              <a:t> }  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264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Office Theme</vt:lpstr>
      <vt:lpstr>Reading data from keyboard</vt:lpstr>
      <vt:lpstr>reading data from keyboard by InputStreamReader and BufferdReader class</vt:lpstr>
      <vt:lpstr>Console class</vt:lpstr>
      <vt:lpstr>Console Example to read password</vt:lpstr>
      <vt:lpstr>Scanner class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data from keyboard</dc:title>
  <dc:creator>pawan arya</dc:creator>
  <cp:lastModifiedBy>pawan arya</cp:lastModifiedBy>
  <cp:revision>19</cp:revision>
  <dcterms:created xsi:type="dcterms:W3CDTF">2016-01-06T15:48:49Z</dcterms:created>
  <dcterms:modified xsi:type="dcterms:W3CDTF">2016-01-06T16:19:53Z</dcterms:modified>
</cp:coreProperties>
</file>