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62" r:id="rId8"/>
    <p:sldId id="263" r:id="rId9"/>
    <p:sldId id="264" r:id="rId10"/>
    <p:sldId id="265" r:id="rId11"/>
    <p:sldId id="266" r:id="rId12"/>
    <p:sldId id="267" r:id="rId13"/>
    <p:sldId id="268" r:id="rId14"/>
    <p:sldId id="269" r:id="rId15"/>
    <p:sldId id="272" r:id="rId16"/>
    <p:sldId id="273" r:id="rId17"/>
    <p:sldId id="274" r:id="rId18"/>
    <p:sldId id="280" r:id="rId19"/>
    <p:sldId id="278" r:id="rId20"/>
  </p:sldIdLst>
  <p:sldSz cx="10080625" cy="7559675"/>
  <p:notesSz cx="6858000" cy="9144000"/>
  <p:defaultTextStyle>
    <a:defPPr>
      <a:defRPr lang="en-GB"/>
    </a:defPPr>
    <a:lvl1pPr marL="0" lvl="0" indent="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1" d="100"/>
          <a:sy n="71" d="100"/>
        </p:scale>
        <p:origin x="1579"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AutoShape 1"/>
          <p:cNvSpPr/>
          <p:nvPr/>
        </p:nvSpPr>
        <p:spPr>
          <a:xfrm>
            <a:off x="0" y="0"/>
            <a:ext cx="7559675" cy="10691813"/>
          </a:xfrm>
          <a:prstGeom prst="roundRect">
            <a:avLst>
              <a:gd name="adj" fmla="val 19"/>
            </a:avLst>
          </a:prstGeom>
          <a:solidFill>
            <a:srgbClr val="FFFFFF"/>
          </a:solidFill>
          <a:ln w="9525">
            <a:noFill/>
          </a:ln>
        </p:spPr>
        <p:txBody>
          <a:bodyPr wrap="none" anchor="ctr" anchorCtr="0"/>
          <a:p>
            <a:pPr lvl="0">
              <a:buClr>
                <a:srgbClr val="000000"/>
              </a:buClr>
              <a:buSzPct val="100000"/>
              <a:buFont typeface="Times New Roman" panose="02020603050405020304" pitchFamily="16" charset="0"/>
            </a:pPr>
            <a:endParaRPr lang="en-IN" altLang="en-US" dirty="0"/>
          </a:p>
        </p:txBody>
      </p:sp>
      <p:sp>
        <p:nvSpPr>
          <p:cNvPr id="6147" name="AutoShape 2"/>
          <p:cNvSpPr/>
          <p:nvPr/>
        </p:nvSpPr>
        <p:spPr>
          <a:xfrm>
            <a:off x="0" y="0"/>
            <a:ext cx="7559675" cy="10691813"/>
          </a:xfrm>
          <a:prstGeom prst="roundRect">
            <a:avLst>
              <a:gd name="adj" fmla="val 19"/>
            </a:avLst>
          </a:prstGeom>
          <a:solidFill>
            <a:srgbClr val="FFFFFF"/>
          </a:solidFill>
          <a:ln w="9525">
            <a:noFill/>
          </a:ln>
        </p:spPr>
        <p:txBody>
          <a:bodyPr wrap="none" anchor="ctr" anchorCtr="0"/>
          <a:p>
            <a:pPr lvl="0">
              <a:buClr>
                <a:srgbClr val="000000"/>
              </a:buClr>
              <a:buSzPct val="100000"/>
              <a:buFont typeface="Times New Roman" panose="02020603050405020304" pitchFamily="16" charset="0"/>
            </a:pPr>
            <a:endParaRPr lang="en-IN" altLang="en-US" dirty="0"/>
          </a:p>
        </p:txBody>
      </p:sp>
      <p:sp>
        <p:nvSpPr>
          <p:cNvPr id="6148" name="AutoShape 3"/>
          <p:cNvSpPr/>
          <p:nvPr/>
        </p:nvSpPr>
        <p:spPr>
          <a:xfrm>
            <a:off x="0" y="0"/>
            <a:ext cx="7559675" cy="10691813"/>
          </a:xfrm>
          <a:prstGeom prst="roundRect">
            <a:avLst>
              <a:gd name="adj" fmla="val 19"/>
            </a:avLst>
          </a:prstGeom>
          <a:solidFill>
            <a:srgbClr val="FFFFFF"/>
          </a:solidFill>
          <a:ln w="9525">
            <a:noFill/>
          </a:ln>
        </p:spPr>
        <p:txBody>
          <a:bodyPr wrap="none" anchor="ctr" anchorCtr="0"/>
          <a:p>
            <a:pPr lvl="0">
              <a:buClr>
                <a:srgbClr val="000000"/>
              </a:buClr>
              <a:buSzPct val="100000"/>
              <a:buFont typeface="Times New Roman" panose="02020603050405020304" pitchFamily="16" charset="0"/>
            </a:pPr>
            <a:endParaRPr lang="en-IN" altLang="en-US" dirty="0"/>
          </a:p>
        </p:txBody>
      </p:sp>
      <p:sp>
        <p:nvSpPr>
          <p:cNvPr id="6149" name="Rectangle 4"/>
          <p:cNvSpPr>
            <a:spLocks noGrp="1"/>
          </p:cNvSpPr>
          <p:nvPr>
            <p:ph type="sldImg"/>
          </p:nvPr>
        </p:nvSpPr>
        <p:spPr>
          <a:xfrm>
            <a:off x="215900" y="812800"/>
            <a:ext cx="7121525" cy="4002088"/>
          </a:xfrm>
          <a:prstGeom prst="rect">
            <a:avLst/>
          </a:prstGeom>
          <a:noFill/>
          <a:ln w="9525">
            <a:noFill/>
          </a:ln>
        </p:spPr>
      </p:sp>
      <p:sp>
        <p:nvSpPr>
          <p:cNvPr id="2" name="Rectangle 5"/>
          <p:cNvSpPr>
            <a:spLocks noGrp="1" noChangeArrowheads="1"/>
          </p:cNvSpPr>
          <p:nvPr>
            <p:ph type="body"/>
          </p:nvPr>
        </p:nvSpPr>
        <p:spPr bwMode="auto">
          <a:xfrm>
            <a:off x="755650" y="5078413"/>
            <a:ext cx="6042025" cy="4805363"/>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6151" name="Text Box 6"/>
          <p:cNvSpPr txBox="1"/>
          <p:nvPr/>
        </p:nvSpPr>
        <p:spPr>
          <a:xfrm>
            <a:off x="0" y="0"/>
            <a:ext cx="3276600" cy="530225"/>
          </a:xfrm>
          <a:prstGeom prst="rect">
            <a:avLst/>
          </a:prstGeom>
          <a:noFill/>
          <a:ln w="9525">
            <a:noFill/>
          </a:ln>
        </p:spPr>
        <p:txBody>
          <a:bodyPr wrap="none" anchor="ctr" anchorCtr="0"/>
          <a:p>
            <a:pPr lvl="0">
              <a:buClr>
                <a:srgbClr val="000000"/>
              </a:buClr>
              <a:buSzPct val="100000"/>
              <a:buFont typeface="Times New Roman" panose="02020603050405020304" pitchFamily="16" charset="0"/>
            </a:pPr>
            <a:endParaRPr lang="en-IN" altLang="en-US" dirty="0"/>
          </a:p>
        </p:txBody>
      </p:sp>
      <p:sp>
        <p:nvSpPr>
          <p:cNvPr id="6152" name="Text Box 7"/>
          <p:cNvSpPr txBox="1"/>
          <p:nvPr/>
        </p:nvSpPr>
        <p:spPr>
          <a:xfrm>
            <a:off x="4278313" y="0"/>
            <a:ext cx="3276600" cy="530225"/>
          </a:xfrm>
          <a:prstGeom prst="rect">
            <a:avLst/>
          </a:prstGeom>
          <a:noFill/>
          <a:ln w="9525">
            <a:noFill/>
          </a:ln>
        </p:spPr>
        <p:txBody>
          <a:bodyPr wrap="none" anchor="ctr" anchorCtr="0"/>
          <a:p>
            <a:pPr lvl="0">
              <a:buClr>
                <a:srgbClr val="000000"/>
              </a:buClr>
              <a:buSzPct val="100000"/>
              <a:buFont typeface="Times New Roman" panose="02020603050405020304" pitchFamily="16" charset="0"/>
            </a:pPr>
            <a:endParaRPr lang="en-IN" altLang="en-US" dirty="0"/>
          </a:p>
        </p:txBody>
      </p:sp>
      <p:sp>
        <p:nvSpPr>
          <p:cNvPr id="6153" name="Text Box 8"/>
          <p:cNvSpPr txBox="1"/>
          <p:nvPr/>
        </p:nvSpPr>
        <p:spPr>
          <a:xfrm>
            <a:off x="0" y="10156825"/>
            <a:ext cx="3276600" cy="530225"/>
          </a:xfrm>
          <a:prstGeom prst="rect">
            <a:avLst/>
          </a:prstGeom>
          <a:noFill/>
          <a:ln w="9525">
            <a:noFill/>
          </a:ln>
        </p:spPr>
        <p:txBody>
          <a:bodyPr wrap="none" anchor="ctr" anchorCtr="0"/>
          <a:p>
            <a:pPr lvl="0">
              <a:buClr>
                <a:srgbClr val="000000"/>
              </a:buClr>
              <a:buSzPct val="100000"/>
              <a:buFont typeface="Times New Roman" panose="02020603050405020304" pitchFamily="16" charset="0"/>
            </a:pPr>
            <a:endParaRPr lang="en-IN" altLang="en-US" dirty="0"/>
          </a:p>
        </p:txBody>
      </p:sp>
      <p:sp>
        <p:nvSpPr>
          <p:cNvPr id="3" name="Rectangle 9"/>
          <p:cNvSpPr>
            <a:spLocks noGrp="1" noChangeArrowheads="1"/>
          </p:cNvSpPr>
          <p:nvPr>
            <p:ph type="sldNum"/>
          </p:nvPr>
        </p:nvSpPr>
        <p:spPr bwMode="auto">
          <a:xfrm>
            <a:off x="4278313" y="10156825"/>
            <a:ext cx="3275013" cy="528638"/>
          </a:xfrm>
          <a:prstGeom prst="rect">
            <a:avLst/>
          </a:prstGeom>
          <a:noFill/>
          <a:ln>
            <a:noFill/>
          </a:ln>
          <a:effectLst/>
        </p:spPr>
        <p:txBody>
          <a:bodyPr vert="horz" wrap="square" lIns="0" tIns="0" rIns="0" bIns="0" numCol="1" anchor="b" anchorCtr="0" compatLnSpc="1"/>
          <a:p>
            <a:pPr lvl="0" algn="r" defTabSz="449580" eaLnBrk="1">
              <a:lnSpc>
                <a:spcPct val="93000"/>
              </a:lnSpc>
              <a:buSzPct val="10000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rPr>
            </a:fld>
            <a:endParaRPr lang="en-IN" altLang="en-US" sz="1400" dirty="0">
              <a:solidFill>
                <a:srgbClr val="000000"/>
              </a:solidFill>
              <a:latin typeface="Times New Roman" panose="02020603050405020304" pitchFamily="16"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8195" name="Text Box 1"/>
          <p:cNvSpPr txBox="1"/>
          <p:nvPr/>
        </p:nvSpPr>
        <p:spPr>
          <a:xfrm>
            <a:off x="4278313" y="10156825"/>
            <a:ext cx="3276600" cy="530225"/>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8196" name="Rectangle 2"/>
          <p:cNvSpPr>
            <a:spLocks noTextEdit="1"/>
          </p:cNvSpPr>
          <p:nvPr>
            <p:ph type="sldImg"/>
          </p:nvPr>
        </p:nvSpPr>
        <p:spPr>
          <a:xfrm>
            <a:off x="1106488" y="812800"/>
            <a:ext cx="5346700" cy="4010025"/>
          </a:xfrm>
          <a:solidFill>
            <a:srgbClr val="FFFFFF">
              <a:alpha val="100000"/>
            </a:srgbClr>
          </a:solidFill>
          <a:ln>
            <a:solidFill>
              <a:srgbClr val="000000">
                <a:alpha val="100000"/>
              </a:srgbClr>
            </a:solidFill>
            <a:miter lim="800000"/>
          </a:ln>
        </p:spPr>
      </p:sp>
      <p:sp>
        <p:nvSpPr>
          <p:cNvPr id="8197" name="Rectangle 3"/>
          <p:cNvSpPr/>
          <p:nvPr>
            <p:ph type="body" idx="1"/>
          </p:nvPr>
        </p:nvSpPr>
        <p:spPr>
          <a:xfrm>
            <a:off x="755650" y="5078413"/>
            <a:ext cx="6048375" cy="4811712"/>
          </a:xfrm>
        </p:spPr>
        <p:txBody>
          <a:bodyPr wrap="none" lIns="0" tIns="0" rIns="0" bIns="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33795"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33796"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35843"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35844"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6"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41987"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41988"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44035"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44036"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46083"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46084"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10243"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10244"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90"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12291" name="Text Box 1"/>
          <p:cNvSpPr txBox="1"/>
          <p:nvPr/>
        </p:nvSpPr>
        <p:spPr>
          <a:xfrm>
            <a:off x="4278313" y="10156825"/>
            <a:ext cx="3276600" cy="530225"/>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12292" name="Rectangle 2"/>
          <p:cNvSpPr>
            <a:spLocks noTextEdit="1"/>
          </p:cNvSpPr>
          <p:nvPr>
            <p:ph type="sldImg"/>
          </p:nvPr>
        </p:nvSpPr>
        <p:spPr>
          <a:xfrm>
            <a:off x="215900" y="812800"/>
            <a:ext cx="7124700" cy="4005263"/>
          </a:xfrm>
          <a:solidFill>
            <a:srgbClr val="FFFFFF">
              <a:alpha val="100000"/>
            </a:srgbClr>
          </a:solidFill>
          <a:ln>
            <a:solidFill>
              <a:srgbClr val="000000">
                <a:alpha val="100000"/>
              </a:srgbClr>
            </a:solidFill>
            <a:miter lim="800000"/>
          </a:ln>
        </p:spPr>
      </p:sp>
      <p:sp>
        <p:nvSpPr>
          <p:cNvPr id="12293" name="Rectangle 3"/>
          <p:cNvSpPr/>
          <p:nvPr>
            <p:ph type="body" idx="1"/>
          </p:nvPr>
        </p:nvSpPr>
        <p:spPr>
          <a:xfrm>
            <a:off x="755650" y="5078413"/>
            <a:ext cx="6045200" cy="4808537"/>
          </a:xfrm>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21507"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21508"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23555"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23556"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25603"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25604"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27651"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27652"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29699"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29700"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6"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fld>
            <a:endParaRPr lang="en-IN" altLang="en-US" sz="1400" dirty="0">
              <a:ea typeface="Segoe UI" panose="020B0502040204020203" pitchFamily="32" charset="0"/>
              <a:cs typeface="Segoe UI" panose="020B0502040204020203" pitchFamily="32" charset="0"/>
            </a:endParaRPr>
          </a:p>
        </p:txBody>
      </p:sp>
      <p:sp>
        <p:nvSpPr>
          <p:cNvPr id="31747" name="Rectangle 1"/>
          <p:cNvSpPr>
            <a:spLocks noTextEdit="1"/>
          </p:cNvSpPr>
          <p:nvPr>
            <p:ph type="sldImg"/>
          </p:nvPr>
        </p:nvSpPr>
        <p:spPr>
          <a:xfrm>
            <a:off x="215900" y="812800"/>
            <a:ext cx="7123113" cy="4003675"/>
          </a:xfrm>
          <a:solidFill>
            <a:srgbClr val="FFFFFF">
              <a:alpha val="100000"/>
            </a:srgbClr>
          </a:solidFill>
          <a:ln>
            <a:solidFill>
              <a:srgbClr val="000000">
                <a:alpha val="100000"/>
              </a:srgbClr>
            </a:solidFill>
            <a:miter lim="800000"/>
          </a:ln>
        </p:spPr>
      </p:sp>
      <p:sp>
        <p:nvSpPr>
          <p:cNvPr id="31748" name="Rectangle 2"/>
          <p:cNvSpPr/>
          <p:nvPr>
            <p:ph type="body" idx="1"/>
          </p:nvPr>
        </p:nvSpPr>
        <p:spPr>
          <a:xfrm>
            <a:off x="755650" y="5078413"/>
            <a:ext cx="6043613" cy="4806950"/>
          </a:xfrm>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Slide Number Placeholder 3"/>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Slide Number Placeholder 3"/>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2500" y="1079500"/>
            <a:ext cx="2265363" cy="57546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3238" y="1079500"/>
            <a:ext cx="6646862" cy="57546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Slide Number Placeholder 3"/>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8" name="Picture 2" descr="\\DROBO-FS\QuickDrops\JB\PPTX NG\Droplets\LightingOverlay.png"/>
          <p:cNvPicPr>
            <a:picLocks noChangeAspect="1" noChangeArrowheads="1"/>
          </p:cNvPicPr>
          <p:nvPr/>
        </p:nvPicPr>
        <p:blipFill>
          <a:blip r:embed="rId3">
            <a:alphaModFix amt="30000"/>
            <a:duotone>
              <a:schemeClr val="bg2">
                <a:shade val="45000"/>
                <a:satMod val="135000"/>
              </a:schemeClr>
              <a:prstClr val="white"/>
            </a:duotone>
          </a:blip>
          <a:srcRect/>
          <a:stretch>
            <a:fillRect/>
          </a:stretch>
        </p:blipFill>
        <p:spPr bwMode="auto">
          <a:xfrm>
            <a:off x="1" y="-1"/>
            <a:ext cx="10080627" cy="7559676"/>
          </a:xfrm>
          <a:prstGeom prst="rect">
            <a:avLst/>
          </a:prstGeom>
          <a:noFill/>
        </p:spPr>
      </p:pic>
      <p:sp>
        <p:nvSpPr>
          <p:cNvPr id="2" name="Title 1"/>
          <p:cNvSpPr>
            <a:spLocks noGrp="1"/>
          </p:cNvSpPr>
          <p:nvPr>
            <p:ph type="ctrTitle"/>
          </p:nvPr>
        </p:nvSpPr>
        <p:spPr>
          <a:xfrm>
            <a:off x="2094881" y="1237197"/>
            <a:ext cx="7269075" cy="2631887"/>
          </a:xfrm>
        </p:spPr>
        <p:txBody>
          <a:bodyPr anchor="b"/>
          <a:lstStyle>
            <a:lvl1pPr algn="l">
              <a:defRPr sz="5290"/>
            </a:lvl1pPr>
          </a:lstStyle>
          <a:p>
            <a:r>
              <a:rPr lang="en-US"/>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lstStyle>
            <a:lvl1pPr marL="0" indent="0" algn="l">
              <a:buNone/>
              <a:defRPr sz="2205" cap="all" baseline="0">
                <a:solidFill>
                  <a:schemeClr val="tx2"/>
                </a:solidFill>
              </a:defRPr>
            </a:lvl1pPr>
            <a:lvl2pPr marL="504190" indent="0" algn="ctr">
              <a:buNone/>
              <a:defRPr sz="2205"/>
            </a:lvl2pPr>
            <a:lvl3pPr marL="1007745" indent="0" algn="ctr">
              <a:buNone/>
              <a:defRPr sz="1985"/>
            </a:lvl3pPr>
            <a:lvl4pPr marL="1511935" indent="0" algn="ctr">
              <a:buNone/>
              <a:defRPr sz="1765"/>
            </a:lvl4pPr>
            <a:lvl5pPr marL="2016125" indent="0" algn="ctr">
              <a:buNone/>
              <a:defRPr sz="1765"/>
            </a:lvl5pPr>
            <a:lvl6pPr marL="2519680" indent="0" algn="ctr">
              <a:buNone/>
              <a:defRPr sz="1765"/>
            </a:lvl6pPr>
            <a:lvl7pPr marL="3023870" indent="0" algn="ctr">
              <a:buNone/>
              <a:defRPr sz="1765"/>
            </a:lvl7pPr>
            <a:lvl8pPr marL="3528060" indent="0" algn="ctr">
              <a:buNone/>
              <a:defRPr sz="1765"/>
            </a:lvl8pPr>
            <a:lvl9pPr marL="4031615" indent="0" algn="ctr">
              <a:buNone/>
              <a:defRPr sz="1765"/>
            </a:lvl9pPr>
          </a:lstStyle>
          <a:p>
            <a:r>
              <a:rPr lang="en-US"/>
              <a:t>Click to edit Master subtitle style</a:t>
            </a:r>
            <a:endParaRPr lang="en-US" dirty="0"/>
          </a:p>
        </p:txBody>
      </p:sp>
      <p:grpSp>
        <p:nvGrpSpPr>
          <p:cNvPr id="49" name="Group 48"/>
          <p:cNvGrpSpPr/>
          <p:nvPr/>
        </p:nvGrpSpPr>
        <p:grpSpPr>
          <a:xfrm>
            <a:off x="0" y="1"/>
            <a:ext cx="2541158"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0" name="Rectangle 49"/>
            <p:cNvSpPr>
              <a:spLocks noChangeArrowheads="1"/>
            </p:cNvSpPr>
            <p:nvPr/>
          </p:nvSpPr>
          <p:spPr bwMode="auto">
            <a:xfrm>
              <a:off x="1209675" y="4763"/>
              <a:ext cx="23813" cy="2181225"/>
            </a:xfrm>
            <a:prstGeom prst="rect">
              <a:avLst/>
            </a:prstGeom>
            <a:grpFill/>
            <a:ln>
              <a:noFill/>
            </a:ln>
          </p:spPr>
        </p:sp>
        <p:sp>
          <p:nvSpPr>
            <p:cNvPr id="51"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2"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3" name="Rectangle 52"/>
            <p:cNvSpPr>
              <a:spLocks noChangeArrowheads="1"/>
            </p:cNvSpPr>
            <p:nvPr/>
          </p:nvSpPr>
          <p:spPr bwMode="auto">
            <a:xfrm>
              <a:off x="414338" y="9525"/>
              <a:ext cx="28575" cy="4481513"/>
            </a:xfrm>
            <a:prstGeom prst="rect">
              <a:avLst/>
            </a:prstGeom>
            <a:grpFill/>
            <a:ln>
              <a:noFill/>
            </a:ln>
          </p:spPr>
        </p:sp>
        <p:sp>
          <p:nvSpPr>
            <p:cNvPr id="54"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5"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56"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57"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59"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60"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63"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64"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65"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66"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67"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68"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69"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70"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71"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72"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73"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74"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75"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6"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77"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8" name="Rectangle 77"/>
            <p:cNvSpPr>
              <a:spLocks noChangeArrowheads="1"/>
            </p:cNvSpPr>
            <p:nvPr/>
          </p:nvSpPr>
          <p:spPr bwMode="auto">
            <a:xfrm>
              <a:off x="642938" y="6610350"/>
              <a:ext cx="23813" cy="242888"/>
            </a:xfrm>
            <a:prstGeom prst="rect">
              <a:avLst/>
            </a:prstGeom>
            <a:grpFill/>
            <a:ln>
              <a:noFill/>
            </a:ln>
          </p:spPr>
        </p:sp>
        <p:sp>
          <p:nvSpPr>
            <p:cNvPr id="79"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80"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81"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82"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83"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84"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85"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86"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87"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88"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89"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90" name="Rectangle 89"/>
            <p:cNvSpPr>
              <a:spLocks noChangeArrowheads="1"/>
            </p:cNvSpPr>
            <p:nvPr/>
          </p:nvSpPr>
          <p:spPr bwMode="auto">
            <a:xfrm>
              <a:off x="1228725" y="4662488"/>
              <a:ext cx="23813" cy="2181225"/>
            </a:xfrm>
            <a:prstGeom prst="rect">
              <a:avLst/>
            </a:prstGeom>
            <a:grpFill/>
            <a:ln>
              <a:noFill/>
            </a:ln>
          </p:spPr>
        </p:sp>
        <p:sp>
          <p:nvSpPr>
            <p:cNvPr id="91"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92"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93"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94"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5"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96"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97"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98"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9"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0"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1"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2"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3"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 name="Date Placeholder 3"/>
          <p:cNvSpPr>
            <a:spLocks noGrp="1"/>
          </p:cNvSpPr>
          <p:nvPr>
            <p:ph type="dt" sz="half" idx="2"/>
          </p:nvPr>
        </p:nvSpPr>
        <p:spPr>
          <a:xfrm>
            <a:off x="6396038" y="5964238"/>
            <a:ext cx="2266950" cy="401638"/>
          </a:xfrm>
          <a:prstGeom prst="rect">
            <a:avLst/>
          </a:prstGeom>
        </p:spPr>
        <p:txBody>
          <a:bodyPr vert="horz" lIns="91440" tIns="45720" rIns="91440" bIns="45720" rtlCol="0" anchor="ctr"/>
          <a:lstStyle>
            <a:lvl1pPr>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ACD68F7A-1D76-4C1C-885A-0E925CEFCDAC}"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105" name="Footer Placeholder 4"/>
          <p:cNvSpPr>
            <a:spLocks noGrp="1"/>
          </p:cNvSpPr>
          <p:nvPr>
            <p:ph type="ftr" sz="quarter" idx="3"/>
          </p:nvPr>
        </p:nvSpPr>
        <p:spPr>
          <a:xfrm>
            <a:off x="2095500" y="5964238"/>
            <a:ext cx="4237038" cy="401638"/>
          </a:xfrm>
          <a:prstGeom prst="rect">
            <a:avLst/>
          </a:prstGeom>
        </p:spPr>
        <p:txBody>
          <a:bodyPr vert="horz" lIns="91440" tIns="45720" rIns="91440" bIns="45720" rtlCol="0" anchor="ctr"/>
          <a:lstStyle>
            <a:lvl1pPr>
              <a:defRPr/>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106" name="Slide Number Placeholder 5"/>
          <p:cNvSpPr>
            <a:spLocks noGrp="1"/>
          </p:cNvSpPr>
          <p:nvPr>
            <p:ph type="sldNum" sz="quarter" idx="4"/>
          </p:nvPr>
        </p:nvSpPr>
        <p:spPr>
          <a:xfrm>
            <a:off x="8726488" y="5964238"/>
            <a:ext cx="638175" cy="401638"/>
          </a:xfrm>
          <a:prstGeom prst="rect">
            <a:avLst/>
          </a:prstGeom>
        </p:spPr>
        <p:txBody>
          <a:bodyPr vert="horz" lIns="91440" tIns="45720" rIns="91440" bIns="45720" rtlCol="0" anchor="ctr"/>
          <a:p>
            <a:pPr algn="r">
              <a:buNone/>
            </a:pPr>
            <a:fld id="{9A0DB2DC-4C9A-4742-B13C-FB6460FD3503}" type="slidenum">
              <a:rPr lang="en-IN" altLang="en-US" dirty="0"/>
            </a:fld>
            <a:endParaRPr lang="en-I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3" name="Footer Placeholder 2"/>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Slide Number Placeholder 3"/>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lstStyle>
            <a:lvl1pPr>
              <a:defRPr sz="3970"/>
            </a:lvl1pPr>
          </a:lstStyle>
          <a:p>
            <a:r>
              <a:rPr lang="en-US"/>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lstStyle>
            <a:lvl1pPr marL="0" indent="0">
              <a:buNone/>
              <a:defRPr sz="1985" cap="all" baseline="0">
                <a:solidFill>
                  <a:schemeClr val="tx1">
                    <a:tint val="75000"/>
                  </a:schemeClr>
                </a:solidFill>
              </a:defRPr>
            </a:lvl1pPr>
            <a:lvl2pPr marL="504190" indent="0">
              <a:buNone/>
              <a:defRPr sz="1985">
                <a:solidFill>
                  <a:schemeClr val="tx1">
                    <a:tint val="75000"/>
                  </a:schemeClr>
                </a:solidFill>
              </a:defRPr>
            </a:lvl2pPr>
            <a:lvl3pPr marL="1007745" indent="0">
              <a:buNone/>
              <a:defRPr sz="1985">
                <a:solidFill>
                  <a:schemeClr val="tx1">
                    <a:tint val="75000"/>
                  </a:schemeClr>
                </a:solidFill>
              </a:defRPr>
            </a:lvl3pPr>
            <a:lvl4pPr marL="1511935" indent="0">
              <a:buNone/>
              <a:defRPr sz="1765">
                <a:solidFill>
                  <a:schemeClr val="tx1">
                    <a:tint val="75000"/>
                  </a:schemeClr>
                </a:solidFill>
              </a:defRPr>
            </a:lvl4pPr>
            <a:lvl5pPr marL="2016125" indent="0">
              <a:buNone/>
              <a:defRPr sz="1765">
                <a:solidFill>
                  <a:schemeClr val="tx1">
                    <a:tint val="75000"/>
                  </a:schemeClr>
                </a:solidFill>
              </a:defRPr>
            </a:lvl5pPr>
            <a:lvl6pPr marL="2519680" indent="0">
              <a:buNone/>
              <a:defRPr sz="1765">
                <a:solidFill>
                  <a:schemeClr val="tx1">
                    <a:tint val="75000"/>
                  </a:schemeClr>
                </a:solidFill>
              </a:defRPr>
            </a:lvl6pPr>
            <a:lvl7pPr marL="3023870" indent="0">
              <a:buNone/>
              <a:defRPr sz="1765">
                <a:solidFill>
                  <a:schemeClr val="tx1">
                    <a:tint val="75000"/>
                  </a:schemeClr>
                </a:solidFill>
              </a:defRPr>
            </a:lvl7pPr>
            <a:lvl8pPr marL="3528060" indent="0">
              <a:buNone/>
              <a:defRPr sz="1765">
                <a:solidFill>
                  <a:schemeClr val="tx1">
                    <a:tint val="75000"/>
                  </a:schemeClr>
                </a:solidFill>
              </a:defRPr>
            </a:lvl8pPr>
            <a:lvl9pPr marL="4031615" indent="0">
              <a:buNone/>
              <a:defRPr sz="17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4" name="Content Placeholder 3"/>
          <p:cNvSpPr>
            <a:spLocks noGrp="1"/>
          </p:cNvSpPr>
          <p:nvPr>
            <p:ph sz="half" idx="2"/>
          </p:nvPr>
        </p:nvSpPr>
        <p:spPr>
          <a:xfrm>
            <a:off x="943745" y="3387853"/>
            <a:ext cx="4033565" cy="29958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6" name="Content Placeholder 5"/>
          <p:cNvSpPr>
            <a:spLocks noGrp="1"/>
          </p:cNvSpPr>
          <p:nvPr>
            <p:ph sz="quarter" idx="4"/>
          </p:nvPr>
        </p:nvSpPr>
        <p:spPr>
          <a:xfrm>
            <a:off x="5103316" y="3387853"/>
            <a:ext cx="4030936" cy="29958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8" name="Footer Placeholder 7"/>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9" name="Slide Number Placeholder 8"/>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Footer Placeholder 3"/>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Slide Number Placeholder 4"/>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3" name="Footer Placeholder 2"/>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Slide Number Placeholder 3"/>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5"/>
            </a:lvl1pPr>
          </a:lstStyle>
          <a:p>
            <a:r>
              <a:rPr lang="en-US"/>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Slide Number Placeholder 3"/>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5"/>
            </a:lvl1pPr>
          </a:lstStyle>
          <a:p>
            <a:r>
              <a:rPr lang="en-US"/>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defRPr lang="en-US" sz="3525"/>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Char char="•"/>
              <a:defRPr/>
            </a:pPr>
            <a:r>
              <a:rPr kumimoji="0" lang="en-US" sz="352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525"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lstStyle>
            <a:lvl1pPr>
              <a:defRPr sz="3525"/>
            </a:lvl1pPr>
          </a:lstStyle>
          <a:p>
            <a:r>
              <a:rPr lang="en-US"/>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3525"/>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352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525"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943707" y="5648283"/>
            <a:ext cx="8194525" cy="752299"/>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lstStyle>
            <a:lvl1pPr>
              <a:defRPr sz="3970"/>
            </a:lvl1pPr>
          </a:lstStyle>
          <a:p>
            <a:r>
              <a:rPr lang="en-US"/>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lstStyle>
            <a:lvl1pPr marL="0" indent="0">
              <a:buNone/>
              <a:defRPr sz="198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3" name="Date Placeholder 2"/>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48" name="TextBox 47"/>
          <p:cNvSpPr txBox="1"/>
          <p:nvPr/>
        </p:nvSpPr>
        <p:spPr>
          <a:xfrm>
            <a:off x="768350" y="792163"/>
            <a:ext cx="503238" cy="644525"/>
          </a:xfrm>
          <a:prstGeom prst="rect">
            <a:avLst/>
          </a:prstGeom>
        </p:spPr>
        <p:txBody>
          <a:bodyPr lIns="100796" tIns="50398" rIns="100796" bIns="50398"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49580" rtl="0" eaLnBrk="0" fontAlgn="base" latinLnBrk="0" hangingPunct="0">
              <a:lnSpc>
                <a:spcPct val="100000"/>
              </a:lnSpc>
              <a:spcBef>
                <a:spcPct val="0"/>
              </a:spcBef>
              <a:spcAft>
                <a:spcPct val="0"/>
              </a:spcAft>
              <a:buClrTx/>
              <a:buSzTx/>
              <a:buFontTx/>
              <a:buNone/>
              <a:defRPr/>
            </a:pPr>
            <a:r>
              <a:rPr kumimoji="0" lang="en-US" sz="8820" b="0" i="0" u="none" strike="noStrike" kern="1200" cap="all" spc="0" normalizeH="0" baseline="0" noProof="0" dirty="0">
                <a:ln w="3175" cmpd="sng">
                  <a:noFill/>
                </a:ln>
                <a:solidFill>
                  <a:schemeClr val="tx1"/>
                </a:solidFill>
                <a:effectLst/>
                <a:uLnTx/>
                <a:uFillTx/>
                <a:latin typeface="+mj-lt"/>
                <a:ea typeface="+mj-ea"/>
                <a:cs typeface="Trebuchet MS" panose="020B0603020202020204"/>
              </a:rPr>
              <a:t>“</a:t>
            </a:r>
            <a:endParaRPr kumimoji="0" lang="en-US" sz="8820" b="0" i="0" u="none" strike="noStrike" kern="1200" cap="all" spc="0" normalizeH="0" baseline="0" noProof="0" dirty="0">
              <a:ln w="3175" cmpd="sng">
                <a:noFill/>
              </a:ln>
              <a:solidFill>
                <a:schemeClr val="tx1"/>
              </a:solidFill>
              <a:effectLst/>
              <a:uLnTx/>
              <a:uFillTx/>
              <a:latin typeface="+mj-lt"/>
              <a:ea typeface="+mj-ea"/>
              <a:cs typeface="Trebuchet MS" panose="020B0603020202020204"/>
            </a:endParaRPr>
          </a:p>
        </p:txBody>
      </p:sp>
      <p:sp>
        <p:nvSpPr>
          <p:cNvPr id="49" name="TextBox 48"/>
          <p:cNvSpPr txBox="1"/>
          <p:nvPr/>
        </p:nvSpPr>
        <p:spPr>
          <a:xfrm>
            <a:off x="8618538" y="3048000"/>
            <a:ext cx="503238" cy="644525"/>
          </a:xfrm>
          <a:prstGeom prst="rect">
            <a:avLst/>
          </a:prstGeom>
        </p:spPr>
        <p:txBody>
          <a:bodyPr lIns="100796" tIns="50398" rIns="100796" bIns="50398"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49580" rtl="0" eaLnBrk="0" fontAlgn="base" latinLnBrk="0" hangingPunct="0">
              <a:lnSpc>
                <a:spcPct val="100000"/>
              </a:lnSpc>
              <a:spcBef>
                <a:spcPct val="0"/>
              </a:spcBef>
              <a:spcAft>
                <a:spcPct val="0"/>
              </a:spcAft>
              <a:buClrTx/>
              <a:buSzTx/>
              <a:buFontTx/>
              <a:buNone/>
              <a:defRPr/>
            </a:pPr>
            <a:r>
              <a:rPr kumimoji="0" lang="en-US" sz="8820" b="0" i="0" u="none" strike="noStrike" kern="1200" cap="all" spc="0" normalizeH="0" baseline="0" noProof="0" dirty="0">
                <a:ln w="3175" cmpd="sng">
                  <a:noFill/>
                </a:ln>
                <a:solidFill>
                  <a:schemeClr val="tx1"/>
                </a:solidFill>
                <a:effectLst/>
                <a:uLnTx/>
                <a:uFillTx/>
                <a:latin typeface="+mj-lt"/>
                <a:ea typeface="+mj-ea"/>
                <a:cs typeface="Trebuchet MS" panose="020B0603020202020204"/>
              </a:rPr>
              <a:t>”</a:t>
            </a:r>
            <a:endParaRPr kumimoji="0" lang="en-US" sz="8820" b="0" i="0" u="none" strike="noStrike" kern="1200" cap="all" spc="0" normalizeH="0" baseline="0" noProof="0" dirty="0">
              <a:ln w="3175" cmpd="sng">
                <a:noFill/>
              </a:ln>
              <a:solidFill>
                <a:schemeClr val="tx1"/>
              </a:solidFill>
              <a:effectLst/>
              <a:uLnTx/>
              <a:uFillTx/>
              <a:latin typeface="+mj-lt"/>
              <a:ea typeface="+mj-ea"/>
              <a:cs typeface="Trebuchet MS" panose="020B0603020202020204"/>
            </a:endParaRPr>
          </a:p>
        </p:txBody>
      </p:sp>
      <p:sp>
        <p:nvSpPr>
          <p:cNvPr id="2" name="Title 1"/>
          <p:cNvSpPr>
            <a:spLocks noGrp="1"/>
          </p:cNvSpPr>
          <p:nvPr>
            <p:ph type="title"/>
          </p:nvPr>
        </p:nvSpPr>
        <p:spPr>
          <a:xfrm>
            <a:off x="1195761" y="671972"/>
            <a:ext cx="7691729" cy="3029634"/>
          </a:xfrm>
        </p:spPr>
        <p:txBody>
          <a:bodyPr/>
          <a:lstStyle>
            <a:lvl1pPr>
              <a:defRPr sz="3970"/>
            </a:lvl1pPr>
          </a:lstStyle>
          <a:p>
            <a:r>
              <a:rPr lang="en-US"/>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lstStyle>
            <a:lvl1pPr marL="0" indent="0">
              <a:buNone/>
              <a:defRPr sz="154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4" name="Text Placeholder 3"/>
          <p:cNvSpPr>
            <a:spLocks noGrp="1"/>
          </p:cNvSpPr>
          <p:nvPr>
            <p:ph type="body" sz="half" idx="2"/>
          </p:nvPr>
        </p:nvSpPr>
        <p:spPr>
          <a:xfrm>
            <a:off x="943745" y="4750887"/>
            <a:ext cx="8190510" cy="1641894"/>
          </a:xfrm>
        </p:spPr>
        <p:txBody>
          <a:bodyPr anchor="ctr"/>
          <a:lstStyle>
            <a:lvl1pPr marL="0" indent="0">
              <a:buNone/>
              <a:defRPr sz="198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50" name="Date Placeholder 4"/>
          <p:cNvSpPr>
            <a:spLocks noGrp="1"/>
          </p:cNvSpPr>
          <p:nvPr>
            <p:ph type="dt" sz="half" idx="12"/>
          </p:nvPr>
        </p:nvSpPr>
        <p:spPr>
          <a:xfrm>
            <a:off x="6165850" y="6484938"/>
            <a:ext cx="2268538" cy="403225"/>
          </a:xfrm>
          <a:prstGeom prst="rect">
            <a:avLst/>
          </a:prstGeom>
        </p:spPr>
        <p:txBody>
          <a:bodyPr vert="horz" lIns="91440" tIns="45720" rIns="91440" bIns="45720" rtlCol="0" anchor="ctr"/>
          <a:lstStyle>
            <a:lvl1pPr>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98D14370-89F4-450B-A252-56D3ADDD4626}"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1" name="Footer Placeholder 5"/>
          <p:cNvSpPr>
            <a:spLocks noGrp="1"/>
          </p:cNvSpPr>
          <p:nvPr>
            <p:ph type="ftr" sz="quarter" idx="3"/>
          </p:nvPr>
        </p:nvSpPr>
        <p:spPr>
          <a:xfrm>
            <a:off x="942975" y="6484938"/>
            <a:ext cx="5159375" cy="403225"/>
          </a:xfrm>
          <a:prstGeom prst="rect">
            <a:avLst/>
          </a:prstGeom>
        </p:spPr>
        <p:txBody>
          <a:bodyPr vert="horz" lIns="91440" tIns="45720" rIns="91440" bIns="45720" rtlCol="0" anchor="ctr"/>
          <a:lstStyle>
            <a:lvl1pPr>
              <a:defRPr/>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2" name="Slide Number Placeholder 6"/>
          <p:cNvSpPr>
            <a:spLocks noGrp="1"/>
          </p:cNvSpPr>
          <p:nvPr>
            <p:ph type="sldNum" sz="quarter" idx="4"/>
          </p:nvPr>
        </p:nvSpPr>
        <p:spPr>
          <a:xfrm>
            <a:off x="8496300" y="6484938"/>
            <a:ext cx="638175" cy="403225"/>
          </a:xfrm>
          <a:prstGeom prst="rect">
            <a:avLst/>
          </a:prstGeom>
        </p:spPr>
        <p:txBody>
          <a:bodyPr vert="horz" lIns="91440" tIns="45720" rIns="91440" bIns="45720" rtlCol="0" anchor="ctr"/>
          <a:p>
            <a:pPr algn="r">
              <a:buNone/>
            </a:pPr>
            <a:fld id="{9A0DB2DC-4C9A-4742-B13C-FB6460FD3503}" type="slidenum">
              <a:rPr lang="en-IN" altLang="en-US" dirty="0"/>
            </a:fld>
            <a:endParaRPr lang="en-I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lstStyle>
            <a:lvl1pPr>
              <a:defRPr sz="3970"/>
            </a:lvl1pPr>
          </a:lstStyle>
          <a:p>
            <a:r>
              <a:rPr lang="en-US"/>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lstStyle>
            <a:lvl1pPr marL="0" indent="0">
              <a:buNone/>
              <a:defRPr sz="198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3" name="Date Placeholder 2"/>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8" name="Text Placeholder 3"/>
          <p:cNvSpPr>
            <a:spLocks noGrp="1"/>
          </p:cNvSpPr>
          <p:nvPr>
            <p:ph type="body" sz="half" idx="15"/>
          </p:nvPr>
        </p:nvSpPr>
        <p:spPr>
          <a:xfrm>
            <a:off x="943746" y="3704068"/>
            <a:ext cx="2641900" cy="2679657"/>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10" name="Text Placeholder 3"/>
          <p:cNvSpPr>
            <a:spLocks noGrp="1"/>
          </p:cNvSpPr>
          <p:nvPr>
            <p:ph type="body" sz="half" idx="16"/>
          </p:nvPr>
        </p:nvSpPr>
        <p:spPr>
          <a:xfrm>
            <a:off x="3732913" y="3707564"/>
            <a:ext cx="2633660" cy="2679657"/>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12" name="Text Placeholder 3"/>
          <p:cNvSpPr>
            <a:spLocks noGrp="1"/>
          </p:cNvSpPr>
          <p:nvPr>
            <p:ph type="body" sz="half" idx="17"/>
          </p:nvPr>
        </p:nvSpPr>
        <p:spPr>
          <a:xfrm>
            <a:off x="6492579" y="3704068"/>
            <a:ext cx="2641673" cy="2679657"/>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2" name="Date Placeholder 1"/>
          <p:cNvSpPr>
            <a:spLocks noGrp="1"/>
          </p:cNvSpPr>
          <p:nvPr>
            <p:ph type="dt" sz="half" idx="18"/>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3" name="Footer Placeholder 2"/>
          <p:cNvSpPr>
            <a:spLocks noGrp="1"/>
          </p:cNvSpPr>
          <p:nvPr>
            <p:ph type="ftr" sz="quarter" idx="19"/>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Slide Number Placeholder 3"/>
          <p:cNvSpPr>
            <a:spLocks noGrp="1"/>
          </p:cNvSpPr>
          <p:nvPr>
            <p:ph type="sldNum" sz="quarter" idx="20"/>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985" dirty="0"/>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198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985"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3"/>
          <p:cNvSpPr>
            <a:spLocks noGrp="1"/>
          </p:cNvSpPr>
          <p:nvPr>
            <p:ph type="body" sz="half" idx="18"/>
          </p:nvPr>
        </p:nvSpPr>
        <p:spPr>
          <a:xfrm>
            <a:off x="943747" y="5490475"/>
            <a:ext cx="2641898" cy="901520"/>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985" dirty="0"/>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198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985"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Text Placeholder 3"/>
          <p:cNvSpPr>
            <a:spLocks noGrp="1"/>
          </p:cNvSpPr>
          <p:nvPr>
            <p:ph type="body" sz="half" idx="19"/>
          </p:nvPr>
        </p:nvSpPr>
        <p:spPr>
          <a:xfrm>
            <a:off x="3710445" y="5490472"/>
            <a:ext cx="2646164" cy="893252"/>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985" dirty="0"/>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198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985"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Text Placeholder 3"/>
          <p:cNvSpPr>
            <a:spLocks noGrp="1"/>
          </p:cNvSpPr>
          <p:nvPr>
            <p:ph type="body" sz="half" idx="20"/>
          </p:nvPr>
        </p:nvSpPr>
        <p:spPr>
          <a:xfrm>
            <a:off x="6492579" y="5490471"/>
            <a:ext cx="2641673" cy="893255"/>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48" name="Date Placeholder 2"/>
          <p:cNvSpPr>
            <a:spLocks noGrp="1"/>
          </p:cNvSpPr>
          <p:nvPr>
            <p:ph type="dt" sz="half" idx="2"/>
          </p:nvPr>
        </p:nvSpPr>
        <p:spPr>
          <a:xfrm>
            <a:off x="6165850" y="6484938"/>
            <a:ext cx="2268538" cy="403225"/>
          </a:xfrm>
          <a:prstGeom prst="rect">
            <a:avLst/>
          </a:prstGeom>
        </p:spPr>
        <p:txBody>
          <a:bodyPr vert="horz" lIns="91440" tIns="45720" rIns="91440" bIns="45720" rtlCol="0" anchor="ctr"/>
          <a:lstStyle>
            <a:lvl1pPr>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47AD5AFA-C135-4FCB-9F9F-DD1BCC545200}"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9" name="Footer Placeholder 3"/>
          <p:cNvSpPr>
            <a:spLocks noGrp="1"/>
          </p:cNvSpPr>
          <p:nvPr>
            <p:ph type="ftr" sz="quarter" idx="23"/>
          </p:nvPr>
        </p:nvSpPr>
        <p:spPr>
          <a:xfrm>
            <a:off x="942975" y="6484938"/>
            <a:ext cx="5159375" cy="403225"/>
          </a:xfrm>
          <a:prstGeom prst="rect">
            <a:avLst/>
          </a:prstGeom>
        </p:spPr>
        <p:txBody>
          <a:bodyPr vert="horz" lIns="91440" tIns="45720" rIns="91440" bIns="45720" rtlCol="0" anchor="ctr"/>
          <a:lstStyle>
            <a:lvl1pPr>
              <a:defRPr cap="all" baseline="0"/>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all"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0" name="Slide Number Placeholder 4"/>
          <p:cNvSpPr>
            <a:spLocks noGrp="1"/>
          </p:cNvSpPr>
          <p:nvPr>
            <p:ph type="sldNum" sz="quarter" idx="4"/>
          </p:nvPr>
        </p:nvSpPr>
        <p:spPr>
          <a:xfrm>
            <a:off x="8496300" y="6484938"/>
            <a:ext cx="638175" cy="403225"/>
          </a:xfrm>
          <a:prstGeom prst="rect">
            <a:avLst/>
          </a:prstGeom>
        </p:spPr>
        <p:txBody>
          <a:bodyPr vert="horz" lIns="91440" tIns="45720" rIns="91440" bIns="45720" rtlCol="0" anchor="ctr"/>
          <a:p>
            <a:pPr algn="r">
              <a:buNone/>
            </a:pPr>
            <a:fld id="{9A0DB2DC-4C9A-4742-B13C-FB6460FD3503}" type="slidenum">
              <a:rPr lang="en-IN" altLang="en-US" dirty="0"/>
            </a:fld>
            <a:endParaRPr lang="en-I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Slide Number Placeholder 3"/>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3238" y="3168650"/>
            <a:ext cx="4456112" cy="36655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5111750" y="3168650"/>
            <a:ext cx="4456113" cy="36655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Slide Number Placeholder 4"/>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Slide Number Placeholder 6"/>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vert="horz" wrap="square" lIns="0" tIns="3816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93000"/>
              </a:lnSpc>
              <a:spcBef>
                <a:spcPts val="1890"/>
              </a:spcBef>
              <a:spcAft>
                <a:spcPct val="0"/>
              </a:spcAft>
              <a:buClr>
                <a:srgbClr val="000000"/>
              </a:buClr>
              <a:buSzPct val="100000"/>
              <a:buFont typeface="Times New Roman" panose="02020603050405020304" pitchFamily="16" charset="0"/>
              <a:buNone/>
              <a:defRPr/>
            </a:pPr>
            <a:endParaRPr kumimoji="0" lang="en-IN" sz="3200" b="0" i="0" u="none" strike="noStrike" kern="1200" cap="none" spc="0" normalizeH="0" baseline="0" noProof="0">
              <a:ln>
                <a:noFill/>
              </a:ln>
              <a:solidFill>
                <a:srgbClr val="FFFFFF"/>
              </a:solidFill>
              <a:effectLst/>
              <a:uLnTx/>
              <a:uFillTx/>
              <a:latin typeface="+mn-lt"/>
              <a:ea typeface="+mn-ea"/>
              <a:cs typeface="+mn-cs"/>
            </a:endParaRP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idx="10"/>
          </p:nvPr>
        </p:nvSpPr>
        <p:spPr/>
        <p:txBody>
          <a:bodyPr/>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image" Target="../media/image3.png"/><Relationship Id="rId18" Type="http://schemas.openxmlformats.org/officeDocument/2006/relationships/image" Target="../media/image2.jpeg"/><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1"/>
          <p:cNvSpPr>
            <a:spLocks noGrp="1"/>
          </p:cNvSpPr>
          <p:nvPr>
            <p:ph type="title"/>
          </p:nvPr>
        </p:nvSpPr>
        <p:spPr>
          <a:xfrm>
            <a:off x="503238" y="1079500"/>
            <a:ext cx="9064625" cy="1722438"/>
          </a:xfrm>
          <a:prstGeom prst="rect">
            <a:avLst/>
          </a:prstGeom>
          <a:noFill/>
          <a:ln w="9525">
            <a:noFill/>
          </a:ln>
        </p:spPr>
        <p:txBody>
          <a:bodyPr lIns="0" tIns="0" rIns="0" bIns="0" anchor="ctr" anchorCtr="0"/>
          <a:p>
            <a:pPr lvl="0"/>
            <a:r>
              <a:rPr lang="en-GB" altLang="en-US" dirty="0"/>
              <a:t>Click to edit the title text format</a:t>
            </a:r>
            <a:endParaRPr lang="en-GB" altLang="en-US" dirty="0"/>
          </a:p>
        </p:txBody>
      </p:sp>
      <p:sp>
        <p:nvSpPr>
          <p:cNvPr id="1027" name="Rectangle 2"/>
          <p:cNvSpPr>
            <a:spLocks noGrp="1"/>
          </p:cNvSpPr>
          <p:nvPr>
            <p:ph type="body" idx="1"/>
          </p:nvPr>
        </p:nvSpPr>
        <p:spPr>
          <a:xfrm>
            <a:off x="503238" y="3168650"/>
            <a:ext cx="9064625" cy="3665538"/>
          </a:xfrm>
          <a:prstGeom prst="rect">
            <a:avLst/>
          </a:prstGeom>
          <a:noFill/>
          <a:ln w="9525">
            <a:noFill/>
          </a:ln>
        </p:spPr>
        <p:txBody>
          <a:bodyPr lIns="0" tIns="38160"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
        <p:nvSpPr>
          <p:cNvPr id="1028" name="Text Box 3"/>
          <p:cNvSpPr txBox="1"/>
          <p:nvPr/>
        </p:nvSpPr>
        <p:spPr>
          <a:xfrm>
            <a:off x="503238" y="6886575"/>
            <a:ext cx="2343150" cy="515938"/>
          </a:xfrm>
          <a:prstGeom prst="rect">
            <a:avLst/>
          </a:prstGeom>
          <a:noFill/>
          <a:ln w="9525">
            <a:noFill/>
          </a:ln>
        </p:spPr>
        <p:txBody>
          <a:bodyPr wrap="none" anchor="ctr" anchorCtr="0"/>
          <a:p>
            <a:pPr lvl="0">
              <a:buClr>
                <a:srgbClr val="000000"/>
              </a:buClr>
              <a:buSzPct val="100000"/>
              <a:buFont typeface="Times New Roman" panose="02020603050405020304" pitchFamily="16" charset="0"/>
            </a:pPr>
            <a:endParaRPr lang="en-IN" altLang="en-US" dirty="0">
              <a:latin typeface="Arial" panose="020B0604020202020204" pitchFamily="34" charset="0"/>
            </a:endParaRPr>
          </a:p>
        </p:txBody>
      </p:sp>
      <p:sp>
        <p:nvSpPr>
          <p:cNvPr id="1029" name="Text Box 4"/>
          <p:cNvSpPr txBox="1"/>
          <p:nvPr/>
        </p:nvSpPr>
        <p:spPr>
          <a:xfrm>
            <a:off x="3448050" y="6886575"/>
            <a:ext cx="3190875" cy="515938"/>
          </a:xfrm>
          <a:prstGeom prst="rect">
            <a:avLst/>
          </a:prstGeom>
          <a:noFill/>
          <a:ln w="9525">
            <a:noFill/>
          </a:ln>
        </p:spPr>
        <p:txBody>
          <a:bodyPr wrap="none" anchor="ctr" anchorCtr="0"/>
          <a:p>
            <a:pPr lvl="0">
              <a:buClr>
                <a:srgbClr val="000000"/>
              </a:buClr>
              <a:buSzPct val="100000"/>
              <a:buFont typeface="Times New Roman" panose="02020603050405020304" pitchFamily="16" charset="0"/>
            </a:pPr>
            <a:endParaRPr lang="en-IN" altLang="en-US" dirty="0">
              <a:latin typeface="Arial" panose="020B0604020202020204" pitchFamily="34" charset="0"/>
            </a:endParaRPr>
          </a:p>
        </p:txBody>
      </p:sp>
      <p:sp>
        <p:nvSpPr>
          <p:cNvPr id="2" name="Rectangle 5"/>
          <p:cNvSpPr>
            <a:spLocks noGrp="1" noChangeArrowheads="1"/>
          </p:cNvSpPr>
          <p:nvPr>
            <p:ph type="sldNum"/>
          </p:nvPr>
        </p:nvSpPr>
        <p:spPr bwMode="auto">
          <a:xfrm>
            <a:off x="7227888" y="6886575"/>
            <a:ext cx="2341563" cy="514350"/>
          </a:xfrm>
          <a:prstGeom prst="rect">
            <a:avLst/>
          </a:prstGeom>
          <a:noFill/>
          <a:ln>
            <a:noFill/>
          </a:ln>
          <a:effectLst/>
        </p:spPr>
        <p:txBody>
          <a:bodyPr vert="horz" wrap="square" lIns="0" tIns="0" rIns="0" bIns="0" numCol="1" anchor="t" anchorCtr="0" compatLnSpc="1"/>
          <a:lstStyle>
            <a:lvl1pPr algn="r">
              <a:defRPr sz="1400">
                <a:solidFill>
                  <a:srgbClr val="FFFFFF"/>
                </a:solidFill>
                <a:latin typeface="Times New Roman" panose="02020603050405020304" pitchFamily="16" charset="0"/>
              </a:defRPr>
            </a:lvl1p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fld>
            <a:endParaRPr lang="en-I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kern="1200">
          <a:solidFill>
            <a:srgbClr val="FFFFFF"/>
          </a:solidFill>
          <a:latin typeface="+mj-lt"/>
          <a:ea typeface="+mj-ea"/>
          <a:cs typeface="+mj-cs"/>
        </a:defRPr>
      </a:lvl1pPr>
      <a:lvl2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2pPr>
      <a:lvl3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3pPr>
      <a:lvl4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4pPr>
      <a:lvl5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5pPr>
      <a:lvl6pPr marL="25146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6pPr>
      <a:lvl7pPr marL="29718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7pPr>
      <a:lvl8pPr marL="34290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8pPr>
      <a:lvl9pPr marL="38862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9pPr>
    </p:titleStyle>
    <p:body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blip>
          <a:srcRect/>
          <a:stretch>
            <a:fillRect/>
          </a:stretch>
        </p:blipFill>
        <p:spPr bwMode="auto">
          <a:xfrm>
            <a:off x="1" y="-1"/>
            <a:ext cx="10080627" cy="7559676"/>
          </a:xfrm>
          <a:prstGeom prst="rect">
            <a:avLst/>
          </a:prstGeom>
          <a:noFill/>
        </p:spPr>
      </p:pic>
      <p:grpSp>
        <p:nvGrpSpPr>
          <p:cNvPr id="2051" name="Group 7"/>
          <p:cNvGrpSpPr/>
          <p:nvPr/>
        </p:nvGrpSpPr>
        <p:grpSpPr>
          <a:xfrm>
            <a:off x="-15875" y="0"/>
            <a:ext cx="9967913" cy="7559675"/>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942975" y="681038"/>
            <a:ext cx="8191500" cy="1630363"/>
          </a:xfrm>
          <a:prstGeom prst="rect">
            <a:avLst/>
          </a:prstGeom>
        </p:spPr>
        <p:txBody>
          <a:bodyPr vert="horz" lIns="91440" tIns="45720" rIns="91440" bIns="45720" rtlCol="0" anchor="ctr">
            <a:normAutofit/>
          </a:bodyPr>
          <a:lstStyle/>
          <a:p>
            <a:endParaRPr lang="en-US" dirty="0"/>
          </a:p>
        </p:txBody>
      </p:sp>
      <p:sp>
        <p:nvSpPr>
          <p:cNvPr id="2053" name="Text Placeholder 2"/>
          <p:cNvSpPr>
            <a:spLocks noGrp="1"/>
          </p:cNvSpPr>
          <p:nvPr>
            <p:ph type="body" idx="1"/>
          </p:nvPr>
        </p:nvSpPr>
        <p:spPr>
          <a:xfrm>
            <a:off x="942975" y="2479675"/>
            <a:ext cx="8191500" cy="39036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6165850" y="6484938"/>
            <a:ext cx="2268538" cy="403225"/>
          </a:xfrm>
          <a:prstGeom prst="rect">
            <a:avLst/>
          </a:prstGeom>
        </p:spPr>
        <p:txBody>
          <a:bodyPr vert="horz" lIns="91440" tIns="45720" rIns="91440" bIns="45720" rtlCol="0" anchor="ctr"/>
          <a:lstStyle>
            <a:lvl1pPr algn="r">
              <a:defRPr sz="1155">
                <a:solidFill>
                  <a:schemeClr val="tx1">
                    <a:tint val="75000"/>
                  </a:schemeClr>
                </a:solidFill>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3"/>
          </p:nvPr>
        </p:nvSpPr>
        <p:spPr>
          <a:xfrm>
            <a:off x="942975" y="6484938"/>
            <a:ext cx="5159375" cy="403225"/>
          </a:xfrm>
          <a:prstGeom prst="rect">
            <a:avLst/>
          </a:prstGeom>
        </p:spPr>
        <p:txBody>
          <a:bodyPr vert="horz" lIns="91440" tIns="45720" rIns="91440" bIns="45720" rtlCol="0" anchor="ctr"/>
          <a:lstStyle>
            <a:lvl1pPr algn="l">
              <a:defRPr sz="1155">
                <a:solidFill>
                  <a:schemeClr val="tx1">
                    <a:tint val="75000"/>
                  </a:schemeClr>
                </a:solidFill>
              </a:defRPr>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4"/>
          </p:nvPr>
        </p:nvSpPr>
        <p:spPr>
          <a:xfrm>
            <a:off x="8496300" y="6484938"/>
            <a:ext cx="638175" cy="403225"/>
          </a:xfrm>
          <a:prstGeom prst="rect">
            <a:avLst/>
          </a:prstGeom>
        </p:spPr>
        <p:txBody>
          <a:bodyPr vert="horz" lIns="91440" tIns="45720" rIns="91440" bIns="45720" rtlCol="0" anchor="ctr"/>
          <a:lstStyle>
            <a:lvl1pPr algn="r">
              <a:defRPr sz="1100">
                <a:solidFill>
                  <a:srgbClr val="FFFFFF"/>
                </a:solidFill>
              </a:defRPr>
            </a:lvl1pPr>
          </a:lstStyle>
          <a:p>
            <a:pPr lvl="0">
              <a:buNone/>
            </a:pPr>
            <a:fld id="{9A0DB2DC-4C9A-4742-B13C-FB6460FD3503}" type="slidenum">
              <a:rPr lang="en-IN" altLang="en-US" dirty="0">
                <a:latin typeface="Arial" panose="020B0604020202020204" pitchFamily="34" charset="0"/>
              </a:rPr>
            </a:fld>
            <a:endParaRPr lang="en-IN" alt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1006475" rtl="0" eaLnBrk="0" fontAlgn="base" hangingPunct="0">
        <a:lnSpc>
          <a:spcPct val="90000"/>
        </a:lnSpc>
        <a:spcBef>
          <a:spcPct val="0"/>
        </a:spcBef>
        <a:spcAft>
          <a:spcPct val="0"/>
        </a:spcAft>
        <a:defRPr sz="3900" kern="1200" cap="all">
          <a:solidFill>
            <a:schemeClr val="tx1"/>
          </a:solidFill>
          <a:latin typeface="+mj-lt"/>
          <a:ea typeface="+mj-ea"/>
          <a:cs typeface="+mj-cs"/>
        </a:defRPr>
      </a:lvl1pPr>
      <a:lvl2pPr algn="l" defTabSz="1006475" rtl="0" eaLnBrk="0" fontAlgn="base" hangingPunct="0">
        <a:lnSpc>
          <a:spcPct val="90000"/>
        </a:lnSpc>
        <a:spcBef>
          <a:spcPct val="0"/>
        </a:spcBef>
        <a:spcAft>
          <a:spcPct val="0"/>
        </a:spcAft>
        <a:defRPr sz="3900">
          <a:solidFill>
            <a:schemeClr val="tx1"/>
          </a:solidFill>
          <a:latin typeface="Tw Cen MT" pitchFamily="34" charset="0"/>
        </a:defRPr>
      </a:lvl2pPr>
      <a:lvl3pPr algn="l" defTabSz="1006475" rtl="0" eaLnBrk="0" fontAlgn="base" hangingPunct="0">
        <a:lnSpc>
          <a:spcPct val="90000"/>
        </a:lnSpc>
        <a:spcBef>
          <a:spcPct val="0"/>
        </a:spcBef>
        <a:spcAft>
          <a:spcPct val="0"/>
        </a:spcAft>
        <a:defRPr sz="3900">
          <a:solidFill>
            <a:schemeClr val="tx1"/>
          </a:solidFill>
          <a:latin typeface="Tw Cen MT" pitchFamily="34" charset="0"/>
        </a:defRPr>
      </a:lvl3pPr>
      <a:lvl4pPr algn="l" defTabSz="1006475" rtl="0" eaLnBrk="0" fontAlgn="base" hangingPunct="0">
        <a:lnSpc>
          <a:spcPct val="90000"/>
        </a:lnSpc>
        <a:spcBef>
          <a:spcPct val="0"/>
        </a:spcBef>
        <a:spcAft>
          <a:spcPct val="0"/>
        </a:spcAft>
        <a:defRPr sz="3900">
          <a:solidFill>
            <a:schemeClr val="tx1"/>
          </a:solidFill>
          <a:latin typeface="Tw Cen MT" pitchFamily="34" charset="0"/>
        </a:defRPr>
      </a:lvl4pPr>
      <a:lvl5pPr algn="l" defTabSz="1006475" rtl="0" eaLnBrk="0" fontAlgn="base" hangingPunct="0">
        <a:lnSpc>
          <a:spcPct val="90000"/>
        </a:lnSpc>
        <a:spcBef>
          <a:spcPct val="0"/>
        </a:spcBef>
        <a:spcAft>
          <a:spcPct val="0"/>
        </a:spcAft>
        <a:defRPr sz="3900">
          <a:solidFill>
            <a:schemeClr val="tx1"/>
          </a:solidFill>
          <a:latin typeface="Tw Cen MT" pitchFamily="34" charset="0"/>
        </a:defRPr>
      </a:lvl5pPr>
      <a:lvl6pPr marL="457200" algn="l" defTabSz="1006475" rtl="0" fontAlgn="base">
        <a:lnSpc>
          <a:spcPct val="90000"/>
        </a:lnSpc>
        <a:spcBef>
          <a:spcPct val="0"/>
        </a:spcBef>
        <a:spcAft>
          <a:spcPct val="0"/>
        </a:spcAft>
        <a:defRPr sz="3900">
          <a:solidFill>
            <a:schemeClr val="tx1"/>
          </a:solidFill>
          <a:latin typeface="Tw Cen MT" pitchFamily="34" charset="0"/>
        </a:defRPr>
      </a:lvl6pPr>
      <a:lvl7pPr marL="914400" algn="l" defTabSz="1006475" rtl="0" fontAlgn="base">
        <a:lnSpc>
          <a:spcPct val="90000"/>
        </a:lnSpc>
        <a:spcBef>
          <a:spcPct val="0"/>
        </a:spcBef>
        <a:spcAft>
          <a:spcPct val="0"/>
        </a:spcAft>
        <a:defRPr sz="3900">
          <a:solidFill>
            <a:schemeClr val="tx1"/>
          </a:solidFill>
          <a:latin typeface="Tw Cen MT" pitchFamily="34" charset="0"/>
        </a:defRPr>
      </a:lvl7pPr>
      <a:lvl8pPr marL="1371600" algn="l" defTabSz="1006475" rtl="0" fontAlgn="base">
        <a:lnSpc>
          <a:spcPct val="90000"/>
        </a:lnSpc>
        <a:spcBef>
          <a:spcPct val="0"/>
        </a:spcBef>
        <a:spcAft>
          <a:spcPct val="0"/>
        </a:spcAft>
        <a:defRPr sz="3900">
          <a:solidFill>
            <a:schemeClr val="tx1"/>
          </a:solidFill>
          <a:latin typeface="Tw Cen MT" pitchFamily="34" charset="0"/>
        </a:defRPr>
      </a:lvl8pPr>
      <a:lvl9pPr marL="1828800" algn="l" defTabSz="1006475" rtl="0" fontAlgn="base">
        <a:lnSpc>
          <a:spcPct val="90000"/>
        </a:lnSpc>
        <a:spcBef>
          <a:spcPct val="0"/>
        </a:spcBef>
        <a:spcAft>
          <a:spcPct val="0"/>
        </a:spcAft>
        <a:defRPr sz="3900">
          <a:solidFill>
            <a:schemeClr val="tx1"/>
          </a:solidFill>
          <a:latin typeface="Tw Cen MT" pitchFamily="34" charset="0"/>
        </a:defRPr>
      </a:lvl9pPr>
    </p:titleStyle>
    <p:bodyStyle>
      <a:lvl1pPr marL="250825" indent="-250825" algn="l" defTabSz="1006475" rtl="0" eaLnBrk="0" fontAlgn="base" hangingPunct="0">
        <a:lnSpc>
          <a:spcPct val="120000"/>
        </a:lnSpc>
        <a:spcBef>
          <a:spcPts val="1100"/>
        </a:spcBef>
        <a:spcAft>
          <a:spcPct val="0"/>
        </a:spcAft>
        <a:buSzPct val="125000"/>
        <a:buFont typeface="Arial" panose="020B0604020202020204" pitchFamily="34" charset="0"/>
        <a:buChar char="•"/>
        <a:defRPr sz="2600" kern="1200">
          <a:solidFill>
            <a:schemeClr val="tx1"/>
          </a:solidFill>
          <a:latin typeface="+mn-lt"/>
          <a:ea typeface="+mn-ea"/>
          <a:cs typeface="+mn-cs"/>
        </a:defRPr>
      </a:lvl1pPr>
      <a:lvl2pPr marL="755650"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2200" kern="1200">
          <a:solidFill>
            <a:schemeClr val="tx1"/>
          </a:solidFill>
          <a:latin typeface="+mn-lt"/>
          <a:ea typeface="+mn-ea"/>
          <a:cs typeface="+mn-cs"/>
        </a:defRPr>
      </a:lvl2pPr>
      <a:lvl3pPr marL="1259205"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1900" kern="1200">
          <a:solidFill>
            <a:schemeClr val="tx1"/>
          </a:solidFill>
          <a:latin typeface="+mn-lt"/>
          <a:ea typeface="+mn-ea"/>
          <a:cs typeface="+mn-cs"/>
        </a:defRPr>
      </a:lvl3pPr>
      <a:lvl4pPr marL="1764030"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1700" kern="1200">
          <a:solidFill>
            <a:schemeClr val="tx1"/>
          </a:solidFill>
          <a:latin typeface="+mn-lt"/>
          <a:ea typeface="+mn-ea"/>
          <a:cs typeface="+mn-cs"/>
        </a:defRPr>
      </a:lvl4pPr>
      <a:lvl5pPr marL="2266950"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1700" kern="1200">
          <a:solidFill>
            <a:schemeClr val="tx1"/>
          </a:solidFill>
          <a:latin typeface="+mn-lt"/>
          <a:ea typeface="+mn-ea"/>
          <a:cs typeface="+mn-cs"/>
        </a:defRPr>
      </a:lvl5pPr>
      <a:lvl6pPr marL="2771775"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6pPr>
      <a:lvl7pPr marL="3275965"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7pPr>
      <a:lvl8pPr marL="3779520"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8pPr>
      <a:lvl9pPr marL="4283710"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9pPr>
    </p:bodyStyle>
    <p:otherStyle>
      <a:defPPr>
        <a:defRPr lang="en-US"/>
      </a:defPPr>
      <a:lvl1pPr marL="0" algn="l" defTabSz="1007745" rtl="0" eaLnBrk="1" latinLnBrk="0" hangingPunct="1">
        <a:defRPr sz="1985" kern="1200">
          <a:solidFill>
            <a:schemeClr val="tx1"/>
          </a:solidFill>
          <a:latin typeface="+mn-lt"/>
          <a:ea typeface="+mn-ea"/>
          <a:cs typeface="+mn-cs"/>
        </a:defRPr>
      </a:lvl1pPr>
      <a:lvl2pPr marL="504190" algn="l" defTabSz="1007745" rtl="0" eaLnBrk="1" latinLnBrk="0" hangingPunct="1">
        <a:defRPr sz="1985" kern="1200">
          <a:solidFill>
            <a:schemeClr val="tx1"/>
          </a:solidFill>
          <a:latin typeface="+mn-lt"/>
          <a:ea typeface="+mn-ea"/>
          <a:cs typeface="+mn-cs"/>
        </a:defRPr>
      </a:lvl2pPr>
      <a:lvl3pPr marL="1007745" algn="l" defTabSz="1007745" rtl="0" eaLnBrk="1" latinLnBrk="0" hangingPunct="1">
        <a:defRPr sz="1985" kern="1200">
          <a:solidFill>
            <a:schemeClr val="tx1"/>
          </a:solidFill>
          <a:latin typeface="+mn-lt"/>
          <a:ea typeface="+mn-ea"/>
          <a:cs typeface="+mn-cs"/>
        </a:defRPr>
      </a:lvl3pPr>
      <a:lvl4pPr marL="1511935" algn="l" defTabSz="1007745" rtl="0" eaLnBrk="1" latinLnBrk="0" hangingPunct="1">
        <a:defRPr sz="1985" kern="1200">
          <a:solidFill>
            <a:schemeClr val="tx1"/>
          </a:solidFill>
          <a:latin typeface="+mn-lt"/>
          <a:ea typeface="+mn-ea"/>
          <a:cs typeface="+mn-cs"/>
        </a:defRPr>
      </a:lvl4pPr>
      <a:lvl5pPr marL="2016125" algn="l" defTabSz="1007745" rtl="0" eaLnBrk="1" latinLnBrk="0" hangingPunct="1">
        <a:defRPr sz="1985" kern="1200">
          <a:solidFill>
            <a:schemeClr val="tx1"/>
          </a:solidFill>
          <a:latin typeface="+mn-lt"/>
          <a:ea typeface="+mn-ea"/>
          <a:cs typeface="+mn-cs"/>
        </a:defRPr>
      </a:lvl5pPr>
      <a:lvl6pPr marL="2519680" algn="l" defTabSz="1007745" rtl="0" eaLnBrk="1" latinLnBrk="0" hangingPunct="1">
        <a:defRPr sz="1985" kern="1200">
          <a:solidFill>
            <a:schemeClr val="tx1"/>
          </a:solidFill>
          <a:latin typeface="+mn-lt"/>
          <a:ea typeface="+mn-ea"/>
          <a:cs typeface="+mn-cs"/>
        </a:defRPr>
      </a:lvl6pPr>
      <a:lvl7pPr marL="3023870" algn="l" defTabSz="1007745" rtl="0" eaLnBrk="1" latinLnBrk="0" hangingPunct="1">
        <a:defRPr sz="1985" kern="1200">
          <a:solidFill>
            <a:schemeClr val="tx1"/>
          </a:solidFill>
          <a:latin typeface="+mn-lt"/>
          <a:ea typeface="+mn-ea"/>
          <a:cs typeface="+mn-cs"/>
        </a:defRPr>
      </a:lvl7pPr>
      <a:lvl8pPr marL="3528060" algn="l" defTabSz="1007745" rtl="0" eaLnBrk="1" latinLnBrk="0" hangingPunct="1">
        <a:defRPr sz="1985" kern="1200">
          <a:solidFill>
            <a:schemeClr val="tx1"/>
          </a:solidFill>
          <a:latin typeface="+mn-lt"/>
          <a:ea typeface="+mn-ea"/>
          <a:cs typeface="+mn-cs"/>
        </a:defRPr>
      </a:lvl8pPr>
      <a:lvl9pPr marL="4031615" algn="l" defTabSz="1007745"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170" name="Text Box 1"/>
          <p:cNvSpPr txBox="1"/>
          <p:nvPr/>
        </p:nvSpPr>
        <p:spPr>
          <a:xfrm>
            <a:off x="144463" y="2181225"/>
            <a:ext cx="10048875" cy="1319213"/>
          </a:xfrm>
          <a:prstGeom prst="rect">
            <a:avLst/>
          </a:prstGeom>
          <a:noFill/>
          <a:ln w="9525">
            <a:noFill/>
          </a:ln>
        </p:spPr>
        <p:txBody>
          <a:bodyPr lIns="0" tIns="42840" rIns="0" bIns="0" anchor="ctr" anchorCtr="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algn="ctr"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endParaRPr lang="en-IN" altLang="en-US" sz="3600" dirty="0"/>
          </a:p>
        </p:txBody>
      </p:sp>
      <p:sp>
        <p:nvSpPr>
          <p:cNvPr id="7171" name="Text Box 2"/>
          <p:cNvSpPr txBox="1"/>
          <p:nvPr/>
        </p:nvSpPr>
        <p:spPr>
          <a:xfrm>
            <a:off x="876300" y="6284913"/>
            <a:ext cx="6191250" cy="936625"/>
          </a:xfrm>
          <a:prstGeom prst="rect">
            <a:avLst/>
          </a:prstGeom>
          <a:noFill/>
          <a:ln w="9525">
            <a:noFill/>
          </a:ln>
        </p:spPr>
        <p:txBody>
          <a:bodyPr lIns="90000" tIns="69840" rIns="90000" bIns="4500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en-US" sz="3600" dirty="0">
              <a:latin typeface="Agency FB" pitchFamily="34" charset="0"/>
            </a:endParaRPr>
          </a:p>
        </p:txBody>
      </p:sp>
      <p:sp>
        <p:nvSpPr>
          <p:cNvPr id="7172" name="Text Box 3"/>
          <p:cNvSpPr txBox="1"/>
          <p:nvPr/>
        </p:nvSpPr>
        <p:spPr>
          <a:xfrm>
            <a:off x="935990" y="1659890"/>
            <a:ext cx="8137525" cy="3185795"/>
          </a:xfrm>
          <a:prstGeom prst="rect">
            <a:avLst/>
          </a:prstGeom>
          <a:noFill/>
          <a:ln w="9525">
            <a:noFill/>
          </a:ln>
        </p:spPr>
        <p:txBody>
          <a:bodyPr lIns="90000" tIns="80640" rIns="90000" bIns="4500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5000" dirty="0">
                <a:latin typeface="Franklin Gothic Demi Cond" pitchFamily="34" charset="0"/>
              </a:rPr>
              <a:t>REAL-TIME HUMAN                                   DETECTION      &amp;          COUNTING </a:t>
            </a:r>
            <a:endParaRPr lang="en-IN" altLang="en-US" sz="5000" dirty="0">
              <a:latin typeface="Franklin Gothic Demi Cond"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
          <p:cNvSpPr txBox="1">
            <a:spLocks noChangeArrowheads="1"/>
          </p:cNvSpPr>
          <p:nvPr/>
        </p:nvSpPr>
        <p:spPr bwMode="auto">
          <a:xfrm>
            <a:off x="693738" y="1093788"/>
            <a:ext cx="8693150" cy="1447800"/>
          </a:xfrm>
          <a:prstGeom prst="rect">
            <a:avLst/>
          </a:prstGeom>
          <a:noFill/>
          <a:ln>
            <a:noFill/>
          </a:ln>
          <a:effectLst/>
        </p:spPr>
        <p:txBody>
          <a:bodyPr lIns="0" tIns="28440" rIns="0" bIns="0"/>
          <a:lstStyle>
            <a:lvl1pPr marL="3416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1pPr>
            <a:lvl2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2pPr>
            <a:lvl3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3pPr>
            <a:lvl4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4pPr>
            <a:lvl5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9pPr>
          </a:lstStyle>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When we click on select button on image option, we get option to select image from the local system and when click on the detect button, an output image is shown which detected human and their count.</a:t>
            </a: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p:txBody>
      </p:sp>
      <p:pic>
        <p:nvPicPr>
          <p:cNvPr id="32771" name="Picture 2"/>
          <p:cNvPicPr>
            <a:picLocks noChangeAspect="1"/>
          </p:cNvPicPr>
          <p:nvPr/>
        </p:nvPicPr>
        <p:blipFill>
          <a:blip r:embed="rId1"/>
          <a:stretch>
            <a:fillRect/>
          </a:stretch>
        </p:blipFill>
        <p:spPr>
          <a:xfrm>
            <a:off x="842963" y="2541588"/>
            <a:ext cx="8382000" cy="4659312"/>
          </a:xfrm>
          <a:prstGeom prst="rect">
            <a:avLst/>
          </a:prstGeom>
          <a:noFill/>
          <a:ln w="9525">
            <a:noFill/>
          </a:ln>
        </p:spPr>
      </p:pic>
      <p:sp>
        <p:nvSpPr>
          <p:cNvPr id="32772" name="TextBox 1"/>
          <p:cNvSpPr txBox="1"/>
          <p:nvPr/>
        </p:nvSpPr>
        <p:spPr>
          <a:xfrm>
            <a:off x="2087563" y="447675"/>
            <a:ext cx="6913562" cy="646113"/>
          </a:xfrm>
          <a:prstGeom prst="rect">
            <a:avLst/>
          </a:prstGeom>
          <a:noFill/>
          <a:ln w="9525">
            <a:noFill/>
          </a:ln>
        </p:spPr>
        <p:txBody>
          <a:bodyPr>
            <a:spAutoFit/>
          </a:bodyPr>
          <a:p>
            <a:r>
              <a:rPr lang="en-US" altLang="en-US" sz="3600" dirty="0">
                <a:latin typeface="Ink Free" panose="03080402000500000000" pitchFamily="66" charset="0"/>
              </a:rPr>
              <a:t>GUI</a:t>
            </a:r>
            <a:r>
              <a:rPr lang="en-IN" altLang="en-US" sz="3600" dirty="0">
                <a:latin typeface="Ink Free" panose="03080402000500000000" pitchFamily="66" charset="0"/>
              </a:rPr>
              <a:t> SAMPLE OUTPUT</a:t>
            </a:r>
            <a:endParaRPr lang="en-IN" altLang="en-US" sz="36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1"/>
          <p:cNvSpPr txBox="1"/>
          <p:nvPr/>
        </p:nvSpPr>
        <p:spPr>
          <a:xfrm>
            <a:off x="692150" y="5867400"/>
            <a:ext cx="8694738" cy="914400"/>
          </a:xfrm>
          <a:prstGeom prst="rect">
            <a:avLst/>
          </a:prstGeom>
          <a:noFill/>
          <a:ln w="9525">
            <a:noFill/>
          </a:ln>
        </p:spPr>
        <p:txBody>
          <a:bodyPr lIns="0" tIns="28440" rIns="0" bIns="0"/>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In the same way when we select video from the local system, it will give the output by detecting the humans in the video.</a:t>
            </a:r>
            <a:endParaRPr lang="en-US" altLang="en-US" sz="2400" dirty="0">
              <a:solidFill>
                <a:srgbClr val="000000"/>
              </a:solidFill>
              <a:latin typeface="Arial" panose="020B0604020202020204" pitchFamily="34" charset="0"/>
            </a:endParaRPr>
          </a:p>
        </p:txBody>
      </p:sp>
      <p:pic>
        <p:nvPicPr>
          <p:cNvPr id="34819" name="Picture 2"/>
          <p:cNvPicPr>
            <a:picLocks noChangeAspect="1"/>
          </p:cNvPicPr>
          <p:nvPr/>
        </p:nvPicPr>
        <p:blipFill>
          <a:blip r:embed="rId1"/>
          <a:stretch>
            <a:fillRect/>
          </a:stretch>
        </p:blipFill>
        <p:spPr>
          <a:xfrm>
            <a:off x="936625" y="1422400"/>
            <a:ext cx="7597775" cy="4281488"/>
          </a:xfrm>
          <a:prstGeom prst="rect">
            <a:avLst/>
          </a:prstGeom>
          <a:noFill/>
          <a:ln w="9525">
            <a:noFill/>
          </a:ln>
        </p:spPr>
      </p:pic>
      <p:sp>
        <p:nvSpPr>
          <p:cNvPr id="34820" name="TextBox 1"/>
          <p:cNvSpPr txBox="1"/>
          <p:nvPr/>
        </p:nvSpPr>
        <p:spPr>
          <a:xfrm>
            <a:off x="1584325" y="611188"/>
            <a:ext cx="6408738" cy="646112"/>
          </a:xfrm>
          <a:prstGeom prst="rect">
            <a:avLst/>
          </a:prstGeom>
          <a:noFill/>
          <a:ln w="9525">
            <a:noFill/>
          </a:ln>
        </p:spPr>
        <p:txBody>
          <a:bodyPr>
            <a:spAutoFit/>
          </a:bodyPr>
          <a:p>
            <a:r>
              <a:rPr lang="en-US" altLang="en-US" sz="3600" dirty="0">
                <a:latin typeface="Ink Free" panose="03080402000500000000" pitchFamily="66" charset="0"/>
              </a:rPr>
              <a:t>DETECTION IN AN IMAGE</a:t>
            </a:r>
            <a:endParaRPr lang="en-IN" altLang="en-US" sz="36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1"/>
          <p:cNvSpPr txBox="1"/>
          <p:nvPr/>
        </p:nvSpPr>
        <p:spPr>
          <a:xfrm>
            <a:off x="687388" y="1036638"/>
            <a:ext cx="8694737" cy="5675312"/>
          </a:xfrm>
          <a:prstGeom prst="rect">
            <a:avLst/>
          </a:prstGeom>
          <a:noFill/>
          <a:ln w="9525">
            <a:noFill/>
          </a:ln>
        </p:spPr>
        <p:txBody>
          <a:bodyPr lIns="0" tIns="28440" rIns="0" bIns="0"/>
          <a:p>
            <a:pPr marL="457200" indent="-457200" defTabSz="449580">
              <a:lnSpc>
                <a:spcPct val="93000"/>
              </a:lnSpc>
              <a:spcBef>
                <a:spcPts val="1425"/>
              </a:spcBef>
              <a:buClr>
                <a:srgbClr val="000000"/>
              </a:buClr>
              <a:buSzPct val="100000"/>
              <a:buFont typeface="Times New Roman" panose="02020603050405020304" pitchFamily="16" charset="0"/>
              <a:buAutoNum type="arabicPeriod" startAt="3"/>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US" altLang="en-US" sz="2800" b="1" u="sng" dirty="0">
                <a:solidFill>
                  <a:srgbClr val="000000"/>
                </a:solidFill>
                <a:latin typeface="Arial" panose="020B0604020202020204" pitchFamily="34" charset="0"/>
              </a:rPr>
              <a:t>Using TensorFlow and CNN with Deep Learning</a:t>
            </a:r>
            <a:endParaRPr lang="en-US" altLang="en-US" sz="2800" b="1" u="sng" dirty="0">
              <a:solidFill>
                <a:srgbClr val="000000"/>
              </a:solidFill>
              <a:latin typeface="Arial" panose="020B0604020202020204" pitchFamily="34" charset="0"/>
            </a:endParaRPr>
          </a:p>
          <a:p>
            <a:pPr marL="914400" lvl="1" indent="-457200" defTabSz="449580">
              <a:lnSpc>
                <a:spcPct val="93000"/>
              </a:lnSpc>
              <a:spcBef>
                <a:spcPts val="1140"/>
              </a:spcBef>
              <a:buClr>
                <a:srgbClr val="000000"/>
              </a:buClr>
              <a:buSzPct val="100000"/>
              <a:buFont typeface="Arial" panose="020B0604020202020204" pitchFamily="34" charset="0"/>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IN" altLang="en-US" sz="2400" dirty="0">
                <a:solidFill>
                  <a:srgbClr val="000000"/>
                </a:solidFill>
                <a:latin typeface="Arial" panose="020B0604020202020204" pitchFamily="34" charset="0"/>
                <a:cs typeface="Arial" panose="020B0604020202020204" pitchFamily="34" charset="0"/>
              </a:rPr>
              <a:t>This is the </a:t>
            </a:r>
            <a:r>
              <a:rPr lang="en-US" altLang="en-US" sz="2400" dirty="0">
                <a:solidFill>
                  <a:srgbClr val="292929"/>
                </a:solidFill>
                <a:latin typeface="Arial" panose="020B0604020202020204" pitchFamily="34" charset="0"/>
                <a:cs typeface="Arial" panose="020B0604020202020204" pitchFamily="34" charset="0"/>
              </a:rPr>
              <a:t>for various computer vision problems such as </a:t>
            </a:r>
            <a:r>
              <a:rPr lang="en-US" altLang="en-US" sz="2400" b="1" dirty="0">
                <a:solidFill>
                  <a:srgbClr val="292929"/>
                </a:solidFill>
                <a:latin typeface="Arial" panose="020B0604020202020204" pitchFamily="34" charset="0"/>
                <a:cs typeface="Arial" panose="020B0604020202020204" pitchFamily="34" charset="0"/>
              </a:rPr>
              <a:t>Image Classification </a:t>
            </a:r>
            <a:r>
              <a:rPr lang="en-US" altLang="en-US" sz="2400" dirty="0">
                <a:solidFill>
                  <a:srgbClr val="292929"/>
                </a:solidFill>
                <a:latin typeface="Arial" panose="020B0604020202020204" pitchFamily="34" charset="0"/>
                <a:cs typeface="Arial" panose="020B0604020202020204" pitchFamily="34" charset="0"/>
              </a:rPr>
              <a:t>, </a:t>
            </a:r>
            <a:r>
              <a:rPr lang="en-US" altLang="en-US" sz="2400" b="1" dirty="0">
                <a:solidFill>
                  <a:srgbClr val="292929"/>
                </a:solidFill>
                <a:latin typeface="Arial" panose="020B0604020202020204" pitchFamily="34" charset="0"/>
                <a:cs typeface="Arial" panose="020B0604020202020204" pitchFamily="34" charset="0"/>
              </a:rPr>
              <a:t>Object Detection</a:t>
            </a:r>
            <a:r>
              <a:rPr lang="en-US" altLang="en-US" sz="2400" dirty="0">
                <a:solidFill>
                  <a:srgbClr val="292929"/>
                </a:solidFill>
                <a:latin typeface="Arial" panose="020B0604020202020204" pitchFamily="34" charset="0"/>
                <a:cs typeface="Arial" panose="020B0604020202020204" pitchFamily="34" charset="0"/>
              </a:rPr>
              <a:t> and </a:t>
            </a:r>
            <a:r>
              <a:rPr lang="en-US" altLang="en-US" sz="2400" b="1" dirty="0">
                <a:solidFill>
                  <a:srgbClr val="292929"/>
                </a:solidFill>
                <a:latin typeface="Arial" panose="020B0604020202020204" pitchFamily="34" charset="0"/>
                <a:cs typeface="Arial" panose="020B0604020202020204" pitchFamily="34" charset="0"/>
              </a:rPr>
              <a:t>Object Localization</a:t>
            </a:r>
            <a:r>
              <a:rPr lang="en-US" altLang="en-US" sz="2400" dirty="0">
                <a:solidFill>
                  <a:srgbClr val="292929"/>
                </a:solidFill>
                <a:latin typeface="Arial" panose="020B0604020202020204" pitchFamily="34" charset="0"/>
                <a:cs typeface="Arial" panose="020B0604020202020204" pitchFamily="34" charset="0"/>
              </a:rPr>
              <a:t>. </a:t>
            </a:r>
            <a:endParaRPr lang="en-US" altLang="en-US" sz="2400" dirty="0">
              <a:solidFill>
                <a:srgbClr val="292929"/>
              </a:solidFill>
              <a:latin typeface="Arial" panose="020B0604020202020204" pitchFamily="34" charset="0"/>
              <a:cs typeface="Arial" panose="020B0604020202020204" pitchFamily="34" charset="0"/>
            </a:endParaRPr>
          </a:p>
          <a:p>
            <a:pPr marL="914400" lvl="1" indent="-457200" defTabSz="449580">
              <a:lnSpc>
                <a:spcPct val="93000"/>
              </a:lnSpc>
              <a:spcBef>
                <a:spcPts val="1140"/>
              </a:spcBef>
              <a:buClr>
                <a:srgbClr val="000000"/>
              </a:buClr>
              <a:buSzPct val="100000"/>
              <a:buFont typeface="Wingdings" panose="05000000000000000000" pitchFamily="2" charset="2"/>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US" altLang="en-US" sz="2400" b="1" u="sng" dirty="0">
                <a:solidFill>
                  <a:srgbClr val="292929"/>
                </a:solidFill>
                <a:latin typeface="Arial" panose="020B0604020202020204" pitchFamily="34" charset="0"/>
                <a:cs typeface="Arial" panose="020B0604020202020204" pitchFamily="34" charset="0"/>
              </a:rPr>
              <a:t>TensorFlow</a:t>
            </a:r>
            <a:r>
              <a:rPr lang="en-US" altLang="en-US" sz="2400" dirty="0">
                <a:solidFill>
                  <a:srgbClr val="292929"/>
                </a:solidFill>
                <a:latin typeface="Arial" panose="020B0604020202020204" pitchFamily="34" charset="0"/>
                <a:cs typeface="Arial" panose="020B0604020202020204" pitchFamily="34" charset="0"/>
              </a:rPr>
              <a:t> is an </a:t>
            </a:r>
            <a:r>
              <a:rPr lang="en-US" altLang="en-US" sz="2400" b="1" dirty="0">
                <a:solidFill>
                  <a:srgbClr val="292929"/>
                </a:solidFill>
                <a:latin typeface="Arial" panose="020B0604020202020204" pitchFamily="34" charset="0"/>
                <a:cs typeface="Arial" panose="020B0604020202020204" pitchFamily="34" charset="0"/>
              </a:rPr>
              <a:t>open-source API</a:t>
            </a:r>
            <a:r>
              <a:rPr lang="en-US" altLang="en-US" sz="2400" dirty="0">
                <a:solidFill>
                  <a:srgbClr val="292929"/>
                </a:solidFill>
                <a:latin typeface="Arial" panose="020B0604020202020204" pitchFamily="34" charset="0"/>
                <a:cs typeface="Arial" panose="020B0604020202020204" pitchFamily="34" charset="0"/>
              </a:rPr>
              <a:t> from </a:t>
            </a:r>
            <a:r>
              <a:rPr lang="en-US" altLang="en-US" sz="2400" b="1" dirty="0">
                <a:solidFill>
                  <a:srgbClr val="292929"/>
                </a:solidFill>
                <a:latin typeface="Arial" panose="020B0604020202020204" pitchFamily="34" charset="0"/>
                <a:cs typeface="Arial" panose="020B0604020202020204" pitchFamily="34" charset="0"/>
              </a:rPr>
              <a:t>Google</a:t>
            </a:r>
            <a:r>
              <a:rPr lang="en-US" altLang="en-US" sz="2400" dirty="0">
                <a:solidFill>
                  <a:srgbClr val="292929"/>
                </a:solidFill>
                <a:latin typeface="Arial" panose="020B0604020202020204" pitchFamily="34" charset="0"/>
                <a:cs typeface="Arial" panose="020B0604020202020204" pitchFamily="34" charset="0"/>
              </a:rPr>
              <a:t>, which is widely used for solving machine learning tasks that involve </a:t>
            </a:r>
            <a:r>
              <a:rPr lang="en-US" altLang="en-US" sz="2400" b="1" dirty="0">
                <a:solidFill>
                  <a:srgbClr val="292929"/>
                </a:solidFill>
                <a:latin typeface="Arial" panose="020B0604020202020204" pitchFamily="34" charset="0"/>
                <a:cs typeface="Arial" panose="020B0604020202020204" pitchFamily="34" charset="0"/>
              </a:rPr>
              <a:t>Deep Neural Networks</a:t>
            </a:r>
            <a:r>
              <a:rPr lang="en-US" altLang="en-US" sz="2400" dirty="0">
                <a:solidFill>
                  <a:srgbClr val="292929"/>
                </a:solidFill>
                <a:latin typeface="Arial" panose="020B0604020202020204" pitchFamily="34" charset="0"/>
                <a:cs typeface="Arial" panose="020B0604020202020204" pitchFamily="34" charset="0"/>
              </a:rPr>
              <a:t>.</a:t>
            </a:r>
            <a:endParaRPr lang="en-US" altLang="en-US" sz="2400" dirty="0">
              <a:solidFill>
                <a:srgbClr val="292929"/>
              </a:solidFill>
              <a:latin typeface="Arial" panose="020B0604020202020204" pitchFamily="34" charset="0"/>
              <a:cs typeface="Arial" panose="020B0604020202020204" pitchFamily="34" charset="0"/>
            </a:endParaRPr>
          </a:p>
          <a:p>
            <a:pPr marL="914400" lvl="1" indent="-457200" defTabSz="449580">
              <a:lnSpc>
                <a:spcPct val="93000"/>
              </a:lnSpc>
              <a:spcBef>
                <a:spcPts val="1140"/>
              </a:spcBef>
              <a:buClr>
                <a:srgbClr val="000000"/>
              </a:buClr>
              <a:buSzPct val="100000"/>
              <a:buFont typeface="Arial" panose="020B0604020202020204" pitchFamily="34" charset="0"/>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US" altLang="en-US" sz="2400" dirty="0">
                <a:solidFill>
                  <a:srgbClr val="292929"/>
                </a:solidFill>
                <a:latin typeface="Arial" panose="020B0604020202020204" pitchFamily="34" charset="0"/>
                <a:cs typeface="Arial" panose="020B0604020202020204" pitchFamily="34" charset="0"/>
              </a:rPr>
              <a:t>CNNs were widely adapted </a:t>
            </a:r>
            <a:r>
              <a:rPr lang="en-IN" altLang="en-US" sz="2400" dirty="0">
                <a:solidFill>
                  <a:srgbClr val="000000"/>
                </a:solidFill>
                <a:latin typeface="Arial" panose="020B0604020202020204" pitchFamily="34" charset="0"/>
              </a:rPr>
              <a:t>third method which we are learning to detect the humans using Deep Learning.</a:t>
            </a:r>
            <a:endParaRPr lang="en-IN" altLang="en-US" sz="2400" dirty="0">
              <a:solidFill>
                <a:srgbClr val="000000"/>
              </a:solidFill>
              <a:latin typeface="Arial" panose="020B0604020202020204" pitchFamily="34" charset="0"/>
            </a:endParaRPr>
          </a:p>
          <a:p>
            <a:pPr marL="914400" lvl="1" indent="-457200" defTabSz="449580">
              <a:lnSpc>
                <a:spcPct val="93000"/>
              </a:lnSpc>
              <a:spcBef>
                <a:spcPts val="1140"/>
              </a:spcBef>
              <a:buClr>
                <a:srgbClr val="000000"/>
              </a:buClr>
              <a:buSzPct val="100000"/>
              <a:buFont typeface="Arial" panose="020B0604020202020204" pitchFamily="34" charset="0"/>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IN" altLang="en-US" sz="2400" dirty="0">
                <a:solidFill>
                  <a:srgbClr val="000000"/>
                </a:solidFill>
                <a:latin typeface="Arial" panose="020B0604020202020204" pitchFamily="34" charset="0"/>
              </a:rPr>
              <a:t>This method gives better accuracy as compared to first two methods, so further we are going to apply this method for detecting and will definitely see some positive result on the accuracy.</a:t>
            </a:r>
            <a:endParaRPr lang="en-IN" altLang="en-US" sz="2400" dirty="0">
              <a:solidFill>
                <a:srgbClr val="000000"/>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1"/>
          <p:cNvSpPr txBox="1"/>
          <p:nvPr/>
        </p:nvSpPr>
        <p:spPr>
          <a:xfrm>
            <a:off x="792163" y="1608138"/>
            <a:ext cx="8694737" cy="5065712"/>
          </a:xfrm>
          <a:prstGeom prst="rect">
            <a:avLst/>
          </a:prstGeom>
          <a:noFill/>
          <a:ln w="9525">
            <a:noFill/>
          </a:ln>
        </p:spPr>
        <p:txBody>
          <a:bodyPr lIns="0" tIns="28440" rIns="0" bIns="0"/>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We implemented the tensorflow method of detecting the human using neural networks.</a:t>
            </a:r>
            <a:endParaRPr lang="en-US" altLang="en-US" sz="2400" dirty="0">
              <a:solidFill>
                <a:srgbClr val="000000"/>
              </a:solidFill>
              <a:latin typeface="Arial" panose="020B0604020202020204" pitchFamily="34" charset="0"/>
            </a:endParaRP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And we got better accuracy as compared to the 1</a:t>
            </a:r>
            <a:r>
              <a:rPr lang="en-US" altLang="en-US" sz="2400" baseline="30000" dirty="0">
                <a:solidFill>
                  <a:srgbClr val="000000"/>
                </a:solidFill>
                <a:latin typeface="Arial" panose="020B0604020202020204" pitchFamily="34" charset="0"/>
              </a:rPr>
              <a:t>st</a:t>
            </a:r>
            <a:r>
              <a:rPr lang="en-US" altLang="en-US" sz="2400" dirty="0">
                <a:solidFill>
                  <a:srgbClr val="000000"/>
                </a:solidFill>
                <a:latin typeface="Arial" panose="020B0604020202020204" pitchFamily="34" charset="0"/>
              </a:rPr>
              <a:t> method that was Haar Cascade Classifier and the 2</a:t>
            </a:r>
            <a:r>
              <a:rPr lang="en-US" altLang="en-US" sz="2400" baseline="30000" dirty="0">
                <a:solidFill>
                  <a:srgbClr val="000000"/>
                </a:solidFill>
                <a:latin typeface="Arial" panose="020B0604020202020204" pitchFamily="34" charset="0"/>
              </a:rPr>
              <a:t>nd</a:t>
            </a:r>
            <a:r>
              <a:rPr lang="en-US" altLang="en-US" sz="2400" dirty="0">
                <a:solidFill>
                  <a:srgbClr val="000000"/>
                </a:solidFill>
                <a:latin typeface="Arial" panose="020B0604020202020204" pitchFamily="34" charset="0"/>
              </a:rPr>
              <a:t> method that was using HOG descriptor.</a:t>
            </a:r>
            <a:endParaRPr lang="en-US" altLang="en-US" sz="2400" dirty="0">
              <a:solidFill>
                <a:srgbClr val="000000"/>
              </a:solidFill>
              <a:latin typeface="Arial" panose="020B0604020202020204" pitchFamily="34" charset="0"/>
            </a:endParaRP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Both the earlier method, gave almost the same accuracy and only few humans are only getting detected but with tensorflow method, accuracy increased very much and almost all the humans got detected.</a:t>
            </a:r>
            <a:endParaRPr lang="en-US" altLang="en-US" sz="2400" dirty="0">
              <a:solidFill>
                <a:srgbClr val="000000"/>
              </a:solidFill>
              <a:latin typeface="Arial" panose="020B0604020202020204" pitchFamily="34" charset="0"/>
            </a:endParaRP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And along with detecting and counting no. of humans, we also got the accuracy of each human with which it is getting detected.</a:t>
            </a:r>
            <a:endParaRPr lang="en-US" altLang="en-US" sz="2400" dirty="0">
              <a:solidFill>
                <a:srgbClr val="000000"/>
              </a:solidFill>
              <a:latin typeface="Arial" panose="020B0604020202020204" pitchFamily="34" charset="0"/>
            </a:endParaRPr>
          </a:p>
        </p:txBody>
      </p:sp>
      <p:sp>
        <p:nvSpPr>
          <p:cNvPr id="43011" name="TextBox 1"/>
          <p:cNvSpPr txBox="1"/>
          <p:nvPr/>
        </p:nvSpPr>
        <p:spPr>
          <a:xfrm>
            <a:off x="854075" y="889000"/>
            <a:ext cx="8569325" cy="493713"/>
          </a:xfrm>
          <a:prstGeom prst="rect">
            <a:avLst/>
          </a:prstGeom>
          <a:noFill/>
          <a:ln w="9525">
            <a:noFill/>
          </a:ln>
        </p:spPr>
        <p:txBody>
          <a:bodyPr>
            <a:spAutoFit/>
          </a:bodyPr>
          <a:p>
            <a:pPr>
              <a:lnSpc>
                <a:spcPct val="93000"/>
              </a:lnSpc>
              <a:spcBef>
                <a:spcPts val="1425"/>
              </a:spcBef>
              <a:buClr>
                <a:srgbClr val="000000"/>
              </a:buClr>
              <a:buSzPct val="100000"/>
              <a:buFont typeface="Times New Roman" panose="02020603050405020304" pitchFamily="16" charset="0"/>
              <a:buAutoNum type="arabicPeriod" startAt="3"/>
            </a:pPr>
            <a:r>
              <a:rPr lang="en-US" altLang="en-US" sz="2800" b="1" u="sng" dirty="0">
                <a:solidFill>
                  <a:srgbClr val="000000"/>
                </a:solidFill>
                <a:latin typeface="Arial" panose="020B0604020202020204" pitchFamily="34" charset="0"/>
              </a:rPr>
              <a:t>Using TensorFlow and CNN with Deep Learning</a:t>
            </a:r>
            <a:endParaRPr lang="en-US" altLang="en-US" sz="2800" b="1" u="sng" dirty="0">
              <a:solidFill>
                <a:srgbClr val="000000"/>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1"/>
          <p:cNvSpPr txBox="1">
            <a:spLocks noChangeArrowheads="1"/>
          </p:cNvSpPr>
          <p:nvPr/>
        </p:nvSpPr>
        <p:spPr bwMode="auto">
          <a:xfrm>
            <a:off x="687388" y="971550"/>
            <a:ext cx="8694738" cy="6161088"/>
          </a:xfrm>
          <a:prstGeom prst="rect">
            <a:avLst/>
          </a:prstGeom>
          <a:noFill/>
          <a:ln>
            <a:noFill/>
          </a:ln>
          <a:effectLst/>
        </p:spPr>
        <p:txBody>
          <a:bodyPr lIns="0" tIns="28440" rIns="0" bIns="0"/>
          <a:lstStyle>
            <a:lvl1pPr marL="3416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1pPr>
            <a:lvl2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2pPr>
            <a:lvl3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3pPr>
            <a:lvl4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4pPr>
            <a:lvl5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9pPr>
          </a:lstStyle>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The sample screenshot accuracy increased with tensorflow is as follows:</a:t>
            </a: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	</a:t>
            </a: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Here for each detected human, the first term is count and the second term is the accuracy of detection.</a:t>
            </a: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p:txBody>
      </p:sp>
      <p:pic>
        <p:nvPicPr>
          <p:cNvPr id="45059" name="Picture 2"/>
          <p:cNvPicPr>
            <a:picLocks noChangeAspect="1"/>
          </p:cNvPicPr>
          <p:nvPr/>
        </p:nvPicPr>
        <p:blipFill>
          <a:blip r:embed="rId1"/>
          <a:stretch>
            <a:fillRect/>
          </a:stretch>
        </p:blipFill>
        <p:spPr>
          <a:xfrm>
            <a:off x="1223963" y="1714500"/>
            <a:ext cx="7848600" cy="4675188"/>
          </a:xfrm>
          <a:prstGeom prst="rect">
            <a:avLst/>
          </a:prstGeom>
          <a:noFill/>
          <a:ln w="9525">
            <a:noFill/>
          </a:ln>
        </p:spPr>
      </p:pic>
      <p:sp>
        <p:nvSpPr>
          <p:cNvPr id="45060" name="TextBox 1"/>
          <p:cNvSpPr txBox="1"/>
          <p:nvPr/>
        </p:nvSpPr>
        <p:spPr>
          <a:xfrm>
            <a:off x="2808288" y="361950"/>
            <a:ext cx="5832475" cy="584200"/>
          </a:xfrm>
          <a:prstGeom prst="rect">
            <a:avLst/>
          </a:prstGeom>
          <a:noFill/>
          <a:ln w="9525">
            <a:noFill/>
          </a:ln>
        </p:spPr>
        <p:txBody>
          <a:bodyPr>
            <a:spAutoFit/>
          </a:bodyPr>
          <a:p>
            <a:r>
              <a:rPr lang="en-US" altLang="en-US" sz="3200" dirty="0">
                <a:latin typeface="Ink Free" panose="03080402000500000000" pitchFamily="66" charset="0"/>
              </a:rPr>
              <a:t>SAMPLE OUTPUT</a:t>
            </a:r>
            <a:endParaRPr lang="en-IN" altLang="en-US" sz="32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2975" y="395288"/>
            <a:ext cx="8191500" cy="936625"/>
          </a:xfrm>
        </p:spPr>
        <p:txBody>
          <a:bodyPr vert="horz" lIns="91440" tIns="45720" rIns="91440" bIns="45720" rtlCol="0" anchor="ctr">
            <a:normAutofit/>
          </a:bodyPr>
          <a:lstStyle/>
          <a:p>
            <a:pPr marL="0" marR="0" lvl="0" indent="0" algn="l" defTabSz="1006475" rtl="0" eaLnBrk="1" fontAlgn="base" latinLnBrk="0" hangingPunct="1">
              <a:lnSpc>
                <a:spcPct val="90000"/>
              </a:lnSpc>
              <a:spcBef>
                <a:spcPct val="0"/>
              </a:spcBef>
              <a:spcAft>
                <a:spcPct val="0"/>
              </a:spcAft>
              <a:buClrTx/>
              <a:buSzTx/>
              <a:buFontTx/>
              <a:buNone/>
              <a:defRPr/>
            </a:pPr>
            <a:r>
              <a:rPr kumimoji="0" lang="en-US" altLang="en-US" sz="4000" b="0" i="0" u="none" strike="noStrike" kern="1200" cap="all" spc="0" normalizeH="0" baseline="0" noProof="0" dirty="0">
                <a:ln>
                  <a:noFill/>
                </a:ln>
                <a:solidFill>
                  <a:schemeClr val="bg1">
                    <a:lumMod val="85000"/>
                    <a:lumOff val="15000"/>
                  </a:schemeClr>
                </a:solidFill>
                <a:effectLst/>
                <a:uLnTx/>
                <a:uFillTx/>
                <a:latin typeface="Ink Free" panose="03080402000500000000" pitchFamily="66" charset="0"/>
                <a:ea typeface="+mj-ea"/>
                <a:cs typeface="+mj-cs"/>
              </a:rPr>
              <a:t>		CONCLUSION</a:t>
            </a:r>
            <a:endParaRPr kumimoji="0" lang="en-IN" sz="3900" b="0" i="0" u="none" strike="noStrike" kern="1200" cap="all"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942975" y="1692275"/>
            <a:ext cx="8191500" cy="4691063"/>
          </a:xfrm>
        </p:spPr>
        <p:txBody>
          <a:bodyPr vert="horz" wrap="square" lIns="91440" tIns="45720" rIns="91440" bIns="45720" numCol="1" rtlCol="0" anchor="t" anchorCtr="0" compatLnSpc="1">
            <a:normAutofit/>
          </a:bodyPr>
          <a:lstStyle/>
          <a:p>
            <a:pPr marL="285750" marR="0" lvl="0" indent="-285750" algn="l" defTabSz="1006475" rtl="0" eaLnBrk="1" fontAlgn="base" latinLnBrk="0" hangingPunct="1">
              <a:lnSpc>
                <a:spcPct val="120000"/>
              </a:lnSpc>
              <a:spcBef>
                <a:spcPts val="1100"/>
              </a:spcBef>
              <a:spcAft>
                <a:spcPct val="0"/>
              </a:spcAft>
              <a:buClr>
                <a:srgbClr val="000000"/>
              </a:buClr>
              <a:buSzPct val="100000"/>
              <a:buFont typeface="Arial" panose="020B0604020202020204" pitchFamily="34" charset="0"/>
              <a:buChar char="•"/>
              <a:defRPr/>
            </a:pPr>
            <a:r>
              <a:rPr kumimoji="0" lang="en-IN" sz="2800" b="0" i="0" u="none" strike="noStrike" kern="1200" cap="none" spc="0" normalizeH="0" baseline="0" noProof="0" dirty="0">
                <a:ln>
                  <a:noFill/>
                </a:ln>
                <a:solidFill>
                  <a:schemeClr val="bg1">
                    <a:lumMod val="85000"/>
                    <a:lumOff val="15000"/>
                  </a:schemeClr>
                </a:solidFill>
                <a:effectLst/>
                <a:uLnTx/>
                <a:uFillTx/>
                <a:latin typeface="+mj-lt"/>
                <a:ea typeface="+mn-ea"/>
                <a:cs typeface="+mn-cs"/>
              </a:rPr>
              <a:t>Conclusively, the project was a real fun throughout the semester. We have learned a lot in the field of computer vision and object detection techniques.</a:t>
            </a:r>
            <a:endParaRPr kumimoji="0" lang="en-IN" sz="2800" b="0" i="0" u="none" strike="noStrike" kern="1200" cap="none" spc="0" normalizeH="0" baseline="0" noProof="0" dirty="0">
              <a:ln>
                <a:noFill/>
              </a:ln>
              <a:solidFill>
                <a:schemeClr val="bg1">
                  <a:lumMod val="85000"/>
                  <a:lumOff val="15000"/>
                </a:schemeClr>
              </a:solidFill>
              <a:effectLst/>
              <a:uLnTx/>
              <a:uFillTx/>
              <a:latin typeface="+mj-lt"/>
              <a:ea typeface="+mn-ea"/>
              <a:cs typeface="+mn-cs"/>
            </a:endParaRPr>
          </a:p>
          <a:p>
            <a:pPr marL="285750" marR="0" lvl="0" indent="-285750" algn="l" defTabSz="1006475" rtl="0" eaLnBrk="1" fontAlgn="base" latinLnBrk="0" hangingPunct="1">
              <a:lnSpc>
                <a:spcPct val="120000"/>
              </a:lnSpc>
              <a:spcBef>
                <a:spcPts val="1100"/>
              </a:spcBef>
              <a:spcAft>
                <a:spcPct val="0"/>
              </a:spcAft>
              <a:buClr>
                <a:srgbClr val="000000"/>
              </a:buClr>
              <a:buSzPct val="100000"/>
              <a:buFont typeface="Arial" panose="020B0604020202020204" pitchFamily="34" charset="0"/>
              <a:buChar char="•"/>
              <a:defRPr/>
            </a:pPr>
            <a:r>
              <a:rPr kumimoji="0" lang="en-IN" sz="2800" b="0" i="0" u="none" strike="noStrike" kern="1200" cap="none" spc="0" normalizeH="0" baseline="0" noProof="0" dirty="0">
                <a:ln>
                  <a:noFill/>
                </a:ln>
                <a:solidFill>
                  <a:schemeClr val="bg1">
                    <a:lumMod val="85000"/>
                    <a:lumOff val="15000"/>
                  </a:schemeClr>
                </a:solidFill>
                <a:effectLst/>
                <a:uLnTx/>
                <a:uFillTx/>
                <a:latin typeface="+mj-lt"/>
                <a:ea typeface="+mn-ea"/>
                <a:cs typeface="+mn-cs"/>
              </a:rPr>
              <a:t>this can be implemented in the commercial and rushed areas for having an accurate human data and for controlling the crowd.</a:t>
            </a:r>
            <a:endParaRPr kumimoji="0" lang="en-US" sz="2800" b="0" i="0" u="none" strike="noStrike" kern="1200" cap="none" spc="0" normalizeH="0" baseline="0" noProof="0" dirty="0">
              <a:ln>
                <a:noFill/>
              </a:ln>
              <a:solidFill>
                <a:schemeClr val="bg1">
                  <a:lumMod val="85000"/>
                  <a:lumOff val="15000"/>
                </a:schemeClr>
              </a:solidFill>
              <a:effectLst/>
              <a:uLnTx/>
              <a:uFillTx/>
              <a:latin typeface="+mj-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Box 1"/>
          <p:cNvSpPr txBox="1"/>
          <p:nvPr/>
        </p:nvSpPr>
        <p:spPr>
          <a:xfrm>
            <a:off x="3168650" y="539750"/>
            <a:ext cx="4824413" cy="646113"/>
          </a:xfrm>
          <a:prstGeom prst="rect">
            <a:avLst/>
          </a:prstGeom>
          <a:noFill/>
          <a:ln w="9525">
            <a:noFill/>
          </a:ln>
        </p:spPr>
        <p:txBody>
          <a:bodyPr>
            <a:spAutoFit/>
          </a:bodyPr>
          <a:p>
            <a:r>
              <a:rPr lang="en-US" altLang="en-US" sz="3600" dirty="0">
                <a:latin typeface="Ink Free" panose="03080402000500000000" pitchFamily="66" charset="0"/>
              </a:rPr>
              <a:t>REFRENCES</a:t>
            </a:r>
            <a:endParaRPr lang="en-IN" altLang="en-US" sz="3600" dirty="0">
              <a:latin typeface="Arial" panose="020B0604020202020204" pitchFamily="34" charset="0"/>
            </a:endParaRPr>
          </a:p>
        </p:txBody>
      </p:sp>
      <p:sp>
        <p:nvSpPr>
          <p:cNvPr id="53251" name="TextBox 2"/>
          <p:cNvSpPr txBox="1"/>
          <p:nvPr/>
        </p:nvSpPr>
        <p:spPr>
          <a:xfrm>
            <a:off x="1044575" y="1219200"/>
            <a:ext cx="7991475" cy="4892675"/>
          </a:xfrm>
          <a:prstGeom prst="rect">
            <a:avLst/>
          </a:prstGeom>
          <a:noFill/>
          <a:ln w="9525">
            <a:noFill/>
          </a:ln>
        </p:spPr>
        <p:txBody>
          <a:bodyPr>
            <a:spAutoFit/>
          </a:bodyPr>
          <a:p>
            <a:r>
              <a:rPr lang="en-IN" altLang="en-US" sz="2400" dirty="0">
                <a:latin typeface="Bahnschrift" panose="020B0502040204020203" pitchFamily="34" charset="0"/>
              </a:rPr>
              <a:t>[1] Programming Computer Vision with Python, 1st Edition, Jan Eric Solem, 2012, O’ Reily</a:t>
            </a:r>
            <a:endParaRPr lang="en-IN" altLang="en-US" sz="2400" dirty="0">
              <a:latin typeface="Bahnschrift" panose="020B0502040204020203" pitchFamily="34" charset="0"/>
            </a:endParaRPr>
          </a:p>
          <a:p>
            <a:endParaRPr lang="en-IN" altLang="en-US" sz="2400" dirty="0">
              <a:latin typeface="Bahnschrift" panose="020B0502040204020203" pitchFamily="34" charset="0"/>
            </a:endParaRPr>
          </a:p>
          <a:p>
            <a:r>
              <a:rPr lang="en-IN" altLang="en-US" sz="2400" dirty="0">
                <a:latin typeface="Bahnschrift" panose="020B0502040204020203" pitchFamily="34" charset="0"/>
              </a:rPr>
              <a:t>[2] Learning OpenCv, Adrian Kaehler and Gary Rost Bradski, 2008, O’Reily</a:t>
            </a:r>
            <a:endParaRPr lang="en-IN" altLang="en-US" sz="2400" dirty="0">
              <a:latin typeface="Bahnschrift" panose="020B0502040204020203" pitchFamily="34" charset="0"/>
            </a:endParaRPr>
          </a:p>
          <a:p>
            <a:endParaRPr lang="en-IN" altLang="en-US" sz="2400" dirty="0">
              <a:latin typeface="Bahnschrift" panose="020B0502040204020203" pitchFamily="34" charset="0"/>
            </a:endParaRPr>
          </a:p>
          <a:p>
            <a:r>
              <a:rPr lang="en-IN" altLang="en-US" sz="2400" dirty="0">
                <a:latin typeface="Bahnschrift" panose="020B0502040204020203" pitchFamily="34" charset="0"/>
              </a:rPr>
              <a:t>[3] Deep Learning with Tensorflow, Giancarlo Zaccone, Md. Rezaul Karim, Ahmed Menshawy, 2017</a:t>
            </a:r>
            <a:endParaRPr lang="en-IN" altLang="en-US" sz="2400" dirty="0">
              <a:latin typeface="Bahnschrift" panose="020B0502040204020203" pitchFamily="34" charset="0"/>
            </a:endParaRPr>
          </a:p>
          <a:p>
            <a:endParaRPr lang="en-IN" altLang="en-US" sz="2400" dirty="0">
              <a:latin typeface="Bahnschrift" panose="020B0502040204020203" pitchFamily="34" charset="0"/>
            </a:endParaRPr>
          </a:p>
          <a:p>
            <a:r>
              <a:rPr lang="en-IN" altLang="en-US" sz="2400" dirty="0">
                <a:latin typeface="Bahnschrift" panose="020B0502040204020203" pitchFamily="34" charset="0"/>
              </a:rPr>
              <a:t>[4] Python GUI Programming with Tkinter, Alan D. Moore, 2018</a:t>
            </a:r>
            <a:endParaRPr lang="en-IN" altLang="en-US" sz="2400" dirty="0">
              <a:latin typeface="Bahnschrift" panose="020B0502040204020203" pitchFamily="34" charset="0"/>
            </a:endParaRPr>
          </a:p>
          <a:p>
            <a:endParaRPr lang="en-IN" altLang="en-US" sz="2400" dirty="0">
              <a:latin typeface="Bahnschrift" panose="020B0502040204020203" pitchFamily="34" charset="0"/>
            </a:endParaRPr>
          </a:p>
          <a:p>
            <a:r>
              <a:rPr lang="en-IN" altLang="en-US" sz="2400" dirty="0">
                <a:latin typeface="Bahnschrift" panose="020B0502040204020203" pitchFamily="34" charset="0"/>
              </a:rPr>
              <a:t>[5] Python Standard Library, Fredrik Lundh, 2001, O’ Reily</a:t>
            </a:r>
            <a:endParaRPr lang="en-IN" altLang="en-US" sz="2400" dirty="0">
              <a:latin typeface="Bahnschrift" panose="020B0502040204020203" pitchFamily="34" charset="0"/>
            </a:endParaRPr>
          </a:p>
        </p:txBody>
      </p:sp>
      <p:sp>
        <p:nvSpPr>
          <p:cNvPr id="53252" name="TextBox 3"/>
          <p:cNvSpPr txBox="1"/>
          <p:nvPr/>
        </p:nvSpPr>
        <p:spPr>
          <a:xfrm>
            <a:off x="3384550" y="6340475"/>
            <a:ext cx="5327650" cy="523875"/>
          </a:xfrm>
          <a:prstGeom prst="rect">
            <a:avLst/>
          </a:prstGeom>
          <a:noFill/>
          <a:ln w="9525">
            <a:noFill/>
          </a:ln>
        </p:spPr>
        <p:txBody>
          <a:bodyPr>
            <a:spAutoFit/>
          </a:bodyPr>
          <a:p>
            <a:r>
              <a:rPr lang="en-US" altLang="en-US" sz="2800" dirty="0">
                <a:latin typeface="Bahnschrift SemiBold" panose="020B0502040204020203" pitchFamily="34" charset="0"/>
              </a:rPr>
              <a:t>THANK YOU</a:t>
            </a:r>
            <a:endParaRPr lang="en-IN" altLang="en-US" sz="2800" dirty="0">
              <a:latin typeface="Bahnschrift SemiBold"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1"/>
          <p:cNvSpPr txBox="1"/>
          <p:nvPr/>
        </p:nvSpPr>
        <p:spPr>
          <a:xfrm>
            <a:off x="719455" y="1043305"/>
            <a:ext cx="3911600" cy="685800"/>
          </a:xfrm>
          <a:prstGeom prst="rect">
            <a:avLst/>
          </a:prstGeom>
          <a:noFill/>
          <a:ln w="9525">
            <a:noFill/>
          </a:ln>
        </p:spPr>
        <p:txBody>
          <a:bodyPr lIns="0" tIns="0" rIns="0" bIns="0" anchor="ctr" anchorCtr="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algn="ctr"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r>
              <a:rPr lang="en-US" altLang="en-US" sz="3200" b="1" dirty="0"/>
              <a:t>Name					      </a:t>
            </a:r>
            <a:endParaRPr lang="en-US" altLang="en-US" sz="3200" b="1" dirty="0"/>
          </a:p>
        </p:txBody>
      </p:sp>
      <p:sp>
        <p:nvSpPr>
          <p:cNvPr id="9219" name="Text Box 2"/>
          <p:cNvSpPr txBox="1"/>
          <p:nvPr/>
        </p:nvSpPr>
        <p:spPr>
          <a:xfrm>
            <a:off x="925513" y="2103438"/>
            <a:ext cx="8229600"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Cascadia Code ExtraLight" panose="020B0609020000020004" charset="0"/>
                <a:cs typeface="Cascadia Code ExtraLight" panose="020B0609020000020004" charset="0"/>
              </a:rPr>
              <a:t>Divyansh Srivastava</a:t>
            </a:r>
            <a:r>
              <a:rPr lang="en-US" altLang="en-US" sz="2400" dirty="0">
                <a:latin typeface="Calisto MT" pitchFamily="18" charset="0"/>
              </a:rPr>
              <a:t>			</a:t>
            </a:r>
            <a:endParaRPr lang="en-US" altLang="en-US" sz="2400" dirty="0">
              <a:latin typeface="Calisto MT" pitchFamily="18" charset="0"/>
            </a:endParaRPr>
          </a:p>
        </p:txBody>
      </p:sp>
      <p:sp>
        <p:nvSpPr>
          <p:cNvPr id="9220" name="Text Box 3"/>
          <p:cNvSpPr txBox="1"/>
          <p:nvPr/>
        </p:nvSpPr>
        <p:spPr>
          <a:xfrm>
            <a:off x="925513" y="3041650"/>
            <a:ext cx="8001000"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Cascadia Code ExtraLight" panose="020B0609020000020004" charset="0"/>
                <a:cs typeface="Cascadia Code ExtraLight" panose="020B0609020000020004" charset="0"/>
              </a:rPr>
              <a:t>Shivam Kumar</a:t>
            </a:r>
            <a:endParaRPr lang="en-IN" altLang="en-US" sz="2400" b="1" dirty="0">
              <a:latin typeface="Cascadia Code ExtraLight" panose="020B0609020000020004" charset="0"/>
              <a:cs typeface="Cascadia Code ExtraLight" panose="020B0609020000020004" charset="0"/>
            </a:endParaRPr>
          </a:p>
        </p:txBody>
      </p:sp>
      <p:sp>
        <p:nvSpPr>
          <p:cNvPr id="9221" name="Text Box 4"/>
          <p:cNvSpPr txBox="1"/>
          <p:nvPr/>
        </p:nvSpPr>
        <p:spPr>
          <a:xfrm>
            <a:off x="489903" y="3923665"/>
            <a:ext cx="9066212"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400" dirty="0"/>
              <a:t>     </a:t>
            </a:r>
            <a:r>
              <a:rPr lang="en-US" altLang="en-US" sz="2400" dirty="0">
                <a:latin typeface="Candara" panose="020E0502030303020204" charset="0"/>
                <a:cs typeface="Candara" panose="020E0502030303020204" charset="0"/>
              </a:rPr>
              <a:t> </a:t>
            </a:r>
            <a:r>
              <a:rPr lang="en-IN" altLang="en-US" sz="2400" b="1" dirty="0">
                <a:latin typeface="Cascadia Code ExtraLight" panose="020B0609020000020004" charset="0"/>
                <a:cs typeface="Cascadia Code ExtraLight" panose="020B0609020000020004" charset="0"/>
              </a:rPr>
              <a:t>Shivansh Singhal</a:t>
            </a:r>
            <a:r>
              <a:rPr lang="en-US" altLang="en-US" sz="2400" dirty="0">
                <a:latin typeface="Candara" panose="020E0502030303020204" charset="0"/>
                <a:cs typeface="Candara" panose="020E0502030303020204" charset="0"/>
              </a:rPr>
              <a:t> </a:t>
            </a:r>
            <a:endParaRPr lang="en-US" altLang="en-US" sz="2400" dirty="0">
              <a:latin typeface="Candara" panose="020E0502030303020204" charset="0"/>
              <a:cs typeface="Candara" panose="020E0502030303020204" charset="0"/>
            </a:endParaRPr>
          </a:p>
        </p:txBody>
      </p:sp>
      <p:sp>
        <p:nvSpPr>
          <p:cNvPr id="9222" name="Text Box 5"/>
          <p:cNvSpPr txBox="1"/>
          <p:nvPr/>
        </p:nvSpPr>
        <p:spPr>
          <a:xfrm>
            <a:off x="997268" y="4716145"/>
            <a:ext cx="8194675"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Cascadia Code ExtraLight" panose="020B0609020000020004" charset="0"/>
                <a:cs typeface="Cascadia Code ExtraLight" panose="020B0609020000020004" charset="0"/>
              </a:rPr>
              <a:t>Ashhad Khalil Farooqi</a:t>
            </a:r>
            <a:endParaRPr lang="en-IN" altLang="en-US" sz="2400" b="1" dirty="0">
              <a:latin typeface="Cascadia Code ExtraLight" panose="020B0609020000020004" charset="0"/>
              <a:cs typeface="Cascadia Code ExtraLight" panose="020B0609020000020004" charset="0"/>
            </a:endParaRPr>
          </a:p>
        </p:txBody>
      </p:sp>
      <p:sp>
        <p:nvSpPr>
          <p:cNvPr id="9223" name="Text Box 6"/>
          <p:cNvSpPr txBox="1"/>
          <p:nvPr/>
        </p:nvSpPr>
        <p:spPr>
          <a:xfrm>
            <a:off x="2906713" y="274638"/>
            <a:ext cx="3505200" cy="66675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000" dirty="0">
                <a:latin typeface="Arial Black" panose="020B0A04020102020204" pitchFamily="34" charset="0"/>
              </a:rPr>
              <a:t>	MEMBERS</a:t>
            </a:r>
            <a:endParaRPr lang="en-US" altLang="en-US" sz="4000" dirty="0">
              <a:latin typeface="Arial Black" panose="020B0A04020102020204" pitchFamily="34" charset="0"/>
            </a:endParaRPr>
          </a:p>
        </p:txBody>
      </p:sp>
      <p:sp>
        <p:nvSpPr>
          <p:cNvPr id="2" name="Text Box 1"/>
          <p:cNvSpPr txBox="1"/>
          <p:nvPr/>
        </p:nvSpPr>
        <p:spPr>
          <a:xfrm>
            <a:off x="1007745" y="5579745"/>
            <a:ext cx="6501765" cy="460375"/>
          </a:xfrm>
          <a:prstGeom prst="rect">
            <a:avLst/>
          </a:prstGeom>
          <a:noFill/>
        </p:spPr>
        <p:txBody>
          <a:bodyPr wrap="square" rtlCol="0">
            <a:spAutoFit/>
          </a:bodyPr>
          <a:p>
            <a:r>
              <a:rPr lang="en-IN" altLang="en-US" sz="2400" b="1">
                <a:latin typeface="Cascadia Code ExtraLight" panose="020B0609020000020004" charset="0"/>
                <a:cs typeface="Cascadia Code ExtraLight" panose="020B0609020000020004" charset="0"/>
              </a:rPr>
              <a:t>Hansraj Singh</a:t>
            </a:r>
            <a:endParaRPr lang="en-IN" altLang="en-US" sz="2400" b="1">
              <a:latin typeface="Cascadia Code ExtraLight" panose="020B0609020000020004" charset="0"/>
              <a:cs typeface="Cascadia Code ExtraLight" panose="020B0609020000020004"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1"/>
          <p:cNvSpPr txBox="1"/>
          <p:nvPr/>
        </p:nvSpPr>
        <p:spPr>
          <a:xfrm>
            <a:off x="719138" y="1619250"/>
            <a:ext cx="8640762" cy="5222875"/>
          </a:xfrm>
          <a:prstGeom prst="rect">
            <a:avLst/>
          </a:prstGeom>
          <a:noFill/>
          <a:ln w="9525">
            <a:noFill/>
          </a:ln>
        </p:spPr>
        <p:txBody>
          <a:bodyPr lIns="90000" tIns="45000" rIns="90000" bIns="45000"/>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A real life application of human object detection model.</a:t>
            </a:r>
            <a:endParaRPr lang="en-IN" altLang="en-US" sz="2600" dirty="0">
              <a:solidFill>
                <a:srgbClr val="000000"/>
              </a:solidFill>
              <a:latin typeface="Arial" panose="020B0604020202020204" pitchFamily="34" charset="0"/>
            </a:endParaRPr>
          </a:p>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Use of Image Processing, Video Processing, Object Detection and Deep neural networks are used which are rigorous parts of modern Artificial Intelligence.</a:t>
            </a:r>
            <a:endParaRPr lang="en-IN" altLang="en-US" sz="2600" dirty="0">
              <a:solidFill>
                <a:srgbClr val="000000"/>
              </a:solidFill>
              <a:latin typeface="Arial" panose="020B0604020202020204" pitchFamily="34" charset="0"/>
            </a:endParaRPr>
          </a:p>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The project will focus on human object detection and count of people in an image or in a real time video through camera or some other source. </a:t>
            </a:r>
            <a:endParaRPr lang="en-IN" altLang="en-US" sz="2600" dirty="0">
              <a:solidFill>
                <a:srgbClr val="000000"/>
              </a:solidFill>
              <a:latin typeface="Arial" panose="020B0604020202020204" pitchFamily="34" charset="0"/>
            </a:endParaRPr>
          </a:p>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We’ve worked on three different methods and algorithms to detect a human object in order of their increasing accuracy.  </a:t>
            </a:r>
            <a:endParaRPr lang="en-IN" altLang="en-US" sz="2600" dirty="0">
              <a:solidFill>
                <a:srgbClr val="000000"/>
              </a:solidFill>
              <a:latin typeface="Arial" panose="020B0604020202020204" pitchFamily="34" charset="0"/>
            </a:endParaRPr>
          </a:p>
        </p:txBody>
      </p:sp>
      <p:sp>
        <p:nvSpPr>
          <p:cNvPr id="11267" name="TextBox 1"/>
          <p:cNvSpPr txBox="1"/>
          <p:nvPr/>
        </p:nvSpPr>
        <p:spPr>
          <a:xfrm>
            <a:off x="2735263" y="827088"/>
            <a:ext cx="6769100" cy="646112"/>
          </a:xfrm>
          <a:prstGeom prst="rect">
            <a:avLst/>
          </a:prstGeom>
          <a:noFill/>
          <a:ln w="9525">
            <a:noFill/>
          </a:ln>
        </p:spPr>
        <p:txBody>
          <a:bodyPr>
            <a:spAutoFit/>
          </a:bodyPr>
          <a:p>
            <a:r>
              <a:rPr lang="en-US" altLang="en-US" sz="3600" dirty="0">
                <a:latin typeface="Ink Free" panose="03080402000500000000" pitchFamily="66" charset="0"/>
              </a:rPr>
              <a:t>INTRODUCTION</a:t>
            </a:r>
            <a:endParaRPr lang="en-IN" altLang="en-US" sz="3600" dirty="0">
              <a:latin typeface="Ink Free" panose="03080402000500000000" pitchFamily="66"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1"/>
          <p:cNvSpPr txBox="1"/>
          <p:nvPr/>
        </p:nvSpPr>
        <p:spPr>
          <a:xfrm>
            <a:off x="692150" y="1692275"/>
            <a:ext cx="8694738" cy="5380038"/>
          </a:xfrm>
          <a:prstGeom prst="rect">
            <a:avLst/>
          </a:prstGeom>
          <a:noFill/>
          <a:ln w="9525">
            <a:noFill/>
          </a:ln>
        </p:spPr>
        <p:txBody>
          <a:bodyPr lIns="0" tIns="28440" rIns="0" bIns="0"/>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Further we have improved some user interfaces and added some additional features.</a:t>
            </a:r>
            <a:endParaRPr lang="en-US" altLang="en-US" sz="2400" dirty="0">
              <a:solidFill>
                <a:srgbClr val="000000"/>
              </a:solidFill>
              <a:latin typeface="Arial" panose="020B0604020202020204" pitchFamily="34" charset="0"/>
            </a:endParaRP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Used additional libraries like </a:t>
            </a:r>
            <a:endParaRPr lang="en-US" altLang="en-US" sz="2400" dirty="0">
              <a:solidFill>
                <a:srgbClr val="000000"/>
              </a:solidFill>
              <a:latin typeface="Arial" panose="020B0604020202020204" pitchFamily="34" charset="0"/>
            </a:endParaRPr>
          </a:p>
          <a:p>
            <a:pPr marL="798830" lvl="1" indent="-341630" defTabSz="449580">
              <a:lnSpc>
                <a:spcPct val="93000"/>
              </a:lnSpc>
              <a:spcBef>
                <a:spcPts val="1140"/>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000" dirty="0">
                <a:solidFill>
                  <a:srgbClr val="000000"/>
                </a:solidFill>
                <a:latin typeface="Arial" panose="020B0604020202020204" pitchFamily="34" charset="0"/>
              </a:rPr>
              <a:t>Imutils - </a:t>
            </a:r>
            <a:r>
              <a:rPr lang="en-US" altLang="en-US" sz="2000" dirty="0">
                <a:solidFill>
                  <a:srgbClr val="202124"/>
                </a:solidFill>
                <a:latin typeface="Arial" panose="020B0604020202020204" pitchFamily="34" charset="0"/>
              </a:rPr>
              <a:t>a series of convenience functions to make basic image processing functions such as translation, rotation, resizing, skeletonization, and displaying Matplotlib images easier with OpenCV and Python.</a:t>
            </a:r>
            <a:endParaRPr lang="en-US" altLang="en-US" sz="2000" dirty="0">
              <a:solidFill>
                <a:srgbClr val="202124"/>
              </a:solidFill>
              <a:latin typeface="Arial" panose="020B0604020202020204" pitchFamily="34" charset="0"/>
            </a:endParaRPr>
          </a:p>
          <a:p>
            <a:pPr marL="798830" lvl="1" indent="-341630" defTabSz="449580">
              <a:lnSpc>
                <a:spcPct val="93000"/>
              </a:lnSpc>
              <a:spcBef>
                <a:spcPts val="1140"/>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000" dirty="0">
                <a:solidFill>
                  <a:srgbClr val="202124"/>
                </a:solidFill>
                <a:latin typeface="Arial" panose="020B0604020202020204" pitchFamily="34" charset="0"/>
              </a:rPr>
              <a:t>Argparse – this module makes it easy to write user-friendly command-line interfaces.</a:t>
            </a:r>
            <a:endParaRPr lang="en-US" altLang="en-US" sz="2000" dirty="0">
              <a:solidFill>
                <a:srgbClr val="202124"/>
              </a:solidFill>
              <a:latin typeface="Arial" panose="020B0604020202020204" pitchFamily="34" charset="0"/>
            </a:endParaRP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202124"/>
                </a:solidFill>
                <a:latin typeface="Arial" panose="020B0604020202020204" pitchFamily="34" charset="0"/>
              </a:rPr>
              <a:t>Also worked on the labelling of the human body detected by the program by the counter which tells us the count of the number of people at that particular instance in the video.</a:t>
            </a:r>
            <a:endParaRPr lang="en-US" altLang="en-US" sz="2400" dirty="0">
              <a:solidFill>
                <a:srgbClr val="202124"/>
              </a:solidFill>
              <a:latin typeface="Arial" panose="020B0604020202020204" pitchFamily="34" charset="0"/>
            </a:endParaRPr>
          </a:p>
        </p:txBody>
      </p:sp>
      <p:sp>
        <p:nvSpPr>
          <p:cNvPr id="20483" name="TextBox 1"/>
          <p:cNvSpPr txBox="1"/>
          <p:nvPr/>
        </p:nvSpPr>
        <p:spPr>
          <a:xfrm>
            <a:off x="1944688" y="684213"/>
            <a:ext cx="6840537" cy="646112"/>
          </a:xfrm>
          <a:prstGeom prst="rect">
            <a:avLst/>
          </a:prstGeom>
          <a:noFill/>
          <a:ln w="9525">
            <a:noFill/>
          </a:ln>
        </p:spPr>
        <p:txBody>
          <a:bodyPr>
            <a:spAutoFit/>
          </a:bodyPr>
          <a:p>
            <a:r>
              <a:rPr lang="en-US" altLang="en-US" sz="3600" dirty="0">
                <a:latin typeface="Ink Free" panose="03080402000500000000" pitchFamily="66" charset="0"/>
              </a:rPr>
              <a:t>FURTHER IMPROVEMENT</a:t>
            </a:r>
            <a:endParaRPr lang="en-IN" altLang="en-US" sz="36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1"/>
          <p:cNvSpPr txBox="1"/>
          <p:nvPr/>
        </p:nvSpPr>
        <p:spPr>
          <a:xfrm>
            <a:off x="755650" y="1443038"/>
            <a:ext cx="6486525" cy="1143000"/>
          </a:xfrm>
          <a:prstGeom prst="rect">
            <a:avLst/>
          </a:prstGeom>
          <a:noFill/>
          <a:ln w="9525">
            <a:noFill/>
          </a:ln>
        </p:spPr>
        <p:txBody>
          <a:bodyPr lIns="0" tIns="28440" rIns="0" bIns="0"/>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Executed the program and got the output as below with more accuracy on numbers detected and got the labelling also.</a:t>
            </a:r>
            <a:endParaRPr lang="en-US" altLang="en-US" sz="2400" dirty="0">
              <a:solidFill>
                <a:srgbClr val="000000"/>
              </a:solidFill>
              <a:latin typeface="Arial" panose="020B0604020202020204" pitchFamily="34" charset="0"/>
            </a:endParaRPr>
          </a:p>
        </p:txBody>
      </p:sp>
      <p:pic>
        <p:nvPicPr>
          <p:cNvPr id="22531" name="Picture 2"/>
          <p:cNvPicPr>
            <a:picLocks noChangeAspect="1"/>
          </p:cNvPicPr>
          <p:nvPr/>
        </p:nvPicPr>
        <p:blipFill>
          <a:blip r:embed="rId1"/>
          <a:stretch>
            <a:fillRect/>
          </a:stretch>
        </p:blipFill>
        <p:spPr>
          <a:xfrm>
            <a:off x="773113" y="2586038"/>
            <a:ext cx="8382000" cy="4318000"/>
          </a:xfrm>
          <a:prstGeom prst="rect">
            <a:avLst/>
          </a:prstGeom>
          <a:noFill/>
          <a:ln w="9525">
            <a:noFill/>
          </a:ln>
        </p:spPr>
      </p:pic>
      <p:sp>
        <p:nvSpPr>
          <p:cNvPr id="22532" name="TextBox 1"/>
          <p:cNvSpPr txBox="1"/>
          <p:nvPr/>
        </p:nvSpPr>
        <p:spPr>
          <a:xfrm>
            <a:off x="1795463" y="611188"/>
            <a:ext cx="6337300" cy="646112"/>
          </a:xfrm>
          <a:prstGeom prst="rect">
            <a:avLst/>
          </a:prstGeom>
          <a:noFill/>
          <a:ln w="9525">
            <a:noFill/>
          </a:ln>
        </p:spPr>
        <p:txBody>
          <a:bodyPr>
            <a:spAutoFit/>
          </a:bodyPr>
          <a:p>
            <a:r>
              <a:rPr lang="en-US" altLang="en-US" sz="3600" dirty="0">
                <a:latin typeface="Ink Free" panose="03080402000500000000" pitchFamily="66" charset="0"/>
              </a:rPr>
              <a:t>FURTHER IMPROVEMENT</a:t>
            </a:r>
            <a:endParaRPr lang="en-IN" altLang="en-US" sz="36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Picture 1"/>
          <p:cNvPicPr>
            <a:picLocks noChangeAspect="1"/>
          </p:cNvPicPr>
          <p:nvPr/>
        </p:nvPicPr>
        <p:blipFill>
          <a:blip r:embed="rId1"/>
          <a:stretch>
            <a:fillRect/>
          </a:stretch>
        </p:blipFill>
        <p:spPr>
          <a:xfrm>
            <a:off x="696913" y="1619250"/>
            <a:ext cx="8763000" cy="5208588"/>
          </a:xfrm>
          <a:prstGeom prst="rect">
            <a:avLst/>
          </a:prstGeom>
          <a:noFill/>
          <a:ln w="9525">
            <a:noFill/>
          </a:ln>
        </p:spPr>
      </p:pic>
      <p:sp>
        <p:nvSpPr>
          <p:cNvPr id="24579" name="TextBox 2"/>
          <p:cNvSpPr txBox="1"/>
          <p:nvPr/>
        </p:nvSpPr>
        <p:spPr>
          <a:xfrm>
            <a:off x="2736850" y="684213"/>
            <a:ext cx="5543550" cy="646112"/>
          </a:xfrm>
          <a:prstGeom prst="rect">
            <a:avLst/>
          </a:prstGeom>
          <a:noFill/>
          <a:ln w="9525">
            <a:noFill/>
          </a:ln>
        </p:spPr>
        <p:txBody>
          <a:bodyPr>
            <a:spAutoFit/>
          </a:bodyPr>
          <a:p>
            <a:r>
              <a:rPr lang="en-US" altLang="en-US" sz="3600" dirty="0">
                <a:latin typeface="Ink Free" panose="03080402000500000000" pitchFamily="66" charset="0"/>
              </a:rPr>
              <a:t>SAMPLE OUTPUT</a:t>
            </a:r>
            <a:endParaRPr lang="en-IN" altLang="en-US" sz="36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1"/>
          <p:cNvSpPr txBox="1">
            <a:spLocks noChangeArrowheads="1"/>
          </p:cNvSpPr>
          <p:nvPr/>
        </p:nvSpPr>
        <p:spPr bwMode="auto">
          <a:xfrm>
            <a:off x="692150" y="1547813"/>
            <a:ext cx="8694738" cy="4837113"/>
          </a:xfrm>
          <a:prstGeom prst="rect">
            <a:avLst/>
          </a:prstGeom>
          <a:noFill/>
          <a:ln>
            <a:noFill/>
          </a:ln>
          <a:effectLst/>
        </p:spPr>
        <p:txBody>
          <a:bodyPr lIns="0" tIns="28440" rIns="0" bIns="0"/>
          <a:lstStyle>
            <a:lvl1pPr marL="3416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1pPr>
            <a:lvl2pPr marL="7988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2pPr>
            <a:lvl3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3pPr>
            <a:lvl4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4pPr>
            <a:lvl5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9pPr>
          </a:lstStyle>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Added frontend part in the project.</a:t>
            </a: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 For this we used Tkinter GUI and added different buttons and labels.</a:t>
            </a: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Additional Libraries used:</a:t>
            </a: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Tkinter – for frontend GUI window</a:t>
            </a:r>
            <a:endParaRPr kumimoji="0" lang="en-I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PIL – for adding images to the tkinter GUI window</a:t>
            </a:r>
            <a:endParaRPr kumimoji="0" lang="en-I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Messagebox from tkinter – to show any message using dialog box</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Filedialog – to select images and video using select buttons.</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When we run the code, a GUI window will open with START and EXIT button on it.</a:t>
            </a: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p:txBody>
      </p:sp>
      <p:sp>
        <p:nvSpPr>
          <p:cNvPr id="26627" name="TextBox 1"/>
          <p:cNvSpPr txBox="1"/>
          <p:nvPr/>
        </p:nvSpPr>
        <p:spPr>
          <a:xfrm>
            <a:off x="3671888" y="468313"/>
            <a:ext cx="6048375" cy="708025"/>
          </a:xfrm>
          <a:prstGeom prst="rect">
            <a:avLst/>
          </a:prstGeom>
          <a:noFill/>
          <a:ln w="9525">
            <a:noFill/>
          </a:ln>
        </p:spPr>
        <p:txBody>
          <a:bodyPr>
            <a:spAutoFit/>
          </a:bodyPr>
          <a:p>
            <a:r>
              <a:rPr lang="en-US" altLang="en-US" sz="4000" dirty="0">
                <a:latin typeface="Ink Free" panose="03080402000500000000" pitchFamily="66" charset="0"/>
              </a:rPr>
              <a:t>GUI</a:t>
            </a:r>
            <a:endParaRPr lang="en-IN" altLang="en-US" sz="4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Picture 1"/>
          <p:cNvPicPr>
            <a:picLocks noChangeAspect="1"/>
          </p:cNvPicPr>
          <p:nvPr/>
        </p:nvPicPr>
        <p:blipFill>
          <a:blip r:embed="rId1"/>
          <a:stretch>
            <a:fillRect/>
          </a:stretch>
        </p:blipFill>
        <p:spPr>
          <a:xfrm>
            <a:off x="544513" y="1257300"/>
            <a:ext cx="8991600" cy="5691188"/>
          </a:xfrm>
          <a:prstGeom prst="rect">
            <a:avLst/>
          </a:prstGeom>
          <a:noFill/>
          <a:ln w="9525">
            <a:noFill/>
          </a:ln>
        </p:spPr>
      </p:pic>
      <p:sp>
        <p:nvSpPr>
          <p:cNvPr id="28675" name="TextBox 1"/>
          <p:cNvSpPr txBox="1"/>
          <p:nvPr/>
        </p:nvSpPr>
        <p:spPr>
          <a:xfrm>
            <a:off x="2160588" y="611188"/>
            <a:ext cx="6840537" cy="646112"/>
          </a:xfrm>
          <a:prstGeom prst="rect">
            <a:avLst/>
          </a:prstGeom>
          <a:noFill/>
          <a:ln w="9525">
            <a:noFill/>
          </a:ln>
        </p:spPr>
        <p:txBody>
          <a:bodyPr>
            <a:spAutoFit/>
          </a:bodyPr>
          <a:p>
            <a:r>
              <a:rPr lang="en-US" altLang="en-US" sz="3600" dirty="0">
                <a:latin typeface="Ink Free" panose="03080402000500000000" pitchFamily="66" charset="0"/>
              </a:rPr>
              <a:t>GUI</a:t>
            </a:r>
            <a:r>
              <a:rPr lang="en-IN" altLang="en-US" sz="3600" dirty="0">
                <a:latin typeface="Ink Free" panose="03080402000500000000" pitchFamily="66" charset="0"/>
              </a:rPr>
              <a:t> SAMPLE OUTPUT</a:t>
            </a:r>
            <a:endParaRPr lang="en-IN" altLang="en-US" sz="36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Picture 1"/>
          <p:cNvPicPr>
            <a:picLocks noChangeAspect="1"/>
          </p:cNvPicPr>
          <p:nvPr/>
        </p:nvPicPr>
        <p:blipFill>
          <a:blip r:embed="rId1"/>
          <a:stretch>
            <a:fillRect/>
          </a:stretch>
        </p:blipFill>
        <p:spPr>
          <a:xfrm>
            <a:off x="620713" y="1403350"/>
            <a:ext cx="8991600" cy="5599113"/>
          </a:xfrm>
          <a:prstGeom prst="rect">
            <a:avLst/>
          </a:prstGeom>
          <a:noFill/>
          <a:ln w="9525">
            <a:noFill/>
          </a:ln>
        </p:spPr>
      </p:pic>
      <p:sp>
        <p:nvSpPr>
          <p:cNvPr id="30723" name="TextBox 1"/>
          <p:cNvSpPr txBox="1"/>
          <p:nvPr/>
        </p:nvSpPr>
        <p:spPr>
          <a:xfrm>
            <a:off x="2447925" y="557213"/>
            <a:ext cx="7416800" cy="646112"/>
          </a:xfrm>
          <a:prstGeom prst="rect">
            <a:avLst/>
          </a:prstGeom>
          <a:noFill/>
          <a:ln w="9525">
            <a:noFill/>
          </a:ln>
        </p:spPr>
        <p:txBody>
          <a:bodyPr>
            <a:spAutoFit/>
          </a:bodyPr>
          <a:p>
            <a:r>
              <a:rPr lang="en-US" altLang="en-US" sz="3600" dirty="0">
                <a:latin typeface="Ink Free" panose="03080402000500000000" pitchFamily="66" charset="0"/>
              </a:rPr>
              <a:t>GUI</a:t>
            </a:r>
            <a:r>
              <a:rPr lang="en-IN" altLang="en-US" sz="3600" dirty="0">
                <a:latin typeface="Ink Free" panose="03080402000500000000" pitchFamily="66" charset="0"/>
              </a:rPr>
              <a:t> SAMPLE OUTPUT</a:t>
            </a:r>
            <a:endParaRPr lang="en-IN" altLang="en-US" sz="36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Segoe UI"/>
      </a:majorFont>
      <a:minorFont>
        <a:latin typeface="Arial"/>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Segoe UI" panose="020B0502040204020203"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Segoe UI" panose="020B0502040204020203"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4274</Words>
  <Application>WPS Presentation</Application>
  <PresentationFormat/>
  <Paragraphs>109</Paragraphs>
  <Slides>16</Slides>
  <Notes>21</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16</vt:i4>
      </vt:variant>
    </vt:vector>
  </HeadingPairs>
  <TitlesOfParts>
    <vt:vector size="38" baseType="lpstr">
      <vt:lpstr>Arial</vt:lpstr>
      <vt:lpstr>SimSun</vt:lpstr>
      <vt:lpstr>Wingdings</vt:lpstr>
      <vt:lpstr>Times New Roman</vt:lpstr>
      <vt:lpstr>Segoe UI</vt:lpstr>
      <vt:lpstr>Tw Cen MT</vt:lpstr>
      <vt:lpstr>Segoe Print</vt:lpstr>
      <vt:lpstr>Trebuchet MS</vt:lpstr>
      <vt:lpstr>Agency FB</vt:lpstr>
      <vt:lpstr>Franklin Gothic Demi Cond</vt:lpstr>
      <vt:lpstr>Cascadia Code ExtraLight</vt:lpstr>
      <vt:lpstr>Calisto MT</vt:lpstr>
      <vt:lpstr>Candara</vt:lpstr>
      <vt:lpstr>Arial Black</vt:lpstr>
      <vt:lpstr>Ink Free</vt:lpstr>
      <vt:lpstr>Trebuchet MS</vt:lpstr>
      <vt:lpstr>Microsoft YaHei</vt:lpstr>
      <vt:lpstr>Arial Unicode MS</vt:lpstr>
      <vt:lpstr>Bahnschrift</vt:lpstr>
      <vt:lpstr>Bahnschrift SemiBold</vt:lpstr>
      <vt:lpstr>Office Theme</vt:lpstr>
      <vt:lpstr>Circuit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
  <cp:lastModifiedBy>Asus</cp:lastModifiedBy>
  <cp:revision>70</cp:revision>
  <dcterms:created xsi:type="dcterms:W3CDTF">2021-08-30T06:28:00Z</dcterms:created>
  <dcterms:modified xsi:type="dcterms:W3CDTF">2023-03-20T03:44:12Z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144B9AEA8D39439CBA841BF0C425AE30</vt:lpwstr>
  </property>
  <property fmtid="{D5CDD505-2E9C-101B-9397-08002B2CF9AE}" pid="3" name="KSOProductBuildVer">
    <vt:lpwstr>1033-11.2.0.11498</vt:lpwstr>
  </property>
</Properties>
</file>