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8"/>
  </p:notesMasterIdLst>
  <p:sldIdLst>
    <p:sldId id="256" r:id="rId3"/>
    <p:sldId id="257" r:id="rId4"/>
    <p:sldId id="258" r:id="rId5"/>
    <p:sldId id="262" r:id="rId6"/>
    <p:sldId id="263" r:id="rId7"/>
    <p:sldId id="264" r:id="rId8"/>
    <p:sldId id="265" r:id="rId9"/>
    <p:sldId id="266" r:id="rId10"/>
    <p:sldId id="267" r:id="rId11"/>
    <p:sldId id="268" r:id="rId12"/>
    <p:sldId id="269" r:id="rId13"/>
    <p:sldId id="272" r:id="rId14"/>
    <p:sldId id="273" r:id="rId15"/>
    <p:sldId id="274" r:id="rId16"/>
    <p:sldId id="280" r:id="rId17"/>
  </p:sldIdLst>
  <p:sldSz cx="10080625" cy="7559675"/>
  <p:notesSz cx="6858000" cy="9144000"/>
  <p:defaultTextStyle>
    <a:defPPr>
      <a:defRPr lang="en-GB"/>
    </a:defPPr>
    <a:lvl1pPr marL="0" lvl="0" indent="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ECC66-D53B-431F-8199-B3A5E6ACBB2B}" v="2" dt="2023-03-20T07:24:26.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1" d="100"/>
          <a:sy n="71" d="100"/>
        </p:scale>
        <p:origin x="1579"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AutoShape 1"/>
          <p:cNvSpPr/>
          <p:nvPr/>
        </p:nvSpPr>
        <p:spPr>
          <a:xfrm>
            <a:off x="0" y="0"/>
            <a:ext cx="7559675" cy="10691813"/>
          </a:xfrm>
          <a:prstGeom prst="roundRect">
            <a:avLst>
              <a:gd name="adj" fmla="val 19"/>
            </a:avLst>
          </a:prstGeom>
          <a:solidFill>
            <a:srgbClr val="FFFFFF"/>
          </a:solidFill>
          <a:ln w="9525">
            <a:noFill/>
          </a:ln>
        </p:spPr>
        <p:txBody>
          <a:bodyPr wrap="none" anchor="ctr" anchorCtr="0"/>
          <a:lstStyle/>
          <a:p>
            <a:pPr lvl="0">
              <a:buClr>
                <a:srgbClr val="000000"/>
              </a:buClr>
              <a:buSzPct val="100000"/>
              <a:buFont typeface="Times New Roman" panose="02020603050405020304" pitchFamily="16" charset="0"/>
            </a:pPr>
            <a:endParaRPr lang="en-IN" altLang="en-US" dirty="0"/>
          </a:p>
        </p:txBody>
      </p:sp>
      <p:sp>
        <p:nvSpPr>
          <p:cNvPr id="6147" name="AutoShape 2"/>
          <p:cNvSpPr/>
          <p:nvPr/>
        </p:nvSpPr>
        <p:spPr>
          <a:xfrm>
            <a:off x="0" y="0"/>
            <a:ext cx="7559675" cy="10691813"/>
          </a:xfrm>
          <a:prstGeom prst="roundRect">
            <a:avLst>
              <a:gd name="adj" fmla="val 19"/>
            </a:avLst>
          </a:prstGeom>
          <a:solidFill>
            <a:srgbClr val="FFFFFF"/>
          </a:solidFill>
          <a:ln w="9525">
            <a:noFill/>
          </a:ln>
        </p:spPr>
        <p:txBody>
          <a:bodyPr wrap="none" anchor="ctr" anchorCtr="0"/>
          <a:lstStyle/>
          <a:p>
            <a:pPr lvl="0">
              <a:buClr>
                <a:srgbClr val="000000"/>
              </a:buClr>
              <a:buSzPct val="100000"/>
              <a:buFont typeface="Times New Roman" panose="02020603050405020304" pitchFamily="16" charset="0"/>
            </a:pPr>
            <a:endParaRPr lang="en-IN" altLang="en-US" dirty="0"/>
          </a:p>
        </p:txBody>
      </p:sp>
      <p:sp>
        <p:nvSpPr>
          <p:cNvPr id="6148" name="AutoShape 3"/>
          <p:cNvSpPr/>
          <p:nvPr/>
        </p:nvSpPr>
        <p:spPr>
          <a:xfrm>
            <a:off x="0" y="0"/>
            <a:ext cx="7559675" cy="10691813"/>
          </a:xfrm>
          <a:prstGeom prst="roundRect">
            <a:avLst>
              <a:gd name="adj" fmla="val 19"/>
            </a:avLst>
          </a:prstGeom>
          <a:solidFill>
            <a:srgbClr val="FFFFFF"/>
          </a:solidFill>
          <a:ln w="9525">
            <a:noFill/>
          </a:ln>
        </p:spPr>
        <p:txBody>
          <a:bodyPr wrap="none" anchor="ctr" anchorCtr="0"/>
          <a:lstStyle/>
          <a:p>
            <a:pPr lvl="0">
              <a:buClr>
                <a:srgbClr val="000000"/>
              </a:buClr>
              <a:buSzPct val="100000"/>
              <a:buFont typeface="Times New Roman" panose="02020603050405020304" pitchFamily="16" charset="0"/>
            </a:pPr>
            <a:endParaRPr lang="en-IN" altLang="en-US" dirty="0"/>
          </a:p>
        </p:txBody>
      </p:sp>
      <p:sp>
        <p:nvSpPr>
          <p:cNvPr id="6149" name="Rectangle 4"/>
          <p:cNvSpPr>
            <a:spLocks noGrp="1" noRot="1" noChangeAspect="1"/>
          </p:cNvSpPr>
          <p:nvPr>
            <p:ph type="sldImg"/>
          </p:nvPr>
        </p:nvSpPr>
        <p:spPr>
          <a:xfrm>
            <a:off x="215900" y="812800"/>
            <a:ext cx="7121525" cy="4002088"/>
          </a:xfrm>
          <a:prstGeom prst="rect">
            <a:avLst/>
          </a:prstGeom>
          <a:noFill/>
          <a:ln w="9525">
            <a:noFill/>
          </a:ln>
        </p:spPr>
      </p:sp>
      <p:sp>
        <p:nvSpPr>
          <p:cNvPr id="2" name="Rectangle 5"/>
          <p:cNvSpPr>
            <a:spLocks noGrp="1" noChangeArrowheads="1"/>
          </p:cNvSpPr>
          <p:nvPr>
            <p:ph type="body"/>
          </p:nvPr>
        </p:nvSpPr>
        <p:spPr bwMode="auto">
          <a:xfrm>
            <a:off x="755650" y="5078413"/>
            <a:ext cx="6042025" cy="4805363"/>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6151" name="Text Box 6"/>
          <p:cNvSpPr txBox="1"/>
          <p:nvPr/>
        </p:nvSpPr>
        <p:spPr>
          <a:xfrm>
            <a:off x="0" y="0"/>
            <a:ext cx="3276600" cy="530225"/>
          </a:xfrm>
          <a:prstGeom prst="rect">
            <a:avLst/>
          </a:prstGeom>
          <a:noFill/>
          <a:ln w="9525">
            <a:noFill/>
          </a:ln>
        </p:spPr>
        <p:txBody>
          <a:bodyPr wrap="none" anchor="ctr" anchorCtr="0"/>
          <a:lstStyle/>
          <a:p>
            <a:pPr lvl="0">
              <a:buClr>
                <a:srgbClr val="000000"/>
              </a:buClr>
              <a:buSzPct val="100000"/>
              <a:buFont typeface="Times New Roman" panose="02020603050405020304" pitchFamily="16" charset="0"/>
            </a:pPr>
            <a:endParaRPr lang="en-IN" altLang="en-US" dirty="0"/>
          </a:p>
        </p:txBody>
      </p:sp>
      <p:sp>
        <p:nvSpPr>
          <p:cNvPr id="6152" name="Text Box 7"/>
          <p:cNvSpPr txBox="1"/>
          <p:nvPr/>
        </p:nvSpPr>
        <p:spPr>
          <a:xfrm>
            <a:off x="4278313" y="0"/>
            <a:ext cx="3276600" cy="530225"/>
          </a:xfrm>
          <a:prstGeom prst="rect">
            <a:avLst/>
          </a:prstGeom>
          <a:noFill/>
          <a:ln w="9525">
            <a:noFill/>
          </a:ln>
        </p:spPr>
        <p:txBody>
          <a:bodyPr wrap="none" anchor="ctr" anchorCtr="0"/>
          <a:lstStyle/>
          <a:p>
            <a:pPr lvl="0">
              <a:buClr>
                <a:srgbClr val="000000"/>
              </a:buClr>
              <a:buSzPct val="100000"/>
              <a:buFont typeface="Times New Roman" panose="02020603050405020304" pitchFamily="16" charset="0"/>
            </a:pPr>
            <a:endParaRPr lang="en-IN" altLang="en-US" dirty="0"/>
          </a:p>
        </p:txBody>
      </p:sp>
      <p:sp>
        <p:nvSpPr>
          <p:cNvPr id="6153" name="Text Box 8"/>
          <p:cNvSpPr txBox="1"/>
          <p:nvPr/>
        </p:nvSpPr>
        <p:spPr>
          <a:xfrm>
            <a:off x="0" y="10156825"/>
            <a:ext cx="3276600" cy="530225"/>
          </a:xfrm>
          <a:prstGeom prst="rect">
            <a:avLst/>
          </a:prstGeom>
          <a:noFill/>
          <a:ln w="9525">
            <a:noFill/>
          </a:ln>
        </p:spPr>
        <p:txBody>
          <a:bodyPr wrap="none" anchor="ctr" anchorCtr="0"/>
          <a:lstStyle/>
          <a:p>
            <a:pPr lvl="0">
              <a:buClr>
                <a:srgbClr val="000000"/>
              </a:buClr>
              <a:buSzPct val="100000"/>
              <a:buFont typeface="Times New Roman" panose="02020603050405020304" pitchFamily="16" charset="0"/>
            </a:pPr>
            <a:endParaRPr lang="en-IN" altLang="en-US" dirty="0"/>
          </a:p>
        </p:txBody>
      </p:sp>
      <p:sp>
        <p:nvSpPr>
          <p:cNvPr id="3" name="Rectangle 9"/>
          <p:cNvSpPr>
            <a:spLocks noGrp="1" noChangeArrowheads="1"/>
          </p:cNvSpPr>
          <p:nvPr>
            <p:ph type="sldNum"/>
          </p:nvPr>
        </p:nvSpPr>
        <p:spPr bwMode="auto">
          <a:xfrm>
            <a:off x="4278313" y="10156825"/>
            <a:ext cx="3275013" cy="528638"/>
          </a:xfrm>
          <a:prstGeom prst="rect">
            <a:avLst/>
          </a:prstGeom>
          <a:noFill/>
          <a:ln>
            <a:noFill/>
          </a:ln>
          <a:effectLst/>
        </p:spPr>
        <p:txBody>
          <a:bodyPr vert="horz" wrap="square" lIns="0" tIns="0" rIns="0" bIns="0" numCol="1" anchor="b" anchorCtr="0" compatLnSpc="1"/>
          <a:lstStyle/>
          <a:p>
            <a:pPr lvl="0" algn="r" defTabSz="449580" eaLnBrk="1">
              <a:lnSpc>
                <a:spcPct val="93000"/>
              </a:lnSpc>
              <a:buSzPct val="10000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rPr>
              <a:t>‹#›</a:t>
            </a:fld>
            <a:endParaRPr lang="en-IN" altLang="en-US" sz="1400" dirty="0">
              <a:solidFill>
                <a:srgbClr val="000000"/>
              </a:solidFill>
              <a:latin typeface="Times New Roman" panose="02020603050405020304" pitchFamily="16"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1</a:t>
            </a:fld>
            <a:endParaRPr lang="en-IN" altLang="en-US" sz="1400" dirty="0">
              <a:ea typeface="Segoe UI" panose="020B0502040204020203" pitchFamily="32" charset="0"/>
              <a:cs typeface="Segoe UI" panose="020B0502040204020203" pitchFamily="32" charset="0"/>
            </a:endParaRPr>
          </a:p>
        </p:txBody>
      </p:sp>
      <p:sp>
        <p:nvSpPr>
          <p:cNvPr id="8195" name="Text Box 1"/>
          <p:cNvSpPr txBox="1"/>
          <p:nvPr/>
        </p:nvSpPr>
        <p:spPr>
          <a:xfrm>
            <a:off x="4278313" y="10156825"/>
            <a:ext cx="3276600" cy="530225"/>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en-US" sz="1400" dirty="0">
                <a:cs typeface="Segoe UI" panose="020B0502040204020203" pitchFamily="32" charset="0"/>
              </a:rPr>
              <a:t>1</a:t>
            </a:fld>
            <a:endParaRPr lang="en-IN" altLang="en-US" sz="1400" dirty="0">
              <a:ea typeface="Segoe UI" panose="020B0502040204020203" pitchFamily="32" charset="0"/>
              <a:cs typeface="Segoe UI" panose="020B0502040204020203" pitchFamily="32" charset="0"/>
            </a:endParaRPr>
          </a:p>
        </p:txBody>
      </p:sp>
      <p:sp>
        <p:nvSpPr>
          <p:cNvPr id="8196" name="Rectangle 2"/>
          <p:cNvSpPr>
            <a:spLocks noGrp="1" noRot="1" noChangeAspect="1" noTextEdit="1"/>
          </p:cNvSpPr>
          <p:nvPr>
            <p:ph type="sldImg"/>
          </p:nvPr>
        </p:nvSpPr>
        <p:spPr>
          <a:xfrm>
            <a:off x="1106488" y="812800"/>
            <a:ext cx="5346700" cy="4010025"/>
          </a:xfrm>
          <a:solidFill>
            <a:srgbClr val="FFFFFF">
              <a:alpha val="100000"/>
            </a:srgbClr>
          </a:solidFill>
          <a:ln>
            <a:solidFill>
              <a:srgbClr val="000000">
                <a:alpha val="100000"/>
              </a:srgbClr>
            </a:solidFill>
            <a:miter lim="800000"/>
          </a:ln>
        </p:spPr>
      </p:sp>
      <p:sp>
        <p:nvSpPr>
          <p:cNvPr id="8197" name="Rectangle 3"/>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10</a:t>
            </a:fld>
            <a:endParaRPr lang="en-IN" altLang="en-US" sz="1400" dirty="0">
              <a:ea typeface="Segoe UI" panose="020B0502040204020203" pitchFamily="32" charset="0"/>
              <a:cs typeface="Segoe UI" panose="020B0502040204020203" pitchFamily="32" charset="0"/>
            </a:endParaRPr>
          </a:p>
        </p:txBody>
      </p:sp>
      <p:sp>
        <p:nvSpPr>
          <p:cNvPr id="33795"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33796"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11</a:t>
            </a:fld>
            <a:endParaRPr lang="en-IN" altLang="en-US" sz="1400" dirty="0">
              <a:ea typeface="Segoe UI" panose="020B0502040204020203" pitchFamily="32" charset="0"/>
              <a:cs typeface="Segoe UI" panose="020B0502040204020203" pitchFamily="32" charset="0"/>
            </a:endParaRPr>
          </a:p>
        </p:txBody>
      </p:sp>
      <p:sp>
        <p:nvSpPr>
          <p:cNvPr id="35843"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35844"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12</a:t>
            </a:fld>
            <a:endParaRPr lang="en-IN" altLang="en-US" sz="1400" dirty="0">
              <a:ea typeface="Segoe UI" panose="020B0502040204020203" pitchFamily="32" charset="0"/>
              <a:cs typeface="Segoe UI" panose="020B0502040204020203" pitchFamily="32" charset="0"/>
            </a:endParaRPr>
          </a:p>
        </p:txBody>
      </p:sp>
      <p:sp>
        <p:nvSpPr>
          <p:cNvPr id="41987"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41988"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13</a:t>
            </a:fld>
            <a:endParaRPr lang="en-IN" altLang="en-US" sz="1400" dirty="0">
              <a:ea typeface="Segoe UI" panose="020B0502040204020203" pitchFamily="32" charset="0"/>
              <a:cs typeface="Segoe UI" panose="020B0502040204020203" pitchFamily="32" charset="0"/>
            </a:endParaRPr>
          </a:p>
        </p:txBody>
      </p:sp>
      <p:sp>
        <p:nvSpPr>
          <p:cNvPr id="44035"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44036"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14</a:t>
            </a:fld>
            <a:endParaRPr lang="en-IN" altLang="en-US" sz="1400" dirty="0">
              <a:ea typeface="Segoe UI" panose="020B0502040204020203" pitchFamily="32" charset="0"/>
              <a:cs typeface="Segoe UI" panose="020B0502040204020203" pitchFamily="32" charset="0"/>
            </a:endParaRPr>
          </a:p>
        </p:txBody>
      </p:sp>
      <p:sp>
        <p:nvSpPr>
          <p:cNvPr id="46083"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46084"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2</a:t>
            </a:fld>
            <a:endParaRPr lang="en-IN" altLang="en-US" sz="1400" dirty="0">
              <a:ea typeface="Segoe UI" panose="020B0502040204020203" pitchFamily="32" charset="0"/>
              <a:cs typeface="Segoe UI" panose="020B0502040204020203" pitchFamily="32" charset="0"/>
            </a:endParaRPr>
          </a:p>
        </p:txBody>
      </p:sp>
      <p:sp>
        <p:nvSpPr>
          <p:cNvPr id="10243"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10244"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3</a:t>
            </a:fld>
            <a:endParaRPr lang="en-IN" altLang="en-US" sz="1400" dirty="0">
              <a:ea typeface="Segoe UI" panose="020B0502040204020203" pitchFamily="32" charset="0"/>
              <a:cs typeface="Segoe UI" panose="020B0502040204020203" pitchFamily="32" charset="0"/>
            </a:endParaRPr>
          </a:p>
        </p:txBody>
      </p:sp>
      <p:sp>
        <p:nvSpPr>
          <p:cNvPr id="12291" name="Text Box 1"/>
          <p:cNvSpPr txBox="1"/>
          <p:nvPr/>
        </p:nvSpPr>
        <p:spPr>
          <a:xfrm>
            <a:off x="4278313" y="10156825"/>
            <a:ext cx="3276600" cy="530225"/>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en-US" sz="1400" dirty="0">
                <a:cs typeface="Segoe UI" panose="020B0502040204020203" pitchFamily="32" charset="0"/>
              </a:rPr>
              <a:t>3</a:t>
            </a:fld>
            <a:endParaRPr lang="en-IN" altLang="en-US" sz="1400" dirty="0">
              <a:ea typeface="Segoe UI" panose="020B0502040204020203" pitchFamily="32" charset="0"/>
              <a:cs typeface="Segoe UI" panose="020B0502040204020203" pitchFamily="32" charset="0"/>
            </a:endParaRPr>
          </a:p>
        </p:txBody>
      </p:sp>
      <p:sp>
        <p:nvSpPr>
          <p:cNvPr id="12292" name="Rectangle 2"/>
          <p:cNvSpPr>
            <a:spLocks noGrp="1" noRot="1" noChangeAspect="1" noTextEdit="1"/>
          </p:cNvSpPr>
          <p:nvPr>
            <p:ph type="sldImg"/>
          </p:nvPr>
        </p:nvSpPr>
        <p:spPr>
          <a:xfrm>
            <a:off x="1108075" y="812800"/>
            <a:ext cx="5340350" cy="4005263"/>
          </a:xfrm>
          <a:solidFill>
            <a:srgbClr val="FFFFFF">
              <a:alpha val="100000"/>
            </a:srgbClr>
          </a:solidFill>
          <a:ln>
            <a:solidFill>
              <a:srgbClr val="000000">
                <a:alpha val="100000"/>
              </a:srgbClr>
            </a:solidFill>
            <a:miter lim="800000"/>
          </a:ln>
        </p:spPr>
      </p:sp>
      <p:sp>
        <p:nvSpPr>
          <p:cNvPr id="12293" name="Rectangle 3"/>
          <p:cNvSpPr>
            <a:spLocks noGrp="1"/>
          </p:cNvSpPr>
          <p:nvPr>
            <p:ph type="body" idx="1"/>
          </p:nvPr>
        </p:nvSpPr>
        <p:spPr>
          <a:xfrm>
            <a:off x="755650" y="5078413"/>
            <a:ext cx="6045200" cy="4808537"/>
          </a:xfrm>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4</a:t>
            </a:fld>
            <a:endParaRPr lang="en-IN" altLang="en-US" sz="1400" dirty="0">
              <a:ea typeface="Segoe UI" panose="020B0502040204020203" pitchFamily="32" charset="0"/>
              <a:cs typeface="Segoe UI" panose="020B0502040204020203" pitchFamily="32" charset="0"/>
            </a:endParaRPr>
          </a:p>
        </p:txBody>
      </p:sp>
      <p:sp>
        <p:nvSpPr>
          <p:cNvPr id="21507"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5</a:t>
            </a:fld>
            <a:endParaRPr lang="en-IN" altLang="en-US" sz="1400" dirty="0">
              <a:ea typeface="Segoe UI" panose="020B0502040204020203" pitchFamily="32" charset="0"/>
              <a:cs typeface="Segoe UI" panose="020B0502040204020203" pitchFamily="32" charset="0"/>
            </a:endParaRPr>
          </a:p>
        </p:txBody>
      </p:sp>
      <p:sp>
        <p:nvSpPr>
          <p:cNvPr id="23555"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6</a:t>
            </a:fld>
            <a:endParaRPr lang="en-IN" altLang="en-US" sz="1400" dirty="0">
              <a:ea typeface="Segoe UI" panose="020B0502040204020203" pitchFamily="32" charset="0"/>
              <a:cs typeface="Segoe UI" panose="020B0502040204020203" pitchFamily="32" charset="0"/>
            </a:endParaRPr>
          </a:p>
        </p:txBody>
      </p:sp>
      <p:sp>
        <p:nvSpPr>
          <p:cNvPr id="25603"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7</a:t>
            </a:fld>
            <a:endParaRPr lang="en-IN" altLang="en-US" sz="1400" dirty="0">
              <a:ea typeface="Segoe UI" panose="020B0502040204020203" pitchFamily="32" charset="0"/>
              <a:cs typeface="Segoe UI" panose="020B0502040204020203" pitchFamily="32" charset="0"/>
            </a:endParaRPr>
          </a:p>
        </p:txBody>
      </p:sp>
      <p:sp>
        <p:nvSpPr>
          <p:cNvPr id="27651"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27652"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8</a:t>
            </a:fld>
            <a:endParaRPr lang="en-IN" altLang="en-US" sz="1400" dirty="0">
              <a:ea typeface="Segoe UI" panose="020B0502040204020203" pitchFamily="32" charset="0"/>
              <a:cs typeface="Segoe UI" panose="020B0502040204020203" pitchFamily="32" charset="0"/>
            </a:endParaRPr>
          </a:p>
        </p:txBody>
      </p:sp>
      <p:sp>
        <p:nvSpPr>
          <p:cNvPr id="29699"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29700"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9"/>
          <p:cNvSpPr txBox="1">
            <a:spLocks noGrp="1"/>
          </p:cNvSpPr>
          <p:nvPr>
            <p:ph type="sldNum" sz="quarter"/>
          </p:nvPr>
        </p:nvSpPr>
        <p:spPr>
          <a:xfrm>
            <a:off x="4278313" y="10156825"/>
            <a:ext cx="3275012" cy="528638"/>
          </a:xfrm>
          <a:prstGeom prst="rect">
            <a:avLst/>
          </a:prstGeom>
          <a:noFill/>
          <a:ln w="9525">
            <a:noFill/>
          </a:ln>
        </p:spPr>
        <p:txBody>
          <a:bodyPr lIns="0" tIns="0" rIns="0" bIns="0" anchor="b" anchorCtr="0"/>
          <a:lstStyle/>
          <a:p>
            <a:pPr lvl="0" algn="r" defTabSz="449580" eaLnBrk="1">
              <a:lnSpc>
                <a:spcPct val="93000"/>
              </a:lnSpc>
              <a:spcBef>
                <a:spcPct val="0"/>
              </a:spcBef>
              <a:buClrTx/>
              <a:buFontTx/>
              <a:buChar char="•"/>
              <a:tabLst>
                <a:tab pos="449580" algn="l"/>
                <a:tab pos="898525" algn="l"/>
                <a:tab pos="1348105" algn="l"/>
                <a:tab pos="1797050" algn="l"/>
                <a:tab pos="2246630" algn="l"/>
                <a:tab pos="2695575" algn="l"/>
                <a:tab pos="3145155" algn="l"/>
              </a:tabLst>
            </a:pPr>
            <a:fld id="{9A0DB2DC-4C9A-4742-B13C-FB6460FD3503}" type="slidenum">
              <a:rPr lang="en-IN" altLang="en-US" sz="1400" dirty="0">
                <a:cs typeface="Segoe UI" panose="020B0502040204020203" pitchFamily="32" charset="0"/>
              </a:rPr>
              <a:t>9</a:t>
            </a:fld>
            <a:endParaRPr lang="en-IN" altLang="en-US" sz="1400" dirty="0">
              <a:ea typeface="Segoe UI" panose="020B0502040204020203" pitchFamily="32" charset="0"/>
              <a:cs typeface="Segoe UI" panose="020B0502040204020203" pitchFamily="32" charset="0"/>
            </a:endParaRPr>
          </a:p>
        </p:txBody>
      </p:sp>
      <p:sp>
        <p:nvSpPr>
          <p:cNvPr id="31747" name="Rectangle 1"/>
          <p:cNvSpPr>
            <a:spLocks noGrp="1" noRot="1" noChangeAspect="1" noTextEdit="1"/>
          </p:cNvSpPr>
          <p:nvPr>
            <p:ph type="sldImg"/>
          </p:nvPr>
        </p:nvSpPr>
        <p:spPr>
          <a:xfrm>
            <a:off x="1108075" y="812800"/>
            <a:ext cx="5338763" cy="4003675"/>
          </a:xfrm>
          <a:solidFill>
            <a:srgbClr val="FFFFFF">
              <a:alpha val="100000"/>
            </a:srgbClr>
          </a:solidFill>
          <a:ln>
            <a:solidFill>
              <a:srgbClr val="000000">
                <a:alpha val="100000"/>
              </a:srgbClr>
            </a:solidFill>
            <a:miter lim="800000"/>
          </a:ln>
        </p:spPr>
      </p:sp>
      <p:sp>
        <p:nvSpPr>
          <p:cNvPr id="31748" name="Rectangle 2"/>
          <p:cNvSpPr>
            <a:spLocks noGrp="1"/>
          </p:cNvSpPr>
          <p:nvPr>
            <p:ph type="body" idx="1"/>
          </p:nvPr>
        </p:nvSpPr>
        <p:spPr>
          <a:xfrm>
            <a:off x="755650" y="5078413"/>
            <a:ext cx="6043613" cy="4806950"/>
          </a:xfrm>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Slide Number Placeholder 3"/>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2500" y="1079500"/>
            <a:ext cx="2265363" cy="57546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3238" y="1079500"/>
            <a:ext cx="6646862" cy="575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8" name="Picture 2" descr="\\DROBO-FS\QuickDrops\JB\PPTX NG\Droplets\LightingOverlay.png"/>
          <p:cNvPicPr>
            <a:picLocks noChangeAspect="1" noChangeArrowheads="1"/>
          </p:cNvPicPr>
          <p:nvPr/>
        </p:nvPicPr>
        <p:blipFill>
          <a:blip r:embed="rId3">
            <a:alphaModFix amt="30000"/>
            <a:duotone>
              <a:schemeClr val="bg2">
                <a:shade val="45000"/>
                <a:satMod val="135000"/>
              </a:schemeClr>
              <a:prstClr val="white"/>
            </a:duotone>
          </a:blip>
          <a:srcRect/>
          <a:stretch>
            <a:fillRect/>
          </a:stretch>
        </p:blipFill>
        <p:spPr bwMode="auto">
          <a:xfrm>
            <a:off x="1" y="-1"/>
            <a:ext cx="10080627" cy="7559676"/>
          </a:xfrm>
          <a:prstGeom prst="rect">
            <a:avLst/>
          </a:prstGeom>
          <a:noFill/>
        </p:spPr>
      </p:pic>
      <p:sp>
        <p:nvSpPr>
          <p:cNvPr id="2" name="Title 1"/>
          <p:cNvSpPr>
            <a:spLocks noGrp="1"/>
          </p:cNvSpPr>
          <p:nvPr>
            <p:ph type="ctrTitle"/>
          </p:nvPr>
        </p:nvSpPr>
        <p:spPr>
          <a:xfrm>
            <a:off x="2094881" y="1237197"/>
            <a:ext cx="7269075" cy="2631887"/>
          </a:xfrm>
        </p:spPr>
        <p:txBody>
          <a:bodyPr anchor="b"/>
          <a:lstStyle>
            <a:lvl1pPr algn="l">
              <a:defRPr sz="5290"/>
            </a:lvl1pPr>
          </a:lstStyle>
          <a:p>
            <a:r>
              <a:rPr lang="en-US"/>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lstStyle>
            <a:lvl1pPr marL="0" indent="0" algn="l">
              <a:buNone/>
              <a:defRPr sz="2205" cap="all" baseline="0">
                <a:solidFill>
                  <a:schemeClr val="tx2"/>
                </a:solidFill>
              </a:defRPr>
            </a:lvl1pPr>
            <a:lvl2pPr marL="504190" indent="0" algn="ctr">
              <a:buNone/>
              <a:defRPr sz="2205"/>
            </a:lvl2pPr>
            <a:lvl3pPr marL="1007745" indent="0" algn="ctr">
              <a:buNone/>
              <a:defRPr sz="1985"/>
            </a:lvl3pPr>
            <a:lvl4pPr marL="1511935" indent="0" algn="ctr">
              <a:buNone/>
              <a:defRPr sz="1765"/>
            </a:lvl4pPr>
            <a:lvl5pPr marL="2016125" indent="0" algn="ctr">
              <a:buNone/>
              <a:defRPr sz="1765"/>
            </a:lvl5pPr>
            <a:lvl6pPr marL="2519680" indent="0" algn="ctr">
              <a:buNone/>
              <a:defRPr sz="1765"/>
            </a:lvl6pPr>
            <a:lvl7pPr marL="3023870" indent="0" algn="ctr">
              <a:buNone/>
              <a:defRPr sz="1765"/>
            </a:lvl7pPr>
            <a:lvl8pPr marL="3528060" indent="0" algn="ctr">
              <a:buNone/>
              <a:defRPr sz="1765"/>
            </a:lvl8pPr>
            <a:lvl9pPr marL="4031615" indent="0" algn="ctr">
              <a:buNone/>
              <a:defRPr sz="1765"/>
            </a:lvl9pPr>
          </a:lstStyle>
          <a:p>
            <a:r>
              <a:rPr lang="en-US"/>
              <a:t>Click to edit Master subtitle style</a:t>
            </a:r>
            <a:endParaRPr lang="en-US" dirty="0"/>
          </a:p>
        </p:txBody>
      </p:sp>
      <p:grpSp>
        <p:nvGrpSpPr>
          <p:cNvPr id="49" name="Group 48"/>
          <p:cNvGrpSpPr/>
          <p:nvPr/>
        </p:nvGrpSpPr>
        <p:grpSpPr>
          <a:xfrm>
            <a:off x="0" y="1"/>
            <a:ext cx="2541158"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0" name="Rectangle 49"/>
            <p:cNvSpPr>
              <a:spLocks noChangeArrowheads="1"/>
            </p:cNvSpPr>
            <p:nvPr/>
          </p:nvSpPr>
          <p:spPr bwMode="auto">
            <a:xfrm>
              <a:off x="1209675" y="4763"/>
              <a:ext cx="23813" cy="2181225"/>
            </a:xfrm>
            <a:prstGeom prst="rect">
              <a:avLst/>
            </a:prstGeom>
            <a:grpFill/>
            <a:ln>
              <a:noFill/>
            </a:ln>
          </p:spPr>
        </p:sp>
        <p:sp>
          <p:nvSpPr>
            <p:cNvPr id="51"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2"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3" name="Rectangle 52"/>
            <p:cNvSpPr>
              <a:spLocks noChangeArrowheads="1"/>
            </p:cNvSpPr>
            <p:nvPr/>
          </p:nvSpPr>
          <p:spPr bwMode="auto">
            <a:xfrm>
              <a:off x="414338" y="9525"/>
              <a:ext cx="28575" cy="4481513"/>
            </a:xfrm>
            <a:prstGeom prst="rect">
              <a:avLst/>
            </a:prstGeom>
            <a:grpFill/>
            <a:ln>
              <a:noFill/>
            </a:ln>
          </p:spPr>
        </p:sp>
        <p:sp>
          <p:nvSpPr>
            <p:cNvPr id="54"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5"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56"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57"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59"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60"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63"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64"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65"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66"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67"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68"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69"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70"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71"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72"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73"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74"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75"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6"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77"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8" name="Rectangle 77"/>
            <p:cNvSpPr>
              <a:spLocks noChangeArrowheads="1"/>
            </p:cNvSpPr>
            <p:nvPr/>
          </p:nvSpPr>
          <p:spPr bwMode="auto">
            <a:xfrm>
              <a:off x="642938" y="6610350"/>
              <a:ext cx="23813" cy="242888"/>
            </a:xfrm>
            <a:prstGeom prst="rect">
              <a:avLst/>
            </a:prstGeom>
            <a:grpFill/>
            <a:ln>
              <a:noFill/>
            </a:ln>
          </p:spPr>
        </p:sp>
        <p:sp>
          <p:nvSpPr>
            <p:cNvPr id="79"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80"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81"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82"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83"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84"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85"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86"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87"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88"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89"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90" name="Rectangle 89"/>
            <p:cNvSpPr>
              <a:spLocks noChangeArrowheads="1"/>
            </p:cNvSpPr>
            <p:nvPr/>
          </p:nvSpPr>
          <p:spPr bwMode="auto">
            <a:xfrm>
              <a:off x="1228725" y="4662488"/>
              <a:ext cx="23813" cy="2181225"/>
            </a:xfrm>
            <a:prstGeom prst="rect">
              <a:avLst/>
            </a:prstGeom>
            <a:grpFill/>
            <a:ln>
              <a:noFill/>
            </a:ln>
          </p:spPr>
        </p:sp>
        <p:sp>
          <p:nvSpPr>
            <p:cNvPr id="91"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92"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93"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94"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95"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96"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97"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98"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9"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0"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1"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2"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3"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 name="Date Placeholder 3"/>
          <p:cNvSpPr>
            <a:spLocks noGrp="1"/>
          </p:cNvSpPr>
          <p:nvPr>
            <p:ph type="dt" sz="half" idx="2"/>
          </p:nvPr>
        </p:nvSpPr>
        <p:spPr>
          <a:xfrm>
            <a:off x="6396038" y="5964238"/>
            <a:ext cx="2266950" cy="401638"/>
          </a:xfrm>
          <a:prstGeom prst="rect">
            <a:avLst/>
          </a:prstGeom>
        </p:spPr>
        <p:txBody>
          <a:bodyPr vert="horz" lIns="91440" tIns="45720" rIns="91440" bIns="45720" rtlCol="0" anchor="ctr"/>
          <a:lstStyle>
            <a:lvl1pPr>
              <a:defRPr/>
            </a:lvl1pPr>
          </a:lstStyle>
          <a:p>
            <a:pPr marL="0" marR="0" lvl="0" indent="0" algn="r" defTabSz="449580" rtl="0" eaLnBrk="0" fontAlgn="base" latinLnBrk="0" hangingPunct="0">
              <a:lnSpc>
                <a:spcPct val="100000"/>
              </a:lnSpc>
              <a:spcBef>
                <a:spcPct val="0"/>
              </a:spcBef>
              <a:spcAft>
                <a:spcPct val="0"/>
              </a:spcAft>
              <a:buClrTx/>
              <a:buSzTx/>
              <a:buFontTx/>
              <a:buNone/>
              <a:defRPr/>
            </a:pPr>
            <a:fld id="{ACD68F7A-1D76-4C1C-885A-0E925CEFCDAC}"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105" name="Footer Placeholder 4"/>
          <p:cNvSpPr>
            <a:spLocks noGrp="1"/>
          </p:cNvSpPr>
          <p:nvPr>
            <p:ph type="ftr" sz="quarter" idx="3"/>
          </p:nvPr>
        </p:nvSpPr>
        <p:spPr>
          <a:xfrm>
            <a:off x="2095500" y="5964238"/>
            <a:ext cx="4237038" cy="401638"/>
          </a:xfrm>
          <a:prstGeom prst="rect">
            <a:avLst/>
          </a:prstGeom>
        </p:spPr>
        <p:txBody>
          <a:bodyPr vert="horz" lIns="91440" tIns="45720" rIns="91440" bIns="45720" rtlCol="0" anchor="ctr"/>
          <a:lstStyle>
            <a:lvl1pPr>
              <a:defRPr/>
            </a:lvl1p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106" name="Slide Number Placeholder 5"/>
          <p:cNvSpPr>
            <a:spLocks noGrp="1"/>
          </p:cNvSpPr>
          <p:nvPr>
            <p:ph type="sldNum" sz="quarter" idx="4"/>
          </p:nvPr>
        </p:nvSpPr>
        <p:spPr>
          <a:xfrm>
            <a:off x="8726488" y="5964238"/>
            <a:ext cx="638175" cy="401638"/>
          </a:xfrm>
          <a:prstGeom prst="rect">
            <a:avLst/>
          </a:prstGeom>
        </p:spPr>
        <p:txBody>
          <a:bodyPr vert="horz" lIns="91440" tIns="45720" rIns="91440" bIns="45720" rtlCol="0" anchor="ctr"/>
          <a:lstStyle/>
          <a:p>
            <a:pPr algn="r">
              <a:buNone/>
            </a:pPr>
            <a:fld id="{9A0DB2DC-4C9A-4742-B13C-FB6460FD3503}" type="slidenum">
              <a:rPr lang="en-IN" altLang="en-US" dirty="0"/>
              <a:t>‹#›</a:t>
            </a:fld>
            <a:endParaRPr lang="en-I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3" name="Footer Placeholder 2"/>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lstStyle>
            <a:lvl1pPr>
              <a:defRPr sz="3970"/>
            </a:lvl1pPr>
          </a:lstStyle>
          <a:p>
            <a:r>
              <a:rPr lang="en-US"/>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lstStyle>
            <a:lvl1pPr marL="0" indent="0">
              <a:buNone/>
              <a:defRPr sz="1985" cap="all" baseline="0">
                <a:solidFill>
                  <a:schemeClr val="tx1">
                    <a:tint val="75000"/>
                  </a:schemeClr>
                </a:solidFill>
              </a:defRPr>
            </a:lvl1pPr>
            <a:lvl2pPr marL="504190" indent="0">
              <a:buNone/>
              <a:defRPr sz="1985">
                <a:solidFill>
                  <a:schemeClr val="tx1">
                    <a:tint val="75000"/>
                  </a:schemeClr>
                </a:solidFill>
              </a:defRPr>
            </a:lvl2pPr>
            <a:lvl3pPr marL="1007745" indent="0">
              <a:buNone/>
              <a:defRPr sz="1985">
                <a:solidFill>
                  <a:schemeClr val="tx1">
                    <a:tint val="75000"/>
                  </a:schemeClr>
                </a:solidFill>
              </a:defRPr>
            </a:lvl3pPr>
            <a:lvl4pPr marL="1511935" indent="0">
              <a:buNone/>
              <a:defRPr sz="1765">
                <a:solidFill>
                  <a:schemeClr val="tx1">
                    <a:tint val="75000"/>
                  </a:schemeClr>
                </a:solidFill>
              </a:defRPr>
            </a:lvl4pPr>
            <a:lvl5pPr marL="2016125" indent="0">
              <a:buNone/>
              <a:defRPr sz="1765">
                <a:solidFill>
                  <a:schemeClr val="tx1">
                    <a:tint val="75000"/>
                  </a:schemeClr>
                </a:solidFill>
              </a:defRPr>
            </a:lvl5pPr>
            <a:lvl6pPr marL="2519680" indent="0">
              <a:buNone/>
              <a:defRPr sz="1765">
                <a:solidFill>
                  <a:schemeClr val="tx1">
                    <a:tint val="75000"/>
                  </a:schemeClr>
                </a:solidFill>
              </a:defRPr>
            </a:lvl6pPr>
            <a:lvl7pPr marL="3023870" indent="0">
              <a:buNone/>
              <a:defRPr sz="1765">
                <a:solidFill>
                  <a:schemeClr val="tx1">
                    <a:tint val="75000"/>
                  </a:schemeClr>
                </a:solidFill>
              </a:defRPr>
            </a:lvl7pPr>
            <a:lvl8pPr marL="3528060" indent="0">
              <a:buNone/>
              <a:defRPr sz="1765">
                <a:solidFill>
                  <a:schemeClr val="tx1">
                    <a:tint val="75000"/>
                  </a:schemeClr>
                </a:solidFill>
              </a:defRPr>
            </a:lvl8pPr>
            <a:lvl9pPr marL="4031615" indent="0">
              <a:buNone/>
              <a:defRPr sz="17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Footer Placeholder 5"/>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4" name="Content Placeholder 3"/>
          <p:cNvSpPr>
            <a:spLocks noGrp="1"/>
          </p:cNvSpPr>
          <p:nvPr>
            <p:ph sz="half" idx="2"/>
          </p:nvPr>
        </p:nvSpPr>
        <p:spPr>
          <a:xfrm>
            <a:off x="943745" y="3387853"/>
            <a:ext cx="4033565" cy="2995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6" name="Content Placeholder 5"/>
          <p:cNvSpPr>
            <a:spLocks noGrp="1"/>
          </p:cNvSpPr>
          <p:nvPr>
            <p:ph sz="quarter" idx="4"/>
          </p:nvPr>
        </p:nvSpPr>
        <p:spPr>
          <a:xfrm>
            <a:off x="5103316" y="3387853"/>
            <a:ext cx="4030936" cy="2995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8" name="Footer Placeholder 7"/>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9" name="Slide Number Placeholder 8"/>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 name="Footer Placeholder 3"/>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Slide Number Placeholder 4"/>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3" name="Footer Placeholder 2"/>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5"/>
            </a:lvl1pPr>
          </a:lstStyle>
          <a:p>
            <a:r>
              <a:rPr lang="en-US"/>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Footer Placeholder 5"/>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5"/>
            </a:lvl1pPr>
          </a:lstStyle>
          <a:p>
            <a:r>
              <a:rPr lang="en-US"/>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defRPr lang="en-US" sz="3525"/>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Char char="•"/>
              <a:defRPr/>
            </a:pPr>
            <a:r>
              <a:rPr kumimoji="0" lang="en-US" sz="352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525"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Footer Placeholder 5"/>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lstStyle>
            <a:lvl1pPr>
              <a:defRPr sz="3525"/>
            </a:lvl1pPr>
          </a:lstStyle>
          <a:p>
            <a:r>
              <a:rPr lang="en-US"/>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3525"/>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None/>
              <a:defRPr/>
            </a:pPr>
            <a:r>
              <a:rPr kumimoji="0" lang="en-US" sz="352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525"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943707" y="5648283"/>
            <a:ext cx="8194525" cy="752299"/>
          </a:xfrm>
        </p:spPr>
        <p:txBody>
          <a:bodyPr/>
          <a:lstStyle>
            <a:lvl1pPr marL="0" indent="0">
              <a:buNone/>
              <a:defRPr sz="176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Footer Placeholder 5"/>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lstStyle>
            <a:lvl1pPr>
              <a:defRPr sz="3970"/>
            </a:lvl1pPr>
          </a:lstStyle>
          <a:p>
            <a:r>
              <a:rPr lang="en-US"/>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lstStyle>
            <a:lvl1pPr marL="0" indent="0">
              <a:buNone/>
              <a:defRPr sz="198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p>
        </p:txBody>
      </p:sp>
      <p:sp>
        <p:nvSpPr>
          <p:cNvPr id="3" name="Date Placeholder 2"/>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48" name="TextBox 47"/>
          <p:cNvSpPr txBox="1"/>
          <p:nvPr/>
        </p:nvSpPr>
        <p:spPr>
          <a:xfrm>
            <a:off x="768350" y="792163"/>
            <a:ext cx="503238" cy="644525"/>
          </a:xfrm>
          <a:prstGeom prst="rect">
            <a:avLst/>
          </a:prstGeom>
        </p:spPr>
        <p:txBody>
          <a:bodyPr lIns="100796" tIns="50398" rIns="100796" bIns="50398"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49580" rtl="0" eaLnBrk="0" fontAlgn="base" latinLnBrk="0" hangingPunct="0">
              <a:lnSpc>
                <a:spcPct val="100000"/>
              </a:lnSpc>
              <a:spcBef>
                <a:spcPct val="0"/>
              </a:spcBef>
              <a:spcAft>
                <a:spcPct val="0"/>
              </a:spcAft>
              <a:buClrTx/>
              <a:buSzTx/>
              <a:buFontTx/>
              <a:buNone/>
              <a:defRPr/>
            </a:pPr>
            <a:r>
              <a:rPr kumimoji="0" lang="en-US" sz="8820" b="0" i="0" u="none" strike="noStrike" kern="1200" cap="all" spc="0" normalizeH="0" baseline="0" noProof="0" dirty="0">
                <a:ln w="3175" cmpd="sng">
                  <a:noFill/>
                </a:ln>
                <a:solidFill>
                  <a:schemeClr val="tx1"/>
                </a:solidFill>
                <a:effectLst/>
                <a:uLnTx/>
                <a:uFillTx/>
                <a:latin typeface="+mj-lt"/>
                <a:ea typeface="+mj-ea"/>
                <a:cs typeface="Trebuchet MS" panose="020B0603020202020204"/>
              </a:rPr>
              <a:t>“</a:t>
            </a:r>
          </a:p>
        </p:txBody>
      </p:sp>
      <p:sp>
        <p:nvSpPr>
          <p:cNvPr id="49" name="TextBox 48"/>
          <p:cNvSpPr txBox="1"/>
          <p:nvPr/>
        </p:nvSpPr>
        <p:spPr>
          <a:xfrm>
            <a:off x="8618538" y="3048000"/>
            <a:ext cx="503238" cy="644525"/>
          </a:xfrm>
          <a:prstGeom prst="rect">
            <a:avLst/>
          </a:prstGeom>
        </p:spPr>
        <p:txBody>
          <a:bodyPr lIns="100796" tIns="50398" rIns="100796" bIns="50398"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49580" rtl="0" eaLnBrk="0" fontAlgn="base" latinLnBrk="0" hangingPunct="0">
              <a:lnSpc>
                <a:spcPct val="100000"/>
              </a:lnSpc>
              <a:spcBef>
                <a:spcPct val="0"/>
              </a:spcBef>
              <a:spcAft>
                <a:spcPct val="0"/>
              </a:spcAft>
              <a:buClrTx/>
              <a:buSzTx/>
              <a:buFontTx/>
              <a:buNone/>
              <a:defRPr/>
            </a:pPr>
            <a:r>
              <a:rPr kumimoji="0" lang="en-US" sz="8820" b="0" i="0" u="none" strike="noStrike" kern="1200" cap="all" spc="0" normalizeH="0" baseline="0" noProof="0" dirty="0">
                <a:ln w="3175" cmpd="sng">
                  <a:noFill/>
                </a:ln>
                <a:solidFill>
                  <a:schemeClr val="tx1"/>
                </a:solidFill>
                <a:effectLst/>
                <a:uLnTx/>
                <a:uFillTx/>
                <a:latin typeface="+mj-lt"/>
                <a:ea typeface="+mj-ea"/>
                <a:cs typeface="Trebuchet MS" panose="020B0603020202020204"/>
              </a:rPr>
              <a:t>”</a:t>
            </a:r>
          </a:p>
        </p:txBody>
      </p:sp>
      <p:sp>
        <p:nvSpPr>
          <p:cNvPr id="2" name="Title 1"/>
          <p:cNvSpPr>
            <a:spLocks noGrp="1"/>
          </p:cNvSpPr>
          <p:nvPr>
            <p:ph type="title"/>
          </p:nvPr>
        </p:nvSpPr>
        <p:spPr>
          <a:xfrm>
            <a:off x="1195761" y="671972"/>
            <a:ext cx="7691729" cy="3029634"/>
          </a:xfrm>
        </p:spPr>
        <p:txBody>
          <a:bodyPr/>
          <a:lstStyle>
            <a:lvl1pPr>
              <a:defRPr sz="3970"/>
            </a:lvl1pPr>
          </a:lstStyle>
          <a:p>
            <a:r>
              <a:rPr lang="en-US"/>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lstStyle>
            <a:lvl1pPr marL="0" indent="0">
              <a:buNone/>
              <a:defRPr sz="154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p>
        </p:txBody>
      </p:sp>
      <p:sp>
        <p:nvSpPr>
          <p:cNvPr id="4" name="Text Placeholder 3"/>
          <p:cNvSpPr>
            <a:spLocks noGrp="1"/>
          </p:cNvSpPr>
          <p:nvPr>
            <p:ph type="body" sz="half" idx="2"/>
          </p:nvPr>
        </p:nvSpPr>
        <p:spPr>
          <a:xfrm>
            <a:off x="943745" y="4750887"/>
            <a:ext cx="8190510" cy="1641894"/>
          </a:xfrm>
        </p:spPr>
        <p:txBody>
          <a:bodyPr anchor="ctr"/>
          <a:lstStyle>
            <a:lvl1pPr marL="0" indent="0">
              <a:buNone/>
              <a:defRPr sz="198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p>
        </p:txBody>
      </p:sp>
      <p:sp>
        <p:nvSpPr>
          <p:cNvPr id="50" name="Date Placeholder 4"/>
          <p:cNvSpPr>
            <a:spLocks noGrp="1"/>
          </p:cNvSpPr>
          <p:nvPr>
            <p:ph type="dt" sz="half" idx="12"/>
          </p:nvPr>
        </p:nvSpPr>
        <p:spPr>
          <a:xfrm>
            <a:off x="6165850" y="6484938"/>
            <a:ext cx="2268538" cy="403225"/>
          </a:xfrm>
          <a:prstGeom prst="rect">
            <a:avLst/>
          </a:prstGeom>
        </p:spPr>
        <p:txBody>
          <a:bodyPr vert="horz" lIns="91440" tIns="45720" rIns="91440" bIns="45720" rtlCol="0" anchor="ctr"/>
          <a:lstStyle>
            <a:lvl1pPr>
              <a:defRPr/>
            </a:lvl1pPr>
          </a:lstStyle>
          <a:p>
            <a:pPr marL="0" marR="0" lvl="0" indent="0" algn="r" defTabSz="449580" rtl="0" eaLnBrk="0" fontAlgn="base" latinLnBrk="0" hangingPunct="0">
              <a:lnSpc>
                <a:spcPct val="100000"/>
              </a:lnSpc>
              <a:spcBef>
                <a:spcPct val="0"/>
              </a:spcBef>
              <a:spcAft>
                <a:spcPct val="0"/>
              </a:spcAft>
              <a:buClrTx/>
              <a:buSzTx/>
              <a:buFontTx/>
              <a:buNone/>
              <a:defRPr/>
            </a:pPr>
            <a:fld id="{98D14370-89F4-450B-A252-56D3ADDD4626}"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1" name="Footer Placeholder 5"/>
          <p:cNvSpPr>
            <a:spLocks noGrp="1"/>
          </p:cNvSpPr>
          <p:nvPr>
            <p:ph type="ftr" sz="quarter" idx="3"/>
          </p:nvPr>
        </p:nvSpPr>
        <p:spPr>
          <a:xfrm>
            <a:off x="942975" y="6484938"/>
            <a:ext cx="5159375" cy="403225"/>
          </a:xfrm>
          <a:prstGeom prst="rect">
            <a:avLst/>
          </a:prstGeom>
        </p:spPr>
        <p:txBody>
          <a:bodyPr vert="horz" lIns="91440" tIns="45720" rIns="91440" bIns="45720" rtlCol="0" anchor="ctr"/>
          <a:lstStyle>
            <a:lvl1pPr>
              <a:defRPr/>
            </a:lvl1p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2" name="Slide Number Placeholder 6"/>
          <p:cNvSpPr>
            <a:spLocks noGrp="1"/>
          </p:cNvSpPr>
          <p:nvPr>
            <p:ph type="sldNum" sz="quarter" idx="4"/>
          </p:nvPr>
        </p:nvSpPr>
        <p:spPr>
          <a:xfrm>
            <a:off x="8496300" y="6484938"/>
            <a:ext cx="638175" cy="403225"/>
          </a:xfrm>
          <a:prstGeom prst="rect">
            <a:avLst/>
          </a:prstGeom>
        </p:spPr>
        <p:txBody>
          <a:bodyPr vert="horz" lIns="91440" tIns="45720" rIns="91440" bIns="45720" rtlCol="0" anchor="ctr"/>
          <a:lstStyle/>
          <a:p>
            <a:pPr algn="r">
              <a:buNone/>
            </a:pPr>
            <a:fld id="{9A0DB2DC-4C9A-4742-B13C-FB6460FD3503}" type="slidenum">
              <a:rPr lang="en-IN" altLang="en-US" dirty="0"/>
              <a:t>‹#›</a:t>
            </a:fld>
            <a:endParaRPr lang="en-I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lstStyle>
            <a:lvl1pPr>
              <a:defRPr sz="3970"/>
            </a:lvl1pPr>
          </a:lstStyle>
          <a:p>
            <a:r>
              <a:rPr lang="en-US"/>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lstStyle>
            <a:lvl1pPr marL="0" indent="0">
              <a:buNone/>
              <a:defRPr sz="1985"/>
            </a:lvl1pPr>
            <a:lvl2pPr marL="504190" indent="0">
              <a:buNone/>
              <a:defRPr sz="1545"/>
            </a:lvl2pPr>
            <a:lvl3pPr marL="1007745" indent="0">
              <a:buNone/>
              <a:defRPr sz="1325"/>
            </a:lvl3pPr>
            <a:lvl4pPr marL="1511935" indent="0">
              <a:buNone/>
              <a:defRPr sz="1100"/>
            </a:lvl4pPr>
            <a:lvl5pPr marL="2016125" indent="0">
              <a:buNone/>
              <a:defRPr sz="1100"/>
            </a:lvl5pPr>
            <a:lvl6pPr marL="2519680" indent="0">
              <a:buNone/>
              <a:defRPr sz="1100"/>
            </a:lvl6pPr>
            <a:lvl7pPr marL="3023870" indent="0">
              <a:buNone/>
              <a:defRPr sz="1100"/>
            </a:lvl7pPr>
            <a:lvl8pPr marL="3528060" indent="0">
              <a:buNone/>
              <a:defRPr sz="1100"/>
            </a:lvl8pPr>
            <a:lvl9pPr marL="4031615" indent="0">
              <a:buNone/>
              <a:defRPr sz="1100"/>
            </a:lvl9pPr>
          </a:lstStyle>
          <a:p>
            <a:pPr lvl="0"/>
            <a:r>
              <a:rPr lang="en-US"/>
              <a:t>Click to edit Master text styles</a:t>
            </a:r>
          </a:p>
        </p:txBody>
      </p:sp>
      <p:sp>
        <p:nvSpPr>
          <p:cNvPr id="3" name="Date Placeholder 2"/>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8" name="Text Placeholder 3"/>
          <p:cNvSpPr>
            <a:spLocks noGrp="1"/>
          </p:cNvSpPr>
          <p:nvPr>
            <p:ph type="body" sz="half" idx="15"/>
          </p:nvPr>
        </p:nvSpPr>
        <p:spPr>
          <a:xfrm>
            <a:off x="943746" y="3704068"/>
            <a:ext cx="2641900" cy="2679657"/>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10" name="Text Placeholder 3"/>
          <p:cNvSpPr>
            <a:spLocks noGrp="1"/>
          </p:cNvSpPr>
          <p:nvPr>
            <p:ph type="body" sz="half" idx="16"/>
          </p:nvPr>
        </p:nvSpPr>
        <p:spPr>
          <a:xfrm>
            <a:off x="3732913" y="3707564"/>
            <a:ext cx="2633660" cy="2679657"/>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12" name="Text Placeholder 3"/>
          <p:cNvSpPr>
            <a:spLocks noGrp="1"/>
          </p:cNvSpPr>
          <p:nvPr>
            <p:ph type="body" sz="half" idx="17"/>
          </p:nvPr>
        </p:nvSpPr>
        <p:spPr>
          <a:xfrm>
            <a:off x="6492579" y="3704068"/>
            <a:ext cx="2641673" cy="2679657"/>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2" name="Date Placeholder 1"/>
          <p:cNvSpPr>
            <a:spLocks noGrp="1"/>
          </p:cNvSpPr>
          <p:nvPr>
            <p:ph type="dt" sz="half" idx="18"/>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3" name="Footer Placeholder 2"/>
          <p:cNvSpPr>
            <a:spLocks noGrp="1"/>
          </p:cNvSpPr>
          <p:nvPr>
            <p:ph type="ftr" sz="quarter" idx="19"/>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 name="Slide Number Placeholder 3"/>
          <p:cNvSpPr>
            <a:spLocks noGrp="1"/>
          </p:cNvSpPr>
          <p:nvPr>
            <p:ph type="sldNum" sz="quarter" idx="20"/>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985" dirty="0"/>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None/>
              <a:defRPr/>
            </a:pPr>
            <a:r>
              <a:rPr kumimoji="0" lang="en-US" sz="198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985"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3"/>
          <p:cNvSpPr>
            <a:spLocks noGrp="1"/>
          </p:cNvSpPr>
          <p:nvPr>
            <p:ph type="body" sz="half" idx="18"/>
          </p:nvPr>
        </p:nvSpPr>
        <p:spPr>
          <a:xfrm>
            <a:off x="943747" y="5490475"/>
            <a:ext cx="2641898" cy="901520"/>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985" dirty="0"/>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None/>
              <a:defRPr/>
            </a:pPr>
            <a:r>
              <a:rPr kumimoji="0" lang="en-US" sz="198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985"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Text Placeholder 3"/>
          <p:cNvSpPr>
            <a:spLocks noGrp="1"/>
          </p:cNvSpPr>
          <p:nvPr>
            <p:ph type="body" sz="half" idx="19"/>
          </p:nvPr>
        </p:nvSpPr>
        <p:spPr>
          <a:xfrm>
            <a:off x="3710445" y="5490472"/>
            <a:ext cx="2646164" cy="893252"/>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985" dirty="0"/>
            </a:lvl1pPr>
          </a:lstStyle>
          <a:p>
            <a:pPr marL="250825" marR="0" lvl="0" indent="-250825" algn="l" defTabSz="1006475" rtl="0" eaLnBrk="0" fontAlgn="base" latinLnBrk="0" hangingPunct="0">
              <a:lnSpc>
                <a:spcPct val="120000"/>
              </a:lnSpc>
              <a:spcBef>
                <a:spcPts val="1100"/>
              </a:spcBef>
              <a:spcAft>
                <a:spcPct val="0"/>
              </a:spcAft>
              <a:buClrTx/>
              <a:buSzPct val="125000"/>
              <a:buFont typeface="Arial" panose="020B0604020202020204" pitchFamily="34" charset="0"/>
              <a:buNone/>
              <a:defRPr/>
            </a:pPr>
            <a:r>
              <a:rPr kumimoji="0" lang="en-US" sz="1985"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985"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Text Placeholder 3"/>
          <p:cNvSpPr>
            <a:spLocks noGrp="1"/>
          </p:cNvSpPr>
          <p:nvPr>
            <p:ph type="body" sz="half" idx="20"/>
          </p:nvPr>
        </p:nvSpPr>
        <p:spPr>
          <a:xfrm>
            <a:off x="6492579" y="5490471"/>
            <a:ext cx="2641673" cy="893255"/>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48" name="Date Placeholder 2"/>
          <p:cNvSpPr>
            <a:spLocks noGrp="1"/>
          </p:cNvSpPr>
          <p:nvPr>
            <p:ph type="dt" sz="half" idx="2"/>
          </p:nvPr>
        </p:nvSpPr>
        <p:spPr>
          <a:xfrm>
            <a:off x="6165850" y="6484938"/>
            <a:ext cx="2268538" cy="403225"/>
          </a:xfrm>
          <a:prstGeom prst="rect">
            <a:avLst/>
          </a:prstGeom>
        </p:spPr>
        <p:txBody>
          <a:bodyPr vert="horz" lIns="91440" tIns="45720" rIns="91440" bIns="45720" rtlCol="0" anchor="ctr"/>
          <a:lstStyle>
            <a:lvl1pPr>
              <a:defRPr/>
            </a:lvl1pPr>
          </a:lstStyle>
          <a:p>
            <a:pPr marL="0" marR="0" lvl="0" indent="0" algn="r" defTabSz="449580" rtl="0" eaLnBrk="0" fontAlgn="base" latinLnBrk="0" hangingPunct="0">
              <a:lnSpc>
                <a:spcPct val="100000"/>
              </a:lnSpc>
              <a:spcBef>
                <a:spcPct val="0"/>
              </a:spcBef>
              <a:spcAft>
                <a:spcPct val="0"/>
              </a:spcAft>
              <a:buClrTx/>
              <a:buSzTx/>
              <a:buFontTx/>
              <a:buNone/>
              <a:defRPr/>
            </a:pPr>
            <a:fld id="{47AD5AFA-C135-4FCB-9F9F-DD1BCC545200}"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49" name="Footer Placeholder 3"/>
          <p:cNvSpPr>
            <a:spLocks noGrp="1"/>
          </p:cNvSpPr>
          <p:nvPr>
            <p:ph type="ftr" sz="quarter" idx="23"/>
          </p:nvPr>
        </p:nvSpPr>
        <p:spPr>
          <a:xfrm>
            <a:off x="942975" y="6484938"/>
            <a:ext cx="5159375" cy="403225"/>
          </a:xfrm>
          <a:prstGeom prst="rect">
            <a:avLst/>
          </a:prstGeom>
        </p:spPr>
        <p:txBody>
          <a:bodyPr vert="horz" lIns="91440" tIns="45720" rIns="91440" bIns="45720" rtlCol="0" anchor="ctr"/>
          <a:lstStyle>
            <a:lvl1pPr>
              <a:defRPr cap="all" baseline="0"/>
            </a:lvl1p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all"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0" name="Slide Number Placeholder 4"/>
          <p:cNvSpPr>
            <a:spLocks noGrp="1"/>
          </p:cNvSpPr>
          <p:nvPr>
            <p:ph type="sldNum" sz="quarter" idx="4"/>
          </p:nvPr>
        </p:nvSpPr>
        <p:spPr>
          <a:xfrm>
            <a:off x="8496300" y="6484938"/>
            <a:ext cx="638175" cy="403225"/>
          </a:xfrm>
          <a:prstGeom prst="rect">
            <a:avLst/>
          </a:prstGeom>
        </p:spPr>
        <p:txBody>
          <a:bodyPr vert="horz" lIns="91440" tIns="45720" rIns="91440" bIns="45720" rtlCol="0" anchor="ctr"/>
          <a:lstStyle/>
          <a:p>
            <a:pPr algn="r">
              <a:buNone/>
            </a:pPr>
            <a:fld id="{9A0DB2DC-4C9A-4742-B13C-FB6460FD3503}" type="slidenum">
              <a:rPr lang="en-IN" altLang="en-US" dirty="0"/>
              <a:t>‹#›</a:t>
            </a:fld>
            <a:endParaRPr lang="en-I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11"/>
          </p:nvPr>
        </p:nvSpPr>
        <p:spPr/>
        <p:txBody>
          <a:body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03238" y="3168650"/>
            <a:ext cx="4456112" cy="3665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11750" y="3168650"/>
            <a:ext cx="4456113" cy="3665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vert="horz" wrap="square" lIns="0" tIns="3816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93000"/>
              </a:lnSpc>
              <a:spcBef>
                <a:spcPts val="1890"/>
              </a:spcBef>
              <a:spcAft>
                <a:spcPct val="0"/>
              </a:spcAft>
              <a:buClr>
                <a:srgbClr val="000000"/>
              </a:buClr>
              <a:buSzPct val="100000"/>
              <a:buFont typeface="Times New Roman" panose="02020603050405020304" pitchFamily="16" charset="0"/>
              <a:buNone/>
              <a:defRPr/>
            </a:pPr>
            <a:endParaRPr kumimoji="0" lang="en-IN" sz="3200" b="0" i="0" u="none" strike="noStrike" kern="1200" cap="none" spc="0" normalizeH="0" baseline="0" noProof="0">
              <a:ln>
                <a:noFill/>
              </a:ln>
              <a:solidFill>
                <a:srgbClr val="FFFFFF"/>
              </a:solidFill>
              <a:effectLst/>
              <a:uLnTx/>
              <a:uFillTx/>
              <a:latin typeface="+mn-lt"/>
              <a:ea typeface="+mn-ea"/>
              <a:cs typeface="+mn-cs"/>
            </a:endParaRP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idx="10"/>
          </p:nvPr>
        </p:nvSpPr>
        <p:spPr/>
        <p:txBody>
          <a:body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a:xfrm>
            <a:off x="503238" y="1079500"/>
            <a:ext cx="9064625" cy="1722438"/>
          </a:xfrm>
          <a:prstGeom prst="rect">
            <a:avLst/>
          </a:prstGeom>
          <a:noFill/>
          <a:ln w="9525">
            <a:noFill/>
          </a:ln>
        </p:spPr>
        <p:txBody>
          <a:bodyPr lIns="0" tIns="0" rIns="0" bIns="0" anchor="ctr" anchorCtr="0"/>
          <a:lstStyle/>
          <a:p>
            <a:pPr lvl="0"/>
            <a:r>
              <a:rPr lang="en-GB" altLang="en-US" dirty="0"/>
              <a:t>Click to edit the title text format</a:t>
            </a:r>
          </a:p>
        </p:txBody>
      </p:sp>
      <p:sp>
        <p:nvSpPr>
          <p:cNvPr id="1027" name="Rectangle 2"/>
          <p:cNvSpPr>
            <a:spLocks noGrp="1"/>
          </p:cNvSpPr>
          <p:nvPr>
            <p:ph type="body" idx="1"/>
          </p:nvPr>
        </p:nvSpPr>
        <p:spPr>
          <a:xfrm>
            <a:off x="503238" y="3168650"/>
            <a:ext cx="9064625" cy="3665538"/>
          </a:xfrm>
          <a:prstGeom prst="rect">
            <a:avLst/>
          </a:prstGeom>
          <a:noFill/>
          <a:ln w="9525">
            <a:noFill/>
          </a:ln>
        </p:spPr>
        <p:txBody>
          <a:bodyPr lIns="0" tIns="38160" rIns="0" bIns="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1028" name="Text Box 3"/>
          <p:cNvSpPr txBox="1"/>
          <p:nvPr/>
        </p:nvSpPr>
        <p:spPr>
          <a:xfrm>
            <a:off x="503238" y="6886575"/>
            <a:ext cx="2343150" cy="515938"/>
          </a:xfrm>
          <a:prstGeom prst="rect">
            <a:avLst/>
          </a:prstGeom>
          <a:noFill/>
          <a:ln w="9525">
            <a:noFill/>
          </a:ln>
        </p:spPr>
        <p:txBody>
          <a:bodyPr wrap="none" anchor="ctr" anchorCtr="0"/>
          <a:lstStyle/>
          <a:p>
            <a:pPr lvl="0">
              <a:buClr>
                <a:srgbClr val="000000"/>
              </a:buClr>
              <a:buSzPct val="100000"/>
              <a:buFont typeface="Times New Roman" panose="02020603050405020304" pitchFamily="16" charset="0"/>
            </a:pPr>
            <a:endParaRPr lang="en-IN" altLang="en-US" dirty="0">
              <a:latin typeface="Arial" panose="020B0604020202020204" pitchFamily="34" charset="0"/>
            </a:endParaRPr>
          </a:p>
        </p:txBody>
      </p:sp>
      <p:sp>
        <p:nvSpPr>
          <p:cNvPr id="1029" name="Text Box 4"/>
          <p:cNvSpPr txBox="1"/>
          <p:nvPr/>
        </p:nvSpPr>
        <p:spPr>
          <a:xfrm>
            <a:off x="3448050" y="6886575"/>
            <a:ext cx="3190875" cy="515938"/>
          </a:xfrm>
          <a:prstGeom prst="rect">
            <a:avLst/>
          </a:prstGeom>
          <a:noFill/>
          <a:ln w="9525">
            <a:noFill/>
          </a:ln>
        </p:spPr>
        <p:txBody>
          <a:bodyPr wrap="none" anchor="ctr" anchorCtr="0"/>
          <a:lstStyle/>
          <a:p>
            <a:pPr lvl="0">
              <a:buClr>
                <a:srgbClr val="000000"/>
              </a:buClr>
              <a:buSzPct val="100000"/>
              <a:buFont typeface="Times New Roman" panose="02020603050405020304" pitchFamily="16" charset="0"/>
            </a:pPr>
            <a:endParaRPr lang="en-IN" altLang="en-US" dirty="0">
              <a:latin typeface="Arial" panose="020B0604020202020204" pitchFamily="34" charset="0"/>
            </a:endParaRPr>
          </a:p>
        </p:txBody>
      </p:sp>
      <p:sp>
        <p:nvSpPr>
          <p:cNvPr id="2" name="Rectangle 5"/>
          <p:cNvSpPr>
            <a:spLocks noGrp="1" noChangeArrowheads="1"/>
          </p:cNvSpPr>
          <p:nvPr>
            <p:ph type="sldNum"/>
          </p:nvPr>
        </p:nvSpPr>
        <p:spPr bwMode="auto">
          <a:xfrm>
            <a:off x="7227888" y="6886575"/>
            <a:ext cx="2341563" cy="514350"/>
          </a:xfrm>
          <a:prstGeom prst="rect">
            <a:avLst/>
          </a:prstGeom>
          <a:noFill/>
          <a:ln>
            <a:noFill/>
          </a:ln>
          <a:effectLst/>
        </p:spPr>
        <p:txBody>
          <a:bodyPr vert="horz" wrap="square" lIns="0" tIns="0" rIns="0" bIns="0" numCol="1" anchor="t" anchorCtr="0" compatLnSpc="1"/>
          <a:lstStyle>
            <a:lvl1pPr algn="r">
              <a:defRPr sz="1400">
                <a:solidFill>
                  <a:srgbClr val="FFFFFF"/>
                </a:solidFill>
                <a:latin typeface="Times New Roman" panose="02020603050405020304" pitchFamily="16" charset="0"/>
              </a:defRPr>
            </a:lvl1pPr>
          </a:lstStyle>
          <a:p>
            <a:pPr lvl="0" defTabSz="449580" eaLnBrk="1">
              <a:lnSpc>
                <a:spcPct val="93000"/>
              </a:lnSpc>
              <a:buSzPct val="100000"/>
              <a:buNone/>
              <a:tabLst>
                <a:tab pos="449580" algn="l"/>
                <a:tab pos="898525" algn="l"/>
                <a:tab pos="1348105" algn="l"/>
                <a:tab pos="1797050" algn="l"/>
                <a:tab pos="2246630" algn="l"/>
              </a:tabLst>
            </a:pPr>
            <a:fld id="{9A0DB2DC-4C9A-4742-B13C-FB6460FD3503}" type="slidenum">
              <a:rPr lang="en-IN" altLang="en-US" dirty="0"/>
              <a:t>‹#›</a:t>
            </a:fld>
            <a:endParaRPr lang="en-I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kern="1200">
          <a:solidFill>
            <a:srgbClr val="FFFFFF"/>
          </a:solidFill>
          <a:latin typeface="+mj-lt"/>
          <a:ea typeface="+mj-ea"/>
          <a:cs typeface="+mj-cs"/>
        </a:defRPr>
      </a:lvl1pPr>
      <a:lvl2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2pPr>
      <a:lvl3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3pPr>
      <a:lvl4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4pPr>
      <a:lvl5pPr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5pPr>
      <a:lvl6pPr marL="2514600" indent="-228600"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6pPr>
      <a:lvl7pPr marL="2971800" indent="-228600"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7pPr>
      <a:lvl8pPr marL="3429000" indent="-228600"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8pPr>
      <a:lvl9pPr marL="3886200" indent="-228600" algn="ctr" defTabSz="449580" rtl="0" eaLnBrk="0" fontAlgn="base" hangingPunct="0">
        <a:lnSpc>
          <a:spcPct val="93000"/>
        </a:lnSpc>
        <a:spcBef>
          <a:spcPct val="0"/>
        </a:spcBef>
        <a:spcAft>
          <a:spcPct val="0"/>
        </a:spcAft>
        <a:buClr>
          <a:srgbClr val="000000"/>
        </a:buClr>
        <a:buSzPct val="100000"/>
        <a:buFont typeface="Times New Roman" panose="02020603050405020304" pitchFamily="16" charset="0"/>
        <a:defRPr sz="5900">
          <a:solidFill>
            <a:srgbClr val="FFFFFF"/>
          </a:solidFill>
          <a:latin typeface="Arial" panose="020B0604020202020204" pitchFamily="34" charset="0"/>
          <a:cs typeface="Segoe UI" panose="020B0502040204020203" pitchFamily="32" charset="0"/>
        </a:defRPr>
      </a:lvl9pPr>
    </p:titleStyle>
    <p:body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blip>
          <a:srcRect/>
          <a:stretch>
            <a:fillRect/>
          </a:stretch>
        </p:blipFill>
        <p:spPr bwMode="auto">
          <a:xfrm>
            <a:off x="1" y="-1"/>
            <a:ext cx="10080627" cy="7559676"/>
          </a:xfrm>
          <a:prstGeom prst="rect">
            <a:avLst/>
          </a:prstGeom>
          <a:noFill/>
        </p:spPr>
      </p:pic>
      <p:grpSp>
        <p:nvGrpSpPr>
          <p:cNvPr id="2051" name="Group 7"/>
          <p:cNvGrpSpPr/>
          <p:nvPr/>
        </p:nvGrpSpPr>
        <p:grpSpPr>
          <a:xfrm>
            <a:off x="-15875" y="0"/>
            <a:ext cx="9967913" cy="7559675"/>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942975" y="681038"/>
            <a:ext cx="8191500" cy="1630363"/>
          </a:xfrm>
          <a:prstGeom prst="rect">
            <a:avLst/>
          </a:prstGeom>
        </p:spPr>
        <p:txBody>
          <a:bodyPr vert="horz" lIns="91440" tIns="45720" rIns="91440" bIns="45720" rtlCol="0" anchor="ctr">
            <a:normAutofit/>
          </a:bodyPr>
          <a:lstStyle/>
          <a:p>
            <a:endParaRPr lang="en-US" dirty="0"/>
          </a:p>
        </p:txBody>
      </p:sp>
      <p:sp>
        <p:nvSpPr>
          <p:cNvPr id="2053" name="Text Placeholder 2"/>
          <p:cNvSpPr>
            <a:spLocks noGrp="1"/>
          </p:cNvSpPr>
          <p:nvPr>
            <p:ph type="body" idx="1"/>
          </p:nvPr>
        </p:nvSpPr>
        <p:spPr>
          <a:xfrm>
            <a:off x="942975" y="2479675"/>
            <a:ext cx="8191500" cy="39036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6165850" y="6484938"/>
            <a:ext cx="2268538" cy="403225"/>
          </a:xfrm>
          <a:prstGeom prst="rect">
            <a:avLst/>
          </a:prstGeom>
        </p:spPr>
        <p:txBody>
          <a:bodyPr vert="horz" lIns="91440" tIns="45720" rIns="91440" bIns="45720" rtlCol="0" anchor="ctr"/>
          <a:lstStyle>
            <a:lvl1pPr algn="r">
              <a:defRPr sz="1155">
                <a:solidFill>
                  <a:schemeClr val="tx1">
                    <a:tint val="75000"/>
                  </a:schemeClr>
                </a:solidFill>
              </a:defRPr>
            </a:lvl1pPr>
          </a:lstStyle>
          <a:p>
            <a:pPr marL="0" marR="0" lvl="0" indent="0" algn="r" defTabSz="449580" rtl="0" eaLnBrk="0" fontAlgn="base" latinLnBrk="0" hangingPunct="0">
              <a:lnSpc>
                <a:spcPct val="100000"/>
              </a:lnSpc>
              <a:spcBef>
                <a:spcPct val="0"/>
              </a:spcBef>
              <a:spcAft>
                <a:spcPct val="0"/>
              </a:spcAft>
              <a:buClrTx/>
              <a:buSzTx/>
              <a:buFontTx/>
              <a:buNone/>
              <a:defRPr/>
            </a:pPr>
            <a:fld id="{92503404-82DA-4FA7-8462-07E6D8D3C0D7}" type="datetimeFigureOut">
              <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rPr>
              <a:t>3/20/2023</a:t>
            </a:fld>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5" name="Footer Placeholder 4"/>
          <p:cNvSpPr>
            <a:spLocks noGrp="1"/>
          </p:cNvSpPr>
          <p:nvPr>
            <p:ph type="ftr" sz="quarter" idx="3"/>
          </p:nvPr>
        </p:nvSpPr>
        <p:spPr>
          <a:xfrm>
            <a:off x="942975" y="6484938"/>
            <a:ext cx="5159375" cy="403225"/>
          </a:xfrm>
          <a:prstGeom prst="rect">
            <a:avLst/>
          </a:prstGeom>
        </p:spPr>
        <p:txBody>
          <a:bodyPr vert="horz" lIns="91440" tIns="45720" rIns="91440" bIns="45720" rtlCol="0" anchor="ctr"/>
          <a:lstStyle>
            <a:lvl1pPr algn="l">
              <a:defRPr sz="1155">
                <a:solidFill>
                  <a:schemeClr val="tx1">
                    <a:tint val="75000"/>
                  </a:schemeClr>
                </a:solidFill>
              </a:defRPr>
            </a:lvl1pP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en-US" sz="1155"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Segoe UI" panose="020B0502040204020203" pitchFamily="32" charset="0"/>
            </a:endParaRPr>
          </a:p>
        </p:txBody>
      </p:sp>
      <p:sp>
        <p:nvSpPr>
          <p:cNvPr id="6" name="Slide Number Placeholder 5"/>
          <p:cNvSpPr>
            <a:spLocks noGrp="1"/>
          </p:cNvSpPr>
          <p:nvPr>
            <p:ph type="sldNum" sz="quarter" idx="4"/>
          </p:nvPr>
        </p:nvSpPr>
        <p:spPr>
          <a:xfrm>
            <a:off x="8496300" y="6484938"/>
            <a:ext cx="638175" cy="403225"/>
          </a:xfrm>
          <a:prstGeom prst="rect">
            <a:avLst/>
          </a:prstGeom>
        </p:spPr>
        <p:txBody>
          <a:bodyPr vert="horz" lIns="91440" tIns="45720" rIns="91440" bIns="45720" rtlCol="0" anchor="ctr"/>
          <a:lstStyle>
            <a:lvl1pPr algn="r">
              <a:defRPr sz="1100">
                <a:solidFill>
                  <a:srgbClr val="FFFFFF"/>
                </a:solidFill>
              </a:defRPr>
            </a:lvl1pPr>
          </a:lstStyle>
          <a:p>
            <a:pPr lvl="0">
              <a:buNone/>
            </a:pPr>
            <a:fld id="{9A0DB2DC-4C9A-4742-B13C-FB6460FD3503}" type="slidenum">
              <a:rPr lang="en-IN" altLang="en-US" dirty="0">
                <a:latin typeface="Arial" panose="020B0604020202020204" pitchFamily="34" charset="0"/>
              </a:rPr>
              <a:t>‹#›</a:t>
            </a:fld>
            <a:endParaRPr lang="en-IN" alt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1006475" rtl="0" eaLnBrk="0" fontAlgn="base" hangingPunct="0">
        <a:lnSpc>
          <a:spcPct val="90000"/>
        </a:lnSpc>
        <a:spcBef>
          <a:spcPct val="0"/>
        </a:spcBef>
        <a:spcAft>
          <a:spcPct val="0"/>
        </a:spcAft>
        <a:defRPr sz="3900" kern="1200" cap="all">
          <a:solidFill>
            <a:schemeClr val="tx1"/>
          </a:solidFill>
          <a:latin typeface="+mj-lt"/>
          <a:ea typeface="+mj-ea"/>
          <a:cs typeface="+mj-cs"/>
        </a:defRPr>
      </a:lvl1pPr>
      <a:lvl2pPr algn="l" defTabSz="1006475" rtl="0" eaLnBrk="0" fontAlgn="base" hangingPunct="0">
        <a:lnSpc>
          <a:spcPct val="90000"/>
        </a:lnSpc>
        <a:spcBef>
          <a:spcPct val="0"/>
        </a:spcBef>
        <a:spcAft>
          <a:spcPct val="0"/>
        </a:spcAft>
        <a:defRPr sz="3900">
          <a:solidFill>
            <a:schemeClr val="tx1"/>
          </a:solidFill>
          <a:latin typeface="Tw Cen MT" pitchFamily="34" charset="0"/>
        </a:defRPr>
      </a:lvl2pPr>
      <a:lvl3pPr algn="l" defTabSz="1006475" rtl="0" eaLnBrk="0" fontAlgn="base" hangingPunct="0">
        <a:lnSpc>
          <a:spcPct val="90000"/>
        </a:lnSpc>
        <a:spcBef>
          <a:spcPct val="0"/>
        </a:spcBef>
        <a:spcAft>
          <a:spcPct val="0"/>
        </a:spcAft>
        <a:defRPr sz="3900">
          <a:solidFill>
            <a:schemeClr val="tx1"/>
          </a:solidFill>
          <a:latin typeface="Tw Cen MT" pitchFamily="34" charset="0"/>
        </a:defRPr>
      </a:lvl3pPr>
      <a:lvl4pPr algn="l" defTabSz="1006475" rtl="0" eaLnBrk="0" fontAlgn="base" hangingPunct="0">
        <a:lnSpc>
          <a:spcPct val="90000"/>
        </a:lnSpc>
        <a:spcBef>
          <a:spcPct val="0"/>
        </a:spcBef>
        <a:spcAft>
          <a:spcPct val="0"/>
        </a:spcAft>
        <a:defRPr sz="3900">
          <a:solidFill>
            <a:schemeClr val="tx1"/>
          </a:solidFill>
          <a:latin typeface="Tw Cen MT" pitchFamily="34" charset="0"/>
        </a:defRPr>
      </a:lvl4pPr>
      <a:lvl5pPr algn="l" defTabSz="1006475" rtl="0" eaLnBrk="0" fontAlgn="base" hangingPunct="0">
        <a:lnSpc>
          <a:spcPct val="90000"/>
        </a:lnSpc>
        <a:spcBef>
          <a:spcPct val="0"/>
        </a:spcBef>
        <a:spcAft>
          <a:spcPct val="0"/>
        </a:spcAft>
        <a:defRPr sz="3900">
          <a:solidFill>
            <a:schemeClr val="tx1"/>
          </a:solidFill>
          <a:latin typeface="Tw Cen MT" pitchFamily="34" charset="0"/>
        </a:defRPr>
      </a:lvl5pPr>
      <a:lvl6pPr marL="457200" algn="l" defTabSz="1006475" rtl="0" fontAlgn="base">
        <a:lnSpc>
          <a:spcPct val="90000"/>
        </a:lnSpc>
        <a:spcBef>
          <a:spcPct val="0"/>
        </a:spcBef>
        <a:spcAft>
          <a:spcPct val="0"/>
        </a:spcAft>
        <a:defRPr sz="3900">
          <a:solidFill>
            <a:schemeClr val="tx1"/>
          </a:solidFill>
          <a:latin typeface="Tw Cen MT" pitchFamily="34" charset="0"/>
        </a:defRPr>
      </a:lvl6pPr>
      <a:lvl7pPr marL="914400" algn="l" defTabSz="1006475" rtl="0" fontAlgn="base">
        <a:lnSpc>
          <a:spcPct val="90000"/>
        </a:lnSpc>
        <a:spcBef>
          <a:spcPct val="0"/>
        </a:spcBef>
        <a:spcAft>
          <a:spcPct val="0"/>
        </a:spcAft>
        <a:defRPr sz="3900">
          <a:solidFill>
            <a:schemeClr val="tx1"/>
          </a:solidFill>
          <a:latin typeface="Tw Cen MT" pitchFamily="34" charset="0"/>
        </a:defRPr>
      </a:lvl7pPr>
      <a:lvl8pPr marL="1371600" algn="l" defTabSz="1006475" rtl="0" fontAlgn="base">
        <a:lnSpc>
          <a:spcPct val="90000"/>
        </a:lnSpc>
        <a:spcBef>
          <a:spcPct val="0"/>
        </a:spcBef>
        <a:spcAft>
          <a:spcPct val="0"/>
        </a:spcAft>
        <a:defRPr sz="3900">
          <a:solidFill>
            <a:schemeClr val="tx1"/>
          </a:solidFill>
          <a:latin typeface="Tw Cen MT" pitchFamily="34" charset="0"/>
        </a:defRPr>
      </a:lvl8pPr>
      <a:lvl9pPr marL="1828800" algn="l" defTabSz="1006475" rtl="0" fontAlgn="base">
        <a:lnSpc>
          <a:spcPct val="90000"/>
        </a:lnSpc>
        <a:spcBef>
          <a:spcPct val="0"/>
        </a:spcBef>
        <a:spcAft>
          <a:spcPct val="0"/>
        </a:spcAft>
        <a:defRPr sz="3900">
          <a:solidFill>
            <a:schemeClr val="tx1"/>
          </a:solidFill>
          <a:latin typeface="Tw Cen MT" pitchFamily="34" charset="0"/>
        </a:defRPr>
      </a:lvl9pPr>
    </p:titleStyle>
    <p:bodyStyle>
      <a:lvl1pPr marL="250825" indent="-250825" algn="l" defTabSz="1006475" rtl="0" eaLnBrk="0" fontAlgn="base" hangingPunct="0">
        <a:lnSpc>
          <a:spcPct val="120000"/>
        </a:lnSpc>
        <a:spcBef>
          <a:spcPts val="1100"/>
        </a:spcBef>
        <a:spcAft>
          <a:spcPct val="0"/>
        </a:spcAft>
        <a:buSzPct val="125000"/>
        <a:buFont typeface="Arial" panose="020B0604020202020204" pitchFamily="34" charset="0"/>
        <a:buChar char="•"/>
        <a:defRPr sz="2600" kern="1200">
          <a:solidFill>
            <a:schemeClr val="tx1"/>
          </a:solidFill>
          <a:latin typeface="+mn-lt"/>
          <a:ea typeface="+mn-ea"/>
          <a:cs typeface="+mn-cs"/>
        </a:defRPr>
      </a:lvl1pPr>
      <a:lvl2pPr marL="755650" indent="-250825" algn="l" defTabSz="1006475" rtl="0" eaLnBrk="0" fontAlgn="base" hangingPunct="0">
        <a:lnSpc>
          <a:spcPct val="120000"/>
        </a:lnSpc>
        <a:spcBef>
          <a:spcPts val="550"/>
        </a:spcBef>
        <a:spcAft>
          <a:spcPct val="0"/>
        </a:spcAft>
        <a:buSzPct val="125000"/>
        <a:buFont typeface="Arial" panose="020B0604020202020204" pitchFamily="34" charset="0"/>
        <a:buChar char="•"/>
        <a:defRPr sz="2200" kern="1200">
          <a:solidFill>
            <a:schemeClr val="tx1"/>
          </a:solidFill>
          <a:latin typeface="+mn-lt"/>
          <a:ea typeface="+mn-ea"/>
          <a:cs typeface="+mn-cs"/>
        </a:defRPr>
      </a:lvl2pPr>
      <a:lvl3pPr marL="1259205" indent="-250825" algn="l" defTabSz="1006475" rtl="0" eaLnBrk="0" fontAlgn="base" hangingPunct="0">
        <a:lnSpc>
          <a:spcPct val="120000"/>
        </a:lnSpc>
        <a:spcBef>
          <a:spcPts val="550"/>
        </a:spcBef>
        <a:spcAft>
          <a:spcPct val="0"/>
        </a:spcAft>
        <a:buSzPct val="125000"/>
        <a:buFont typeface="Arial" panose="020B0604020202020204" pitchFamily="34" charset="0"/>
        <a:buChar char="•"/>
        <a:defRPr sz="1900" kern="1200">
          <a:solidFill>
            <a:schemeClr val="tx1"/>
          </a:solidFill>
          <a:latin typeface="+mn-lt"/>
          <a:ea typeface="+mn-ea"/>
          <a:cs typeface="+mn-cs"/>
        </a:defRPr>
      </a:lvl3pPr>
      <a:lvl4pPr marL="1764030" indent="-250825" algn="l" defTabSz="1006475" rtl="0" eaLnBrk="0" fontAlgn="base" hangingPunct="0">
        <a:lnSpc>
          <a:spcPct val="120000"/>
        </a:lnSpc>
        <a:spcBef>
          <a:spcPts val="550"/>
        </a:spcBef>
        <a:spcAft>
          <a:spcPct val="0"/>
        </a:spcAft>
        <a:buSzPct val="125000"/>
        <a:buFont typeface="Arial" panose="020B0604020202020204" pitchFamily="34" charset="0"/>
        <a:buChar char="•"/>
        <a:defRPr sz="1700" kern="1200">
          <a:solidFill>
            <a:schemeClr val="tx1"/>
          </a:solidFill>
          <a:latin typeface="+mn-lt"/>
          <a:ea typeface="+mn-ea"/>
          <a:cs typeface="+mn-cs"/>
        </a:defRPr>
      </a:lvl4pPr>
      <a:lvl5pPr marL="2266950" indent="-250825" algn="l" defTabSz="1006475" rtl="0" eaLnBrk="0" fontAlgn="base" hangingPunct="0">
        <a:lnSpc>
          <a:spcPct val="120000"/>
        </a:lnSpc>
        <a:spcBef>
          <a:spcPts val="550"/>
        </a:spcBef>
        <a:spcAft>
          <a:spcPct val="0"/>
        </a:spcAft>
        <a:buSzPct val="125000"/>
        <a:buFont typeface="Arial" panose="020B0604020202020204" pitchFamily="34" charset="0"/>
        <a:buChar char="•"/>
        <a:defRPr sz="1700" kern="1200">
          <a:solidFill>
            <a:schemeClr val="tx1"/>
          </a:solidFill>
          <a:latin typeface="+mn-lt"/>
          <a:ea typeface="+mn-ea"/>
          <a:cs typeface="+mn-cs"/>
        </a:defRPr>
      </a:lvl5pPr>
      <a:lvl6pPr marL="2771775" indent="-252095" algn="l" defTabSz="1007745" rtl="0" eaLnBrk="1" latinLnBrk="0" hangingPunct="1">
        <a:lnSpc>
          <a:spcPct val="120000"/>
        </a:lnSpc>
        <a:spcBef>
          <a:spcPts val="550"/>
        </a:spcBef>
        <a:buSzPct val="125000"/>
        <a:buFont typeface="Arial" panose="020B0604020202020204" pitchFamily="34" charset="0"/>
        <a:buChar char="•"/>
        <a:defRPr sz="1545" kern="1200">
          <a:solidFill>
            <a:schemeClr val="tx1"/>
          </a:solidFill>
          <a:latin typeface="+mn-lt"/>
          <a:ea typeface="+mn-ea"/>
          <a:cs typeface="+mn-cs"/>
        </a:defRPr>
      </a:lvl6pPr>
      <a:lvl7pPr marL="3275965" indent="-252095" algn="l" defTabSz="1007745" rtl="0" eaLnBrk="1" latinLnBrk="0" hangingPunct="1">
        <a:lnSpc>
          <a:spcPct val="120000"/>
        </a:lnSpc>
        <a:spcBef>
          <a:spcPts val="550"/>
        </a:spcBef>
        <a:buSzPct val="125000"/>
        <a:buFont typeface="Arial" panose="020B0604020202020204" pitchFamily="34" charset="0"/>
        <a:buChar char="•"/>
        <a:defRPr sz="1545" kern="1200">
          <a:solidFill>
            <a:schemeClr val="tx1"/>
          </a:solidFill>
          <a:latin typeface="+mn-lt"/>
          <a:ea typeface="+mn-ea"/>
          <a:cs typeface="+mn-cs"/>
        </a:defRPr>
      </a:lvl7pPr>
      <a:lvl8pPr marL="3779520" indent="-252095" algn="l" defTabSz="1007745" rtl="0" eaLnBrk="1" latinLnBrk="0" hangingPunct="1">
        <a:lnSpc>
          <a:spcPct val="120000"/>
        </a:lnSpc>
        <a:spcBef>
          <a:spcPts val="550"/>
        </a:spcBef>
        <a:buSzPct val="125000"/>
        <a:buFont typeface="Arial" panose="020B0604020202020204" pitchFamily="34" charset="0"/>
        <a:buChar char="•"/>
        <a:defRPr sz="1545" kern="1200">
          <a:solidFill>
            <a:schemeClr val="tx1"/>
          </a:solidFill>
          <a:latin typeface="+mn-lt"/>
          <a:ea typeface="+mn-ea"/>
          <a:cs typeface="+mn-cs"/>
        </a:defRPr>
      </a:lvl8pPr>
      <a:lvl9pPr marL="4283710" indent="-252095" algn="l" defTabSz="1007745" rtl="0" eaLnBrk="1" latinLnBrk="0" hangingPunct="1">
        <a:lnSpc>
          <a:spcPct val="120000"/>
        </a:lnSpc>
        <a:spcBef>
          <a:spcPts val="550"/>
        </a:spcBef>
        <a:buSzPct val="125000"/>
        <a:buFont typeface="Arial" panose="020B0604020202020204" pitchFamily="34" charset="0"/>
        <a:buChar char="•"/>
        <a:defRPr sz="1545" kern="1200">
          <a:solidFill>
            <a:schemeClr val="tx1"/>
          </a:solidFill>
          <a:latin typeface="+mn-lt"/>
          <a:ea typeface="+mn-ea"/>
          <a:cs typeface="+mn-cs"/>
        </a:defRPr>
      </a:lvl9pPr>
    </p:bodyStyle>
    <p:otherStyle>
      <a:defPPr>
        <a:defRPr lang="en-US"/>
      </a:defPPr>
      <a:lvl1pPr marL="0" algn="l" defTabSz="1007745" rtl="0" eaLnBrk="1" latinLnBrk="0" hangingPunct="1">
        <a:defRPr sz="1985" kern="1200">
          <a:solidFill>
            <a:schemeClr val="tx1"/>
          </a:solidFill>
          <a:latin typeface="+mn-lt"/>
          <a:ea typeface="+mn-ea"/>
          <a:cs typeface="+mn-cs"/>
        </a:defRPr>
      </a:lvl1pPr>
      <a:lvl2pPr marL="504190" algn="l" defTabSz="1007745" rtl="0" eaLnBrk="1" latinLnBrk="0" hangingPunct="1">
        <a:defRPr sz="1985" kern="1200">
          <a:solidFill>
            <a:schemeClr val="tx1"/>
          </a:solidFill>
          <a:latin typeface="+mn-lt"/>
          <a:ea typeface="+mn-ea"/>
          <a:cs typeface="+mn-cs"/>
        </a:defRPr>
      </a:lvl2pPr>
      <a:lvl3pPr marL="1007745" algn="l" defTabSz="1007745" rtl="0" eaLnBrk="1" latinLnBrk="0" hangingPunct="1">
        <a:defRPr sz="1985" kern="1200">
          <a:solidFill>
            <a:schemeClr val="tx1"/>
          </a:solidFill>
          <a:latin typeface="+mn-lt"/>
          <a:ea typeface="+mn-ea"/>
          <a:cs typeface="+mn-cs"/>
        </a:defRPr>
      </a:lvl3pPr>
      <a:lvl4pPr marL="1511935" algn="l" defTabSz="1007745" rtl="0" eaLnBrk="1" latinLnBrk="0" hangingPunct="1">
        <a:defRPr sz="1985" kern="1200">
          <a:solidFill>
            <a:schemeClr val="tx1"/>
          </a:solidFill>
          <a:latin typeface="+mn-lt"/>
          <a:ea typeface="+mn-ea"/>
          <a:cs typeface="+mn-cs"/>
        </a:defRPr>
      </a:lvl4pPr>
      <a:lvl5pPr marL="2016125" algn="l" defTabSz="1007745" rtl="0" eaLnBrk="1" latinLnBrk="0" hangingPunct="1">
        <a:defRPr sz="1985" kern="1200">
          <a:solidFill>
            <a:schemeClr val="tx1"/>
          </a:solidFill>
          <a:latin typeface="+mn-lt"/>
          <a:ea typeface="+mn-ea"/>
          <a:cs typeface="+mn-cs"/>
        </a:defRPr>
      </a:lvl5pPr>
      <a:lvl6pPr marL="2519680" algn="l" defTabSz="1007745" rtl="0" eaLnBrk="1" latinLnBrk="0" hangingPunct="1">
        <a:defRPr sz="1985" kern="1200">
          <a:solidFill>
            <a:schemeClr val="tx1"/>
          </a:solidFill>
          <a:latin typeface="+mn-lt"/>
          <a:ea typeface="+mn-ea"/>
          <a:cs typeface="+mn-cs"/>
        </a:defRPr>
      </a:lvl6pPr>
      <a:lvl7pPr marL="3023870" algn="l" defTabSz="1007745" rtl="0" eaLnBrk="1" latinLnBrk="0" hangingPunct="1">
        <a:defRPr sz="1985" kern="1200">
          <a:solidFill>
            <a:schemeClr val="tx1"/>
          </a:solidFill>
          <a:latin typeface="+mn-lt"/>
          <a:ea typeface="+mn-ea"/>
          <a:cs typeface="+mn-cs"/>
        </a:defRPr>
      </a:lvl7pPr>
      <a:lvl8pPr marL="3528060" algn="l" defTabSz="1007745" rtl="0" eaLnBrk="1" latinLnBrk="0" hangingPunct="1">
        <a:defRPr sz="1985" kern="1200">
          <a:solidFill>
            <a:schemeClr val="tx1"/>
          </a:solidFill>
          <a:latin typeface="+mn-lt"/>
          <a:ea typeface="+mn-ea"/>
          <a:cs typeface="+mn-cs"/>
        </a:defRPr>
      </a:lvl8pPr>
      <a:lvl9pPr marL="4031615" algn="l" defTabSz="1007745"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7170" name="Text Box 1"/>
          <p:cNvSpPr txBox="1"/>
          <p:nvPr/>
        </p:nvSpPr>
        <p:spPr>
          <a:xfrm>
            <a:off x="144463" y="2181225"/>
            <a:ext cx="10048875" cy="1319213"/>
          </a:xfrm>
          <a:prstGeom prst="rect">
            <a:avLst/>
          </a:prstGeom>
          <a:noFill/>
          <a:ln w="9525">
            <a:noFill/>
          </a:ln>
        </p:spPr>
        <p:txBody>
          <a:bodyPr lIns="0" tIns="42840" rIns="0" bIns="0" anchor="ctr" anchorCtr="0"/>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algn="ctr"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endParaRPr lang="en-IN" altLang="en-US" sz="3600" dirty="0"/>
          </a:p>
        </p:txBody>
      </p:sp>
      <p:sp>
        <p:nvSpPr>
          <p:cNvPr id="7171" name="Text Box 2"/>
          <p:cNvSpPr txBox="1"/>
          <p:nvPr/>
        </p:nvSpPr>
        <p:spPr>
          <a:xfrm>
            <a:off x="876300" y="6284913"/>
            <a:ext cx="6191250" cy="936625"/>
          </a:xfrm>
          <a:prstGeom prst="rect">
            <a:avLst/>
          </a:prstGeom>
          <a:noFill/>
          <a:ln w="9525">
            <a:noFill/>
          </a:ln>
        </p:spPr>
        <p:txBody>
          <a:bodyPr lIns="90000" tIns="69840" rIns="90000" bIns="45000"/>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en-US" sz="3600" dirty="0">
              <a:latin typeface="Agency FB" pitchFamily="34" charset="0"/>
            </a:endParaRPr>
          </a:p>
        </p:txBody>
      </p:sp>
      <p:sp>
        <p:nvSpPr>
          <p:cNvPr id="7172" name="Text Box 3"/>
          <p:cNvSpPr txBox="1"/>
          <p:nvPr/>
        </p:nvSpPr>
        <p:spPr>
          <a:xfrm>
            <a:off x="935990" y="1659890"/>
            <a:ext cx="8137525" cy="3185795"/>
          </a:xfrm>
          <a:prstGeom prst="rect">
            <a:avLst/>
          </a:prstGeom>
          <a:noFill/>
          <a:ln w="9525">
            <a:noFill/>
          </a:ln>
        </p:spPr>
        <p:txBody>
          <a:bodyPr lIns="90000" tIns="80640" rIns="90000" bIns="45000"/>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5000" dirty="0">
                <a:latin typeface="Franklin Gothic Demi Cond" pitchFamily="34" charset="0"/>
              </a:rPr>
              <a:t>REAL-TIME HUMAN                                   DETECTION      &amp;          COUNTING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693738" y="1093788"/>
            <a:ext cx="8693150" cy="1447800"/>
          </a:xfrm>
          <a:prstGeom prst="rect">
            <a:avLst/>
          </a:prstGeom>
          <a:noFill/>
          <a:ln>
            <a:noFill/>
          </a:ln>
          <a:effectLst/>
        </p:spPr>
        <p:txBody>
          <a:bodyPr lIns="0" tIns="28440" rIns="0" bIns="0"/>
          <a:lstStyle>
            <a:lvl1pPr marL="341630" indent="-34163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1pPr>
            <a:lvl2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2pPr>
            <a:lvl3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3pPr>
            <a:lvl4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4pPr>
            <a:lvl5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9pPr>
          </a:lstStyle>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When we click on select button on image option, we get option to select image from the local system and when click on the detect button, an output image is shown which detected human and their count.</a:t>
            </a: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p:txBody>
      </p:sp>
      <p:pic>
        <p:nvPicPr>
          <p:cNvPr id="32771" name="Picture 2"/>
          <p:cNvPicPr>
            <a:picLocks noChangeAspect="1"/>
          </p:cNvPicPr>
          <p:nvPr/>
        </p:nvPicPr>
        <p:blipFill>
          <a:blip r:embed="rId3"/>
          <a:stretch>
            <a:fillRect/>
          </a:stretch>
        </p:blipFill>
        <p:spPr>
          <a:xfrm>
            <a:off x="842963" y="2531463"/>
            <a:ext cx="8382000" cy="4659312"/>
          </a:xfrm>
          <a:prstGeom prst="rect">
            <a:avLst/>
          </a:prstGeom>
          <a:noFill/>
          <a:ln w="9525">
            <a:noFill/>
          </a:ln>
        </p:spPr>
      </p:pic>
      <p:sp>
        <p:nvSpPr>
          <p:cNvPr id="32772" name="TextBox 1"/>
          <p:cNvSpPr txBox="1"/>
          <p:nvPr/>
        </p:nvSpPr>
        <p:spPr>
          <a:xfrm>
            <a:off x="2087563" y="447675"/>
            <a:ext cx="6913562" cy="646113"/>
          </a:xfrm>
          <a:prstGeom prst="rect">
            <a:avLst/>
          </a:prstGeom>
          <a:noFill/>
          <a:ln w="9525">
            <a:noFill/>
          </a:ln>
        </p:spPr>
        <p:txBody>
          <a:bodyPr>
            <a:spAutoFit/>
          </a:bodyPr>
          <a:lstStyle/>
          <a:p>
            <a:r>
              <a:rPr lang="en-US" altLang="en-US" sz="3600" dirty="0">
                <a:latin typeface="Ink Free" panose="03080402000500000000" pitchFamily="66" charset="0"/>
              </a:rPr>
              <a:t>GUI</a:t>
            </a:r>
            <a:r>
              <a:rPr lang="en-IN" altLang="en-US" sz="3600" dirty="0">
                <a:latin typeface="Ink Free" panose="03080402000500000000" pitchFamily="66" charset="0"/>
              </a:rPr>
              <a:t> SAMPLE OUTPUT</a:t>
            </a:r>
            <a:endParaRPr lang="en-IN" altLang="en-US" sz="3600" dirty="0">
              <a:latin typeface="Arial" panose="020B060402020202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p:nvPr/>
        </p:nvSpPr>
        <p:spPr>
          <a:xfrm>
            <a:off x="692150" y="5867400"/>
            <a:ext cx="8694738" cy="914400"/>
          </a:xfrm>
          <a:prstGeom prst="rect">
            <a:avLst/>
          </a:prstGeom>
          <a:noFill/>
          <a:ln w="9525">
            <a:noFill/>
          </a:ln>
        </p:spPr>
        <p:txBody>
          <a:bodyPr lIns="0" tIns="28440" rIns="0" bIns="0"/>
          <a:lstStyle/>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In the same way when we select video from the local system, it will give the output by detecting the humans in the video.</a:t>
            </a:r>
          </a:p>
        </p:txBody>
      </p:sp>
      <p:pic>
        <p:nvPicPr>
          <p:cNvPr id="34819" name="Picture 2"/>
          <p:cNvPicPr>
            <a:picLocks noChangeAspect="1"/>
          </p:cNvPicPr>
          <p:nvPr/>
        </p:nvPicPr>
        <p:blipFill>
          <a:blip r:embed="rId3"/>
          <a:stretch>
            <a:fillRect/>
          </a:stretch>
        </p:blipFill>
        <p:spPr>
          <a:xfrm>
            <a:off x="936625" y="1422400"/>
            <a:ext cx="7597775" cy="4281488"/>
          </a:xfrm>
          <a:prstGeom prst="rect">
            <a:avLst/>
          </a:prstGeom>
          <a:noFill/>
          <a:ln w="9525">
            <a:noFill/>
          </a:ln>
        </p:spPr>
      </p:pic>
      <p:sp>
        <p:nvSpPr>
          <p:cNvPr id="34820" name="TextBox 1"/>
          <p:cNvSpPr txBox="1"/>
          <p:nvPr/>
        </p:nvSpPr>
        <p:spPr>
          <a:xfrm>
            <a:off x="1584325" y="611188"/>
            <a:ext cx="6408738" cy="646112"/>
          </a:xfrm>
          <a:prstGeom prst="rect">
            <a:avLst/>
          </a:prstGeom>
          <a:noFill/>
          <a:ln w="9525">
            <a:noFill/>
          </a:ln>
        </p:spPr>
        <p:txBody>
          <a:bodyPr>
            <a:spAutoFit/>
          </a:bodyPr>
          <a:lstStyle/>
          <a:p>
            <a:r>
              <a:rPr lang="en-US" altLang="en-US" sz="3600" dirty="0">
                <a:latin typeface="Ink Free" panose="03080402000500000000" pitchFamily="66" charset="0"/>
              </a:rPr>
              <a:t>DETECTION IN AN IMAGE</a:t>
            </a:r>
            <a:endParaRPr lang="en-IN" altLang="en-US" sz="3600" dirty="0">
              <a:latin typeface="Arial" panose="020B060402020202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p:nvPr/>
        </p:nvSpPr>
        <p:spPr>
          <a:xfrm>
            <a:off x="687388" y="1036638"/>
            <a:ext cx="8694737" cy="5675312"/>
          </a:xfrm>
          <a:prstGeom prst="rect">
            <a:avLst/>
          </a:prstGeom>
          <a:noFill/>
          <a:ln w="9525">
            <a:noFill/>
          </a:ln>
        </p:spPr>
        <p:txBody>
          <a:bodyPr lIns="0" tIns="28440" rIns="0" bIns="0"/>
          <a:lstStyle/>
          <a:p>
            <a:pPr marL="457200" indent="-457200" defTabSz="449580">
              <a:lnSpc>
                <a:spcPct val="93000"/>
              </a:lnSpc>
              <a:spcBef>
                <a:spcPts val="1425"/>
              </a:spcBef>
              <a:buClr>
                <a:srgbClr val="000000"/>
              </a:buClr>
              <a:buSzPct val="100000"/>
              <a:buFont typeface="Times New Roman" panose="02020603050405020304" pitchFamily="16" charset="0"/>
              <a:buAutoNum type="arabicPeriod" startAt="3"/>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US" altLang="en-US" sz="2800" b="1" u="sng" dirty="0">
                <a:solidFill>
                  <a:srgbClr val="000000"/>
                </a:solidFill>
                <a:latin typeface="Arial" panose="020B0604020202020204" pitchFamily="34" charset="0"/>
              </a:rPr>
              <a:t>Using TensorFlow and CNN with Deep Learning</a:t>
            </a:r>
          </a:p>
          <a:p>
            <a:pPr marL="914400" lvl="1" indent="-457200" defTabSz="449580">
              <a:lnSpc>
                <a:spcPct val="93000"/>
              </a:lnSpc>
              <a:spcBef>
                <a:spcPts val="1140"/>
              </a:spcBef>
              <a:buClr>
                <a:srgbClr val="000000"/>
              </a:buClr>
              <a:buSzPct val="100000"/>
              <a:buFont typeface="Arial" panose="020B0604020202020204" pitchFamily="34" charset="0"/>
              <a:buChar char="•"/>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IN" altLang="en-US" sz="2400" dirty="0">
                <a:solidFill>
                  <a:srgbClr val="000000"/>
                </a:solidFill>
                <a:latin typeface="Arial" panose="020B0604020202020204" pitchFamily="34" charset="0"/>
                <a:cs typeface="Arial" panose="020B0604020202020204" pitchFamily="34" charset="0"/>
              </a:rPr>
              <a:t>This is the </a:t>
            </a:r>
            <a:r>
              <a:rPr lang="en-US" altLang="en-US" sz="2400" dirty="0">
                <a:solidFill>
                  <a:srgbClr val="292929"/>
                </a:solidFill>
                <a:latin typeface="Arial" panose="020B0604020202020204" pitchFamily="34" charset="0"/>
                <a:cs typeface="Arial" panose="020B0604020202020204" pitchFamily="34" charset="0"/>
              </a:rPr>
              <a:t>for various computer vision problems such as </a:t>
            </a:r>
            <a:r>
              <a:rPr lang="en-US" altLang="en-US" sz="2400" b="1" dirty="0">
                <a:solidFill>
                  <a:srgbClr val="292929"/>
                </a:solidFill>
                <a:latin typeface="Arial" panose="020B0604020202020204" pitchFamily="34" charset="0"/>
                <a:cs typeface="Arial" panose="020B0604020202020204" pitchFamily="34" charset="0"/>
              </a:rPr>
              <a:t>Image Classification </a:t>
            </a:r>
            <a:r>
              <a:rPr lang="en-US" altLang="en-US" sz="2400" dirty="0">
                <a:solidFill>
                  <a:srgbClr val="292929"/>
                </a:solidFill>
                <a:latin typeface="Arial" panose="020B0604020202020204" pitchFamily="34" charset="0"/>
                <a:cs typeface="Arial" panose="020B0604020202020204" pitchFamily="34" charset="0"/>
              </a:rPr>
              <a:t>, </a:t>
            </a:r>
            <a:r>
              <a:rPr lang="en-US" altLang="en-US" sz="2400" b="1" dirty="0">
                <a:solidFill>
                  <a:srgbClr val="292929"/>
                </a:solidFill>
                <a:latin typeface="Arial" panose="020B0604020202020204" pitchFamily="34" charset="0"/>
                <a:cs typeface="Arial" panose="020B0604020202020204" pitchFamily="34" charset="0"/>
              </a:rPr>
              <a:t>Object Detection</a:t>
            </a:r>
            <a:r>
              <a:rPr lang="en-US" altLang="en-US" sz="2400" dirty="0">
                <a:solidFill>
                  <a:srgbClr val="292929"/>
                </a:solidFill>
                <a:latin typeface="Arial" panose="020B0604020202020204" pitchFamily="34" charset="0"/>
                <a:cs typeface="Arial" panose="020B0604020202020204" pitchFamily="34" charset="0"/>
              </a:rPr>
              <a:t> and </a:t>
            </a:r>
            <a:r>
              <a:rPr lang="en-US" altLang="en-US" sz="2400" b="1" dirty="0">
                <a:solidFill>
                  <a:srgbClr val="292929"/>
                </a:solidFill>
                <a:latin typeface="Arial" panose="020B0604020202020204" pitchFamily="34" charset="0"/>
                <a:cs typeface="Arial" panose="020B0604020202020204" pitchFamily="34" charset="0"/>
              </a:rPr>
              <a:t>Object Localization</a:t>
            </a:r>
            <a:r>
              <a:rPr lang="en-US" altLang="en-US" sz="2400" dirty="0">
                <a:solidFill>
                  <a:srgbClr val="292929"/>
                </a:solidFill>
                <a:latin typeface="Arial" panose="020B0604020202020204" pitchFamily="34" charset="0"/>
                <a:cs typeface="Arial" panose="020B0604020202020204" pitchFamily="34" charset="0"/>
              </a:rPr>
              <a:t>. </a:t>
            </a:r>
          </a:p>
          <a:p>
            <a:pPr marL="914400" lvl="1" indent="-457200" defTabSz="449580">
              <a:lnSpc>
                <a:spcPct val="93000"/>
              </a:lnSpc>
              <a:spcBef>
                <a:spcPts val="1140"/>
              </a:spcBef>
              <a:buClr>
                <a:srgbClr val="000000"/>
              </a:buClr>
              <a:buSzPct val="100000"/>
              <a:buFont typeface="Wingdings" panose="05000000000000000000" pitchFamily="2" charset="2"/>
              <a:buChar char=""/>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US" altLang="en-US" sz="2400" b="1" u="sng" dirty="0">
                <a:solidFill>
                  <a:srgbClr val="292929"/>
                </a:solidFill>
                <a:latin typeface="Arial" panose="020B0604020202020204" pitchFamily="34" charset="0"/>
                <a:cs typeface="Arial" panose="020B0604020202020204" pitchFamily="34" charset="0"/>
              </a:rPr>
              <a:t>TensorFlow</a:t>
            </a:r>
            <a:r>
              <a:rPr lang="en-US" altLang="en-US" sz="2400" dirty="0">
                <a:solidFill>
                  <a:srgbClr val="292929"/>
                </a:solidFill>
                <a:latin typeface="Arial" panose="020B0604020202020204" pitchFamily="34" charset="0"/>
                <a:cs typeface="Arial" panose="020B0604020202020204" pitchFamily="34" charset="0"/>
              </a:rPr>
              <a:t> is an </a:t>
            </a:r>
            <a:r>
              <a:rPr lang="en-US" altLang="en-US" sz="2400" b="1" dirty="0">
                <a:solidFill>
                  <a:srgbClr val="292929"/>
                </a:solidFill>
                <a:latin typeface="Arial" panose="020B0604020202020204" pitchFamily="34" charset="0"/>
                <a:cs typeface="Arial" panose="020B0604020202020204" pitchFamily="34" charset="0"/>
              </a:rPr>
              <a:t>open-source API</a:t>
            </a:r>
            <a:r>
              <a:rPr lang="en-US" altLang="en-US" sz="2400" dirty="0">
                <a:solidFill>
                  <a:srgbClr val="292929"/>
                </a:solidFill>
                <a:latin typeface="Arial" panose="020B0604020202020204" pitchFamily="34" charset="0"/>
                <a:cs typeface="Arial" panose="020B0604020202020204" pitchFamily="34" charset="0"/>
              </a:rPr>
              <a:t> from </a:t>
            </a:r>
            <a:r>
              <a:rPr lang="en-US" altLang="en-US" sz="2400" b="1" dirty="0">
                <a:solidFill>
                  <a:srgbClr val="292929"/>
                </a:solidFill>
                <a:latin typeface="Arial" panose="020B0604020202020204" pitchFamily="34" charset="0"/>
                <a:cs typeface="Arial" panose="020B0604020202020204" pitchFamily="34" charset="0"/>
              </a:rPr>
              <a:t>Google</a:t>
            </a:r>
            <a:r>
              <a:rPr lang="en-US" altLang="en-US" sz="2400" dirty="0">
                <a:solidFill>
                  <a:srgbClr val="292929"/>
                </a:solidFill>
                <a:latin typeface="Arial" panose="020B0604020202020204" pitchFamily="34" charset="0"/>
                <a:cs typeface="Arial" panose="020B0604020202020204" pitchFamily="34" charset="0"/>
              </a:rPr>
              <a:t>, which is widely used for solving machine learning tasks that involve </a:t>
            </a:r>
            <a:r>
              <a:rPr lang="en-US" altLang="en-US" sz="2400" b="1" dirty="0">
                <a:solidFill>
                  <a:srgbClr val="292929"/>
                </a:solidFill>
                <a:latin typeface="Arial" panose="020B0604020202020204" pitchFamily="34" charset="0"/>
                <a:cs typeface="Arial" panose="020B0604020202020204" pitchFamily="34" charset="0"/>
              </a:rPr>
              <a:t>Deep Neural Networks</a:t>
            </a:r>
            <a:r>
              <a:rPr lang="en-US" altLang="en-US" sz="2400" dirty="0">
                <a:solidFill>
                  <a:srgbClr val="292929"/>
                </a:solidFill>
                <a:latin typeface="Arial" panose="020B0604020202020204" pitchFamily="34" charset="0"/>
                <a:cs typeface="Arial" panose="020B0604020202020204" pitchFamily="34" charset="0"/>
              </a:rPr>
              <a:t>.</a:t>
            </a:r>
          </a:p>
          <a:p>
            <a:pPr marL="914400" lvl="1" indent="-457200" defTabSz="449580">
              <a:lnSpc>
                <a:spcPct val="93000"/>
              </a:lnSpc>
              <a:spcBef>
                <a:spcPts val="1140"/>
              </a:spcBef>
              <a:buClr>
                <a:srgbClr val="000000"/>
              </a:buClr>
              <a:buSzPct val="100000"/>
              <a:buFont typeface="Arial" panose="020B0604020202020204" pitchFamily="34" charset="0"/>
              <a:buChar char="•"/>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US" altLang="en-US" sz="2400" dirty="0">
                <a:solidFill>
                  <a:srgbClr val="292929"/>
                </a:solidFill>
                <a:latin typeface="Arial" panose="020B0604020202020204" pitchFamily="34" charset="0"/>
                <a:cs typeface="Arial" panose="020B0604020202020204" pitchFamily="34" charset="0"/>
              </a:rPr>
              <a:t>CNNs were widely adapted </a:t>
            </a:r>
            <a:r>
              <a:rPr lang="en-IN" altLang="en-US" sz="2400" dirty="0">
                <a:solidFill>
                  <a:srgbClr val="000000"/>
                </a:solidFill>
                <a:latin typeface="Arial" panose="020B0604020202020204" pitchFamily="34" charset="0"/>
              </a:rPr>
              <a:t>third method which we are learning to detect the humans using Deep Learning.</a:t>
            </a:r>
          </a:p>
          <a:p>
            <a:pPr marL="914400" lvl="1" indent="-457200" defTabSz="449580">
              <a:lnSpc>
                <a:spcPct val="93000"/>
              </a:lnSpc>
              <a:spcBef>
                <a:spcPts val="1140"/>
              </a:spcBef>
              <a:buClr>
                <a:srgbClr val="000000"/>
              </a:buClr>
              <a:buSzPct val="100000"/>
              <a:buFont typeface="Arial" panose="020B0604020202020204" pitchFamily="34" charset="0"/>
              <a:buChar char="•"/>
              <a:tabLst>
                <a:tab pos="457200" algn="l"/>
                <a:tab pos="561975" algn="l"/>
                <a:tab pos="1011555" algn="l"/>
                <a:tab pos="1460500" algn="l"/>
                <a:tab pos="1910080" algn="l"/>
                <a:tab pos="2359025" algn="l"/>
                <a:tab pos="2808605" algn="l"/>
                <a:tab pos="3257550" algn="l"/>
                <a:tab pos="3707130" algn="l"/>
                <a:tab pos="4156075" algn="l"/>
                <a:tab pos="4605655" algn="l"/>
                <a:tab pos="5054600" algn="l"/>
                <a:tab pos="5504180" algn="l"/>
                <a:tab pos="5953125" algn="l"/>
                <a:tab pos="6402705" algn="l"/>
                <a:tab pos="6851650" algn="l"/>
                <a:tab pos="7301230" algn="l"/>
                <a:tab pos="7750175" algn="l"/>
                <a:tab pos="8199755" algn="l"/>
                <a:tab pos="8648700" algn="l"/>
                <a:tab pos="9098280" algn="l"/>
              </a:tabLst>
            </a:pPr>
            <a:r>
              <a:rPr lang="en-IN" altLang="en-US" sz="2400" dirty="0">
                <a:solidFill>
                  <a:srgbClr val="000000"/>
                </a:solidFill>
                <a:latin typeface="Arial" panose="020B0604020202020204" pitchFamily="34" charset="0"/>
              </a:rPr>
              <a:t>This method gives better accuracy as compared to first two methods, so further we are going to apply this method for detecting and will definitely see some positive result on the accuracy.</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p:nvPr/>
        </p:nvSpPr>
        <p:spPr>
          <a:xfrm>
            <a:off x="792163" y="1608138"/>
            <a:ext cx="8694737" cy="5065712"/>
          </a:xfrm>
          <a:prstGeom prst="rect">
            <a:avLst/>
          </a:prstGeom>
          <a:noFill/>
          <a:ln w="9525">
            <a:noFill/>
          </a:ln>
        </p:spPr>
        <p:txBody>
          <a:bodyPr lIns="0" tIns="28440" rIns="0" bIns="0"/>
          <a:lstStyle/>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We implemented the tensorflow method of detecting the human using neural networks.</a:t>
            </a: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And we got better accuracy as compared to the 1</a:t>
            </a:r>
            <a:r>
              <a:rPr lang="en-US" altLang="en-US" sz="2400" baseline="30000" dirty="0">
                <a:solidFill>
                  <a:srgbClr val="000000"/>
                </a:solidFill>
                <a:latin typeface="Arial" panose="020B0604020202020204" pitchFamily="34" charset="0"/>
              </a:rPr>
              <a:t>st</a:t>
            </a:r>
            <a:r>
              <a:rPr lang="en-US" altLang="en-US" sz="2400" dirty="0">
                <a:solidFill>
                  <a:srgbClr val="000000"/>
                </a:solidFill>
                <a:latin typeface="Arial" panose="020B0604020202020204" pitchFamily="34" charset="0"/>
              </a:rPr>
              <a:t> method that was Haar Cascade Classifier and the 2</a:t>
            </a:r>
            <a:r>
              <a:rPr lang="en-US" altLang="en-US" sz="2400" baseline="30000" dirty="0">
                <a:solidFill>
                  <a:srgbClr val="000000"/>
                </a:solidFill>
                <a:latin typeface="Arial" panose="020B0604020202020204" pitchFamily="34" charset="0"/>
              </a:rPr>
              <a:t>nd</a:t>
            </a:r>
            <a:r>
              <a:rPr lang="en-US" altLang="en-US" sz="2400" dirty="0">
                <a:solidFill>
                  <a:srgbClr val="000000"/>
                </a:solidFill>
                <a:latin typeface="Arial" panose="020B0604020202020204" pitchFamily="34" charset="0"/>
              </a:rPr>
              <a:t> method that was using HOG descriptor.</a:t>
            </a: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Both the earlier method, gave almost the same accuracy and only few humans are only getting detected but with tensorflow method, accuracy increased very much and almost all the humans got detected.</a:t>
            </a: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And along with detecting and counting no. of humans, we also got the accuracy of each human with which it is getting detected.</a:t>
            </a:r>
          </a:p>
        </p:txBody>
      </p:sp>
      <p:sp>
        <p:nvSpPr>
          <p:cNvPr id="43011" name="TextBox 1"/>
          <p:cNvSpPr txBox="1"/>
          <p:nvPr/>
        </p:nvSpPr>
        <p:spPr>
          <a:xfrm>
            <a:off x="854075" y="889000"/>
            <a:ext cx="8569325" cy="493713"/>
          </a:xfrm>
          <a:prstGeom prst="rect">
            <a:avLst/>
          </a:prstGeom>
          <a:noFill/>
          <a:ln w="9525">
            <a:noFill/>
          </a:ln>
        </p:spPr>
        <p:txBody>
          <a:bodyPr>
            <a:spAutoFit/>
          </a:bodyPr>
          <a:lstStyle/>
          <a:p>
            <a:pPr>
              <a:lnSpc>
                <a:spcPct val="93000"/>
              </a:lnSpc>
              <a:spcBef>
                <a:spcPts val="1425"/>
              </a:spcBef>
              <a:buClr>
                <a:srgbClr val="000000"/>
              </a:buClr>
              <a:buSzPct val="100000"/>
              <a:buFont typeface="Times New Roman" panose="02020603050405020304" pitchFamily="16" charset="0"/>
              <a:buAutoNum type="arabicPeriod" startAt="3"/>
            </a:pPr>
            <a:r>
              <a:rPr lang="en-US" altLang="en-US" sz="2800" b="1" u="sng" dirty="0">
                <a:solidFill>
                  <a:srgbClr val="000000"/>
                </a:solidFill>
                <a:latin typeface="Arial" panose="020B0604020202020204" pitchFamily="34" charset="0"/>
              </a:rPr>
              <a:t>Using TensorFlow and CNN with Deep Learning</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87388" y="971550"/>
            <a:ext cx="8694738" cy="6161088"/>
          </a:xfrm>
          <a:prstGeom prst="rect">
            <a:avLst/>
          </a:prstGeom>
          <a:noFill/>
          <a:ln>
            <a:noFill/>
          </a:ln>
          <a:effectLst/>
        </p:spPr>
        <p:txBody>
          <a:bodyPr lIns="0" tIns="28440" rIns="0" bIns="0"/>
          <a:lstStyle>
            <a:lvl1pPr marL="341630" indent="-34163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1pPr>
            <a:lvl2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2pPr>
            <a:lvl3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3pPr>
            <a:lvl4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4pPr>
            <a:lvl5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9pPr>
          </a:lstStyle>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The sample screenshot accuracy increased with tensorflow is as follows:</a:t>
            </a: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	</a:t>
            </a: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Here for each detected human, the first term is count and the second term is the accuracy of detection.</a:t>
            </a: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p:txBody>
      </p:sp>
      <p:pic>
        <p:nvPicPr>
          <p:cNvPr id="45059" name="Picture 2"/>
          <p:cNvPicPr>
            <a:picLocks noChangeAspect="1"/>
          </p:cNvPicPr>
          <p:nvPr/>
        </p:nvPicPr>
        <p:blipFill>
          <a:blip r:embed="rId3"/>
          <a:stretch>
            <a:fillRect/>
          </a:stretch>
        </p:blipFill>
        <p:spPr>
          <a:xfrm>
            <a:off x="1223963" y="1714500"/>
            <a:ext cx="7848600" cy="4675188"/>
          </a:xfrm>
          <a:prstGeom prst="rect">
            <a:avLst/>
          </a:prstGeom>
          <a:noFill/>
          <a:ln w="9525">
            <a:noFill/>
          </a:ln>
        </p:spPr>
      </p:pic>
      <p:sp>
        <p:nvSpPr>
          <p:cNvPr id="45060" name="TextBox 1"/>
          <p:cNvSpPr txBox="1"/>
          <p:nvPr/>
        </p:nvSpPr>
        <p:spPr>
          <a:xfrm>
            <a:off x="2808288" y="361950"/>
            <a:ext cx="5832475" cy="584200"/>
          </a:xfrm>
          <a:prstGeom prst="rect">
            <a:avLst/>
          </a:prstGeom>
          <a:noFill/>
          <a:ln w="9525">
            <a:noFill/>
          </a:ln>
        </p:spPr>
        <p:txBody>
          <a:bodyPr>
            <a:spAutoFit/>
          </a:bodyPr>
          <a:lstStyle/>
          <a:p>
            <a:r>
              <a:rPr lang="en-US" altLang="en-US" sz="3200" dirty="0">
                <a:latin typeface="Ink Free" panose="03080402000500000000" pitchFamily="66" charset="0"/>
              </a:rPr>
              <a:t>SAMPLE OUTPUT</a:t>
            </a:r>
            <a:endParaRPr lang="en-IN" altLang="en-US" sz="3200" dirty="0">
              <a:latin typeface="Arial" panose="020B0604020202020204" pitchFamily="34"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75" y="395288"/>
            <a:ext cx="8191500" cy="936625"/>
          </a:xfrm>
        </p:spPr>
        <p:txBody>
          <a:bodyPr vert="horz" lIns="91440" tIns="45720" rIns="91440" bIns="45720" rtlCol="0" anchor="ctr">
            <a:normAutofit/>
          </a:bodyPr>
          <a:lstStyle/>
          <a:p>
            <a:pPr marL="0" marR="0" lvl="0" indent="0" algn="l" defTabSz="1006475" rtl="0" eaLnBrk="1" fontAlgn="base" latinLnBrk="0" hangingPunct="1">
              <a:lnSpc>
                <a:spcPct val="90000"/>
              </a:lnSpc>
              <a:spcBef>
                <a:spcPct val="0"/>
              </a:spcBef>
              <a:spcAft>
                <a:spcPct val="0"/>
              </a:spcAft>
              <a:buClrTx/>
              <a:buSzTx/>
              <a:buFontTx/>
              <a:buNone/>
              <a:defRPr/>
            </a:pPr>
            <a:r>
              <a:rPr kumimoji="0" lang="en-US" altLang="en-US" sz="4000" b="0" i="0" u="none" strike="noStrike" kern="1200" cap="all" spc="0" normalizeH="0" baseline="0" noProof="0" dirty="0">
                <a:ln>
                  <a:noFill/>
                </a:ln>
                <a:solidFill>
                  <a:schemeClr val="bg1">
                    <a:lumMod val="85000"/>
                    <a:lumOff val="15000"/>
                  </a:schemeClr>
                </a:solidFill>
                <a:effectLst/>
                <a:uLnTx/>
                <a:uFillTx/>
                <a:latin typeface="Ink Free" panose="03080402000500000000" pitchFamily="66" charset="0"/>
                <a:ea typeface="+mj-ea"/>
                <a:cs typeface="+mj-cs"/>
              </a:rPr>
              <a:t>		CONCLUSION</a:t>
            </a:r>
            <a:endParaRPr kumimoji="0" lang="en-IN" sz="3900" b="0" i="0" u="none" strike="noStrike" kern="1200" cap="all"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942975" y="1692275"/>
            <a:ext cx="8191500" cy="4691063"/>
          </a:xfrm>
        </p:spPr>
        <p:txBody>
          <a:bodyPr vert="horz" wrap="square" lIns="91440" tIns="45720" rIns="91440" bIns="45720" numCol="1" rtlCol="0" anchor="t" anchorCtr="0" compatLnSpc="1">
            <a:normAutofit/>
          </a:bodyPr>
          <a:lstStyle/>
          <a:p>
            <a:pPr marL="285750" marR="0" lvl="0" indent="-285750" algn="l" defTabSz="1006475" rtl="0" eaLnBrk="1" fontAlgn="base" latinLnBrk="0" hangingPunct="1">
              <a:lnSpc>
                <a:spcPct val="120000"/>
              </a:lnSpc>
              <a:spcBef>
                <a:spcPts val="1100"/>
              </a:spcBef>
              <a:spcAft>
                <a:spcPct val="0"/>
              </a:spcAft>
              <a:buClr>
                <a:srgbClr val="000000"/>
              </a:buClr>
              <a:buSzPct val="100000"/>
              <a:buFont typeface="Arial" panose="020B0604020202020204" pitchFamily="34" charset="0"/>
              <a:buChar char="•"/>
              <a:defRPr/>
            </a:pPr>
            <a:r>
              <a:rPr kumimoji="0" lang="en-IN" sz="2800" b="0" i="0" u="none" strike="noStrike" kern="1200" cap="none" spc="0" normalizeH="0" baseline="0" noProof="0" dirty="0">
                <a:ln>
                  <a:noFill/>
                </a:ln>
                <a:solidFill>
                  <a:schemeClr val="bg1">
                    <a:lumMod val="85000"/>
                    <a:lumOff val="15000"/>
                  </a:schemeClr>
                </a:solidFill>
                <a:effectLst/>
                <a:uLnTx/>
                <a:uFillTx/>
                <a:latin typeface="+mj-lt"/>
                <a:ea typeface="+mn-ea"/>
                <a:cs typeface="+mn-cs"/>
              </a:rPr>
              <a:t>Conclusively, the project was a real fun throughout the semester. We have learned a lot in the field of computer vision and object detection techniques.</a:t>
            </a:r>
          </a:p>
          <a:p>
            <a:pPr marL="285750" marR="0" lvl="0" indent="-285750" algn="l" defTabSz="1006475" rtl="0" eaLnBrk="1" fontAlgn="base" latinLnBrk="0" hangingPunct="1">
              <a:lnSpc>
                <a:spcPct val="120000"/>
              </a:lnSpc>
              <a:spcBef>
                <a:spcPts val="1100"/>
              </a:spcBef>
              <a:spcAft>
                <a:spcPct val="0"/>
              </a:spcAft>
              <a:buClr>
                <a:srgbClr val="000000"/>
              </a:buClr>
              <a:buSzPct val="100000"/>
              <a:buFont typeface="Arial" panose="020B0604020202020204" pitchFamily="34" charset="0"/>
              <a:buChar char="•"/>
              <a:defRPr/>
            </a:pPr>
            <a:r>
              <a:rPr kumimoji="0" lang="en-IN" sz="2800" b="0" i="0" u="none" strike="noStrike" kern="1200" cap="none" spc="0" normalizeH="0" baseline="0" noProof="0" dirty="0">
                <a:ln>
                  <a:noFill/>
                </a:ln>
                <a:solidFill>
                  <a:schemeClr val="bg1">
                    <a:lumMod val="85000"/>
                    <a:lumOff val="15000"/>
                  </a:schemeClr>
                </a:solidFill>
                <a:effectLst/>
                <a:uLnTx/>
                <a:uFillTx/>
                <a:latin typeface="+mj-lt"/>
                <a:ea typeface="+mn-ea"/>
                <a:cs typeface="+mn-cs"/>
              </a:rPr>
              <a:t>this can be implemented in the commercial and rushed areas for having an accurate human data and for controlling the crowd.</a:t>
            </a:r>
            <a:endParaRPr kumimoji="0" lang="en-US" sz="2800" b="0" i="0" u="none" strike="noStrike" kern="1200" cap="none" spc="0" normalizeH="0" baseline="0" noProof="0" dirty="0">
              <a:ln>
                <a:noFill/>
              </a:ln>
              <a:solidFill>
                <a:schemeClr val="bg1">
                  <a:lumMod val="85000"/>
                  <a:lumOff val="15000"/>
                </a:schemeClr>
              </a:solidFill>
              <a:effectLst/>
              <a:uLnTx/>
              <a:uFillTx/>
              <a:latin typeface="+mj-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p:nvPr/>
        </p:nvSpPr>
        <p:spPr>
          <a:xfrm>
            <a:off x="719455" y="1043305"/>
            <a:ext cx="3911600" cy="685800"/>
          </a:xfrm>
          <a:prstGeom prst="rect">
            <a:avLst/>
          </a:prstGeom>
          <a:noFill/>
          <a:ln w="9525">
            <a:noFill/>
          </a:ln>
        </p:spPr>
        <p:txBody>
          <a:bodyPr lIns="0" tIns="0" rIns="0" bIns="0" anchor="ctr" anchorCtr="0"/>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algn="ctr"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r>
              <a:rPr lang="en-US" altLang="en-US" sz="3200" b="1" dirty="0"/>
              <a:t>Name					      </a:t>
            </a:r>
          </a:p>
        </p:txBody>
      </p:sp>
      <p:sp>
        <p:nvSpPr>
          <p:cNvPr id="9219" name="Text Box 2"/>
          <p:cNvSpPr txBox="1"/>
          <p:nvPr/>
        </p:nvSpPr>
        <p:spPr>
          <a:xfrm>
            <a:off x="925513" y="2103438"/>
            <a:ext cx="8229600" cy="43561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Cascadia Code ExtraLight" panose="020B0609020000020004" charset="0"/>
                <a:cs typeface="Cascadia Code ExtraLight" panose="020B0609020000020004" charset="0"/>
              </a:rPr>
              <a:t>Divyansh Srivastava</a:t>
            </a:r>
            <a:r>
              <a:rPr lang="en-US" altLang="en-US" sz="2400" dirty="0">
                <a:latin typeface="Calisto MT" pitchFamily="18" charset="0"/>
              </a:rPr>
              <a:t>			</a:t>
            </a:r>
          </a:p>
        </p:txBody>
      </p:sp>
      <p:sp>
        <p:nvSpPr>
          <p:cNvPr id="9220" name="Text Box 3"/>
          <p:cNvSpPr txBox="1"/>
          <p:nvPr/>
        </p:nvSpPr>
        <p:spPr>
          <a:xfrm>
            <a:off x="925513" y="3041650"/>
            <a:ext cx="8001000" cy="43561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Cascadia Code ExtraLight" panose="020B0609020000020004" charset="0"/>
                <a:cs typeface="Cascadia Code ExtraLight" panose="020B0609020000020004" charset="0"/>
              </a:rPr>
              <a:t>Shivam Kumar</a:t>
            </a:r>
          </a:p>
        </p:txBody>
      </p:sp>
      <p:sp>
        <p:nvSpPr>
          <p:cNvPr id="9221" name="Text Box 4"/>
          <p:cNvSpPr txBox="1"/>
          <p:nvPr/>
        </p:nvSpPr>
        <p:spPr>
          <a:xfrm>
            <a:off x="489903" y="3923665"/>
            <a:ext cx="9066212" cy="43561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400" dirty="0"/>
              <a:t>     </a:t>
            </a:r>
            <a:r>
              <a:rPr lang="en-US" altLang="en-US" sz="2400" dirty="0">
                <a:latin typeface="Candara" panose="020E0502030303020204" charset="0"/>
                <a:cs typeface="Candara" panose="020E0502030303020204" charset="0"/>
              </a:rPr>
              <a:t> </a:t>
            </a:r>
            <a:r>
              <a:rPr lang="en-IN" altLang="en-US" sz="2400" b="1" dirty="0">
                <a:latin typeface="Cascadia Code ExtraLight" panose="020B0609020000020004" charset="0"/>
                <a:cs typeface="Cascadia Code ExtraLight" panose="020B0609020000020004" charset="0"/>
              </a:rPr>
              <a:t>Shivansh Singhal</a:t>
            </a:r>
            <a:r>
              <a:rPr lang="en-US" altLang="en-US" sz="2400" dirty="0">
                <a:latin typeface="Candara" panose="020E0502030303020204" charset="0"/>
                <a:cs typeface="Candara" panose="020E0502030303020204" charset="0"/>
              </a:rPr>
              <a:t> </a:t>
            </a:r>
          </a:p>
        </p:txBody>
      </p:sp>
      <p:sp>
        <p:nvSpPr>
          <p:cNvPr id="9222" name="Text Box 5"/>
          <p:cNvSpPr txBox="1"/>
          <p:nvPr/>
        </p:nvSpPr>
        <p:spPr>
          <a:xfrm>
            <a:off x="997268" y="4716145"/>
            <a:ext cx="8194675" cy="43561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Cascadia Code ExtraLight" panose="020B0609020000020004" charset="0"/>
                <a:cs typeface="Cascadia Code ExtraLight" panose="020B0609020000020004" charset="0"/>
              </a:rPr>
              <a:t>Ashhad Khalil Farooqi</a:t>
            </a:r>
          </a:p>
        </p:txBody>
      </p:sp>
      <p:sp>
        <p:nvSpPr>
          <p:cNvPr id="9223" name="Text Box 6"/>
          <p:cNvSpPr txBox="1"/>
          <p:nvPr/>
        </p:nvSpPr>
        <p:spPr>
          <a:xfrm>
            <a:off x="2906713" y="274638"/>
            <a:ext cx="3505200" cy="666750"/>
          </a:xfrm>
          <a:prstGeom prst="rect">
            <a:avLst/>
          </a:prstGeom>
          <a:noFill/>
          <a:ln w="9525">
            <a:noFill/>
          </a:ln>
        </p:spPr>
        <p:txBody>
          <a:bodyPr lIns="90000" tIns="46800" rIns="90000" bIns="46800">
            <a:spAutoFit/>
          </a:bodyPr>
          <a:lstStyle>
            <a:lvl1pPr marL="342900" indent="-342900" algn="l" defTabSz="449580" rtl="0" eaLnBrk="0" fontAlgn="base" hangingPunct="0">
              <a:lnSpc>
                <a:spcPct val="93000"/>
              </a:lnSpc>
              <a:spcBef>
                <a:spcPts val="1890"/>
              </a:spcBef>
              <a:spcAft>
                <a:spcPct val="0"/>
              </a:spcAft>
              <a:buClr>
                <a:srgbClr val="000000"/>
              </a:buClr>
              <a:buSzPct val="100000"/>
              <a:buFont typeface="Times New Roman" panose="02020603050405020304" pitchFamily="16" charset="0"/>
              <a:defRPr sz="4300" kern="1200">
                <a:solidFill>
                  <a:srgbClr val="FFFFFF"/>
                </a:solidFill>
                <a:latin typeface="+mn-lt"/>
                <a:ea typeface="+mn-ea"/>
                <a:cs typeface="+mn-cs"/>
              </a:defRPr>
            </a:lvl1pPr>
            <a:lvl2pPr marL="742950" indent="-285750" algn="l" defTabSz="449580" rtl="0" eaLnBrk="0" fontAlgn="base" hangingPunct="0">
              <a:lnSpc>
                <a:spcPct val="93000"/>
              </a:lnSpc>
              <a:spcBef>
                <a:spcPts val="1515"/>
              </a:spcBef>
              <a:spcAft>
                <a:spcPct val="0"/>
              </a:spcAft>
              <a:buClr>
                <a:srgbClr val="000000"/>
              </a:buClr>
              <a:buSzPct val="100000"/>
              <a:buFont typeface="Times New Roman" panose="02020603050405020304" pitchFamily="16" charset="0"/>
              <a:defRPr sz="2800" kern="1200">
                <a:solidFill>
                  <a:srgbClr val="FFFFFF"/>
                </a:solidFill>
                <a:latin typeface="+mn-lt"/>
                <a:ea typeface="+mn-ea"/>
                <a:cs typeface="+mn-cs"/>
              </a:defRPr>
            </a:lvl2pPr>
            <a:lvl3pPr marL="1143000" indent="-228600" algn="l" defTabSz="449580" rtl="0" eaLnBrk="0" fontAlgn="base" hangingPunct="0">
              <a:lnSpc>
                <a:spcPct val="93000"/>
              </a:lnSpc>
              <a:spcBef>
                <a:spcPts val="1140"/>
              </a:spcBef>
              <a:spcAft>
                <a:spcPct val="0"/>
              </a:spcAft>
              <a:buClr>
                <a:srgbClr val="000000"/>
              </a:buClr>
              <a:buSzPct val="100000"/>
              <a:buFont typeface="Times New Roman" panose="02020603050405020304" pitchFamily="16" charset="0"/>
              <a:defRPr sz="2400" kern="1200">
                <a:solidFill>
                  <a:srgbClr val="FFFFFF"/>
                </a:solidFill>
                <a:latin typeface="+mn-lt"/>
                <a:ea typeface="+mn-ea"/>
                <a:cs typeface="+mn-cs"/>
              </a:defRPr>
            </a:lvl3pPr>
            <a:lvl4pPr marL="1600200" indent="-228600" algn="l" defTabSz="449580" rtl="0" eaLnBrk="0" fontAlgn="base" hangingPunct="0">
              <a:lnSpc>
                <a:spcPct val="93000"/>
              </a:lnSpc>
              <a:spcBef>
                <a:spcPts val="76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4pPr>
            <a:lvl5pPr marL="2057400" indent="-228600" algn="l" defTabSz="449580" rtl="0" eaLnBrk="0" fontAlgn="base" hangingPunct="0">
              <a:lnSpc>
                <a:spcPct val="93000"/>
              </a:lnSpc>
              <a:spcBef>
                <a:spcPts val="375"/>
              </a:spcBef>
              <a:spcAft>
                <a:spcPct val="0"/>
              </a:spcAft>
              <a:buClr>
                <a:srgbClr val="000000"/>
              </a:buClr>
              <a:buSzPct val="100000"/>
              <a:buFont typeface="Times New Roman" panose="02020603050405020304" pitchFamily="16" charset="0"/>
              <a:defRPr sz="2000" kern="1200">
                <a:solidFill>
                  <a:srgbClr val="FFFFFF"/>
                </a:solidFill>
                <a:latin typeface="+mn-lt"/>
                <a:ea typeface="+mn-ea"/>
                <a:cs typeface="+mn-cs"/>
              </a:defRPr>
            </a:lvl5pPr>
          </a:lstStyle>
          <a:p>
            <a:pPr marL="0" lvl="0" indent="0" defTabSz="449580" eaLnBrk="1">
              <a:spcBef>
                <a:spcPct val="0"/>
              </a:spcBef>
              <a:buClrTx/>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000" dirty="0">
                <a:latin typeface="Arial Black" panose="020B0A04020102020204" pitchFamily="34" charset="0"/>
              </a:rPr>
              <a:t>	MEMBERS</a:t>
            </a:r>
          </a:p>
        </p:txBody>
      </p:sp>
      <p:sp>
        <p:nvSpPr>
          <p:cNvPr id="2" name="Text Box 1"/>
          <p:cNvSpPr txBox="1"/>
          <p:nvPr/>
        </p:nvSpPr>
        <p:spPr>
          <a:xfrm>
            <a:off x="1007745" y="5579745"/>
            <a:ext cx="6501765" cy="460375"/>
          </a:xfrm>
          <a:prstGeom prst="rect">
            <a:avLst/>
          </a:prstGeom>
          <a:noFill/>
        </p:spPr>
        <p:txBody>
          <a:bodyPr wrap="square" rtlCol="0">
            <a:spAutoFit/>
          </a:bodyPr>
          <a:lstStyle/>
          <a:p>
            <a:r>
              <a:rPr lang="en-IN" altLang="en-US" sz="2400" b="1">
                <a:latin typeface="Cascadia Code ExtraLight" panose="020B0609020000020004" charset="0"/>
                <a:cs typeface="Cascadia Code ExtraLight" panose="020B0609020000020004" charset="0"/>
              </a:rPr>
              <a:t>Hansraj Singh</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p:nvPr/>
        </p:nvSpPr>
        <p:spPr>
          <a:xfrm>
            <a:off x="719138" y="1619250"/>
            <a:ext cx="8640762" cy="5222875"/>
          </a:xfrm>
          <a:prstGeom prst="rect">
            <a:avLst/>
          </a:prstGeom>
          <a:noFill/>
          <a:ln w="9525">
            <a:noFill/>
          </a:ln>
        </p:spPr>
        <p:txBody>
          <a:bodyPr lIns="90000" tIns="45000" rIns="90000" bIns="45000"/>
          <a:lstStyle/>
          <a:p>
            <a:pPr marL="214630" indent="-214630" defTabSz="449580" eaLnBrk="1">
              <a:lnSpc>
                <a:spcPct val="93000"/>
              </a:lnSpc>
              <a:spcBef>
                <a:spcPts val="1140"/>
              </a:spcBef>
              <a:buClr>
                <a:srgbClr val="000000"/>
              </a:buClr>
              <a:buSzPct val="45000"/>
              <a:buFont typeface="Wingdings" panose="05000000000000000000" pitchFamily="2" charset="2"/>
              <a:buChar char=""/>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IN" altLang="en-US" sz="2600" dirty="0">
                <a:solidFill>
                  <a:srgbClr val="000000"/>
                </a:solidFill>
                <a:latin typeface="Arial" panose="020B0604020202020204" pitchFamily="34" charset="0"/>
              </a:rPr>
              <a:t>A real life application of human object detection model.</a:t>
            </a:r>
          </a:p>
          <a:p>
            <a:pPr marL="214630" indent="-214630" defTabSz="449580" eaLnBrk="1">
              <a:lnSpc>
                <a:spcPct val="93000"/>
              </a:lnSpc>
              <a:spcBef>
                <a:spcPts val="1140"/>
              </a:spcBef>
              <a:buClr>
                <a:srgbClr val="000000"/>
              </a:buClr>
              <a:buSzPct val="45000"/>
              <a:buFont typeface="Wingdings" panose="05000000000000000000" pitchFamily="2" charset="2"/>
              <a:buChar char=""/>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IN" altLang="en-US" sz="2600" dirty="0">
                <a:solidFill>
                  <a:srgbClr val="000000"/>
                </a:solidFill>
                <a:latin typeface="Arial" panose="020B0604020202020204" pitchFamily="34" charset="0"/>
              </a:rPr>
              <a:t>Use of Image Processing, Video Processing, Object Detection and Deep neural networks are used which are rigorous parts of modern Artificial Intelligence.</a:t>
            </a:r>
          </a:p>
          <a:p>
            <a:pPr marL="214630" indent="-214630" defTabSz="449580" eaLnBrk="1">
              <a:lnSpc>
                <a:spcPct val="93000"/>
              </a:lnSpc>
              <a:spcBef>
                <a:spcPts val="1140"/>
              </a:spcBef>
              <a:buClr>
                <a:srgbClr val="000000"/>
              </a:buClr>
              <a:buSzPct val="45000"/>
              <a:buFont typeface="Wingdings" panose="05000000000000000000" pitchFamily="2" charset="2"/>
              <a:buChar char=""/>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IN" altLang="en-US" sz="2600" dirty="0">
                <a:solidFill>
                  <a:srgbClr val="000000"/>
                </a:solidFill>
                <a:latin typeface="Arial" panose="020B0604020202020204" pitchFamily="34" charset="0"/>
              </a:rPr>
              <a:t>The project will focus on human object detection and count of people in an image or in a real time video through camera or some other source. </a:t>
            </a:r>
          </a:p>
          <a:p>
            <a:pPr marL="214630" indent="-214630" defTabSz="449580" eaLnBrk="1">
              <a:lnSpc>
                <a:spcPct val="93000"/>
              </a:lnSpc>
              <a:spcBef>
                <a:spcPts val="1140"/>
              </a:spcBef>
              <a:buClr>
                <a:srgbClr val="000000"/>
              </a:buClr>
              <a:buSzPct val="45000"/>
              <a:buFont typeface="Wingdings" panose="05000000000000000000" pitchFamily="2" charset="2"/>
              <a:buChar char=""/>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IN" altLang="en-US" sz="2600" dirty="0">
                <a:solidFill>
                  <a:srgbClr val="000000"/>
                </a:solidFill>
                <a:latin typeface="Arial" panose="020B0604020202020204" pitchFamily="34" charset="0"/>
              </a:rPr>
              <a:t>We’ve worked on three different methods and algorithms to detect a human object in order of their increasing accuracy.  </a:t>
            </a:r>
          </a:p>
        </p:txBody>
      </p:sp>
      <p:sp>
        <p:nvSpPr>
          <p:cNvPr id="11267" name="TextBox 1"/>
          <p:cNvSpPr txBox="1"/>
          <p:nvPr/>
        </p:nvSpPr>
        <p:spPr>
          <a:xfrm>
            <a:off x="2735263" y="827088"/>
            <a:ext cx="6769100" cy="646112"/>
          </a:xfrm>
          <a:prstGeom prst="rect">
            <a:avLst/>
          </a:prstGeom>
          <a:noFill/>
          <a:ln w="9525">
            <a:noFill/>
          </a:ln>
        </p:spPr>
        <p:txBody>
          <a:bodyPr>
            <a:spAutoFit/>
          </a:bodyPr>
          <a:lstStyle/>
          <a:p>
            <a:r>
              <a:rPr lang="en-US" altLang="en-US" sz="3600" dirty="0">
                <a:latin typeface="Ink Free" panose="03080402000500000000" pitchFamily="66" charset="0"/>
              </a:rPr>
              <a:t>INTRODUCTION</a:t>
            </a:r>
            <a:endParaRPr lang="en-IN" altLang="en-US" sz="3600" dirty="0">
              <a:latin typeface="Ink Free" panose="03080402000500000000" pitchFamily="66"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p:nvPr/>
        </p:nvSpPr>
        <p:spPr>
          <a:xfrm>
            <a:off x="692150" y="1692275"/>
            <a:ext cx="8694738" cy="5380038"/>
          </a:xfrm>
          <a:prstGeom prst="rect">
            <a:avLst/>
          </a:prstGeom>
          <a:noFill/>
          <a:ln w="9525">
            <a:noFill/>
          </a:ln>
        </p:spPr>
        <p:txBody>
          <a:bodyPr lIns="0" tIns="28440" rIns="0" bIns="0"/>
          <a:lstStyle/>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Further we have improved some user interfaces and added some additional features.</a:t>
            </a: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Used additional libraries like </a:t>
            </a:r>
          </a:p>
          <a:p>
            <a:pPr marL="798830" lvl="1" indent="-341630" defTabSz="449580">
              <a:lnSpc>
                <a:spcPct val="93000"/>
              </a:lnSpc>
              <a:spcBef>
                <a:spcPts val="1140"/>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000" dirty="0">
                <a:solidFill>
                  <a:srgbClr val="000000"/>
                </a:solidFill>
                <a:latin typeface="Arial" panose="020B0604020202020204" pitchFamily="34" charset="0"/>
              </a:rPr>
              <a:t>Imutils - </a:t>
            </a:r>
            <a:r>
              <a:rPr lang="en-US" altLang="en-US" sz="2000" dirty="0">
                <a:solidFill>
                  <a:srgbClr val="202124"/>
                </a:solidFill>
                <a:latin typeface="Arial" panose="020B0604020202020204" pitchFamily="34" charset="0"/>
              </a:rPr>
              <a:t>a series of convenience functions to make basic image processing functions such as translation, rotation, resizing, skeletonization, and displaying Matplotlib images easier with OpenCV and Python.</a:t>
            </a:r>
          </a:p>
          <a:p>
            <a:pPr marL="798830" lvl="1" indent="-341630" defTabSz="449580">
              <a:lnSpc>
                <a:spcPct val="93000"/>
              </a:lnSpc>
              <a:spcBef>
                <a:spcPts val="1140"/>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000" dirty="0">
                <a:solidFill>
                  <a:srgbClr val="202124"/>
                </a:solidFill>
                <a:latin typeface="Arial" panose="020B0604020202020204" pitchFamily="34" charset="0"/>
              </a:rPr>
              <a:t>Argparse – this module makes it easy to write user-friendly command-line interfaces.</a:t>
            </a:r>
          </a:p>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202124"/>
                </a:solidFill>
                <a:latin typeface="Arial" panose="020B0604020202020204" pitchFamily="34" charset="0"/>
              </a:rPr>
              <a:t>Also worked on the labelling of the human body detected by the program by the counter which tells us the count of the number of people at that particular instance in the video.</a:t>
            </a:r>
          </a:p>
        </p:txBody>
      </p:sp>
      <p:sp>
        <p:nvSpPr>
          <p:cNvPr id="20483" name="TextBox 1"/>
          <p:cNvSpPr txBox="1"/>
          <p:nvPr/>
        </p:nvSpPr>
        <p:spPr>
          <a:xfrm>
            <a:off x="1944688" y="684213"/>
            <a:ext cx="6840537" cy="646112"/>
          </a:xfrm>
          <a:prstGeom prst="rect">
            <a:avLst/>
          </a:prstGeom>
          <a:noFill/>
          <a:ln w="9525">
            <a:noFill/>
          </a:ln>
        </p:spPr>
        <p:txBody>
          <a:bodyPr>
            <a:spAutoFit/>
          </a:bodyPr>
          <a:lstStyle/>
          <a:p>
            <a:r>
              <a:rPr lang="en-US" altLang="en-US" sz="3600" dirty="0">
                <a:latin typeface="Ink Free" panose="03080402000500000000" pitchFamily="66" charset="0"/>
              </a:rPr>
              <a:t>FURTHER IMPROVEMENT</a:t>
            </a:r>
            <a:endParaRPr lang="en-IN" altLang="en-US" sz="3600" dirty="0">
              <a:latin typeface="Arial" panose="020B060402020202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p:nvPr/>
        </p:nvSpPr>
        <p:spPr>
          <a:xfrm>
            <a:off x="755650" y="1443038"/>
            <a:ext cx="6486525" cy="1143000"/>
          </a:xfrm>
          <a:prstGeom prst="rect">
            <a:avLst/>
          </a:prstGeom>
          <a:noFill/>
          <a:ln w="9525">
            <a:noFill/>
          </a:ln>
        </p:spPr>
        <p:txBody>
          <a:bodyPr lIns="0" tIns="28440" rIns="0" bIns="0"/>
          <a:lstStyle/>
          <a:p>
            <a:pPr marL="341630" indent="-341630" defTabSz="449580">
              <a:lnSpc>
                <a:spcPct val="93000"/>
              </a:lnSpc>
              <a:spcBef>
                <a:spcPts val="1425"/>
              </a:spcBef>
              <a:buClr>
                <a:srgbClr val="000000"/>
              </a:buClr>
              <a:buSzPct val="100000"/>
              <a:buFont typeface="Arial" panose="020B0604020202020204" pitchFamily="34" charset="0"/>
              <a:buChar char="•"/>
              <a:tabLst>
                <a:tab pos="34163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2075" algn="l"/>
              </a:tabLst>
            </a:pPr>
            <a:r>
              <a:rPr lang="en-US" altLang="en-US" sz="2400" dirty="0">
                <a:solidFill>
                  <a:srgbClr val="000000"/>
                </a:solidFill>
                <a:latin typeface="Arial" panose="020B0604020202020204" pitchFamily="34" charset="0"/>
              </a:rPr>
              <a:t>Executed the program and got the output as below with more accuracy on numbers detected and got the labelling also.</a:t>
            </a:r>
          </a:p>
        </p:txBody>
      </p:sp>
      <p:pic>
        <p:nvPicPr>
          <p:cNvPr id="22531" name="Picture 2"/>
          <p:cNvPicPr>
            <a:picLocks noChangeAspect="1"/>
          </p:cNvPicPr>
          <p:nvPr/>
        </p:nvPicPr>
        <p:blipFill>
          <a:blip r:embed="rId3"/>
          <a:stretch>
            <a:fillRect/>
          </a:stretch>
        </p:blipFill>
        <p:spPr>
          <a:xfrm>
            <a:off x="773113" y="2586038"/>
            <a:ext cx="8382000" cy="4318000"/>
          </a:xfrm>
          <a:prstGeom prst="rect">
            <a:avLst/>
          </a:prstGeom>
          <a:noFill/>
          <a:ln w="9525">
            <a:noFill/>
          </a:ln>
        </p:spPr>
      </p:pic>
      <p:sp>
        <p:nvSpPr>
          <p:cNvPr id="22532" name="TextBox 1"/>
          <p:cNvSpPr txBox="1"/>
          <p:nvPr/>
        </p:nvSpPr>
        <p:spPr>
          <a:xfrm>
            <a:off x="1795463" y="611188"/>
            <a:ext cx="6337300" cy="646112"/>
          </a:xfrm>
          <a:prstGeom prst="rect">
            <a:avLst/>
          </a:prstGeom>
          <a:noFill/>
          <a:ln w="9525">
            <a:noFill/>
          </a:ln>
        </p:spPr>
        <p:txBody>
          <a:bodyPr>
            <a:spAutoFit/>
          </a:bodyPr>
          <a:lstStyle/>
          <a:p>
            <a:r>
              <a:rPr lang="en-US" altLang="en-US" sz="3600" dirty="0">
                <a:latin typeface="Ink Free" panose="03080402000500000000" pitchFamily="66" charset="0"/>
              </a:rPr>
              <a:t>FURTHER IMPROVEMENT</a:t>
            </a:r>
            <a:endParaRPr lang="en-IN" altLang="en-US" sz="3600" dirty="0">
              <a:latin typeface="Arial" panose="020B0604020202020204"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p:cNvPicPr>
          <p:nvPr/>
        </p:nvPicPr>
        <p:blipFill>
          <a:blip r:embed="rId3"/>
          <a:stretch>
            <a:fillRect/>
          </a:stretch>
        </p:blipFill>
        <p:spPr>
          <a:xfrm>
            <a:off x="696913" y="1619250"/>
            <a:ext cx="8763000" cy="5208588"/>
          </a:xfrm>
          <a:prstGeom prst="rect">
            <a:avLst/>
          </a:prstGeom>
          <a:noFill/>
          <a:ln w="9525">
            <a:noFill/>
          </a:ln>
        </p:spPr>
      </p:pic>
      <p:sp>
        <p:nvSpPr>
          <p:cNvPr id="24579" name="TextBox 2"/>
          <p:cNvSpPr txBox="1"/>
          <p:nvPr/>
        </p:nvSpPr>
        <p:spPr>
          <a:xfrm>
            <a:off x="2736850" y="684213"/>
            <a:ext cx="5543550" cy="646112"/>
          </a:xfrm>
          <a:prstGeom prst="rect">
            <a:avLst/>
          </a:prstGeom>
          <a:noFill/>
          <a:ln w="9525">
            <a:noFill/>
          </a:ln>
        </p:spPr>
        <p:txBody>
          <a:bodyPr>
            <a:spAutoFit/>
          </a:bodyPr>
          <a:lstStyle/>
          <a:p>
            <a:r>
              <a:rPr lang="en-US" altLang="en-US" sz="3600" dirty="0">
                <a:latin typeface="Ink Free" panose="03080402000500000000" pitchFamily="66" charset="0"/>
              </a:rPr>
              <a:t>SAMPLE OUTPUT</a:t>
            </a:r>
            <a:endParaRPr lang="en-IN" altLang="en-US" sz="3600" dirty="0">
              <a:latin typeface="Arial" panose="020B0604020202020204"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92150" y="1547813"/>
            <a:ext cx="8694738" cy="4837113"/>
          </a:xfrm>
          <a:prstGeom prst="rect">
            <a:avLst/>
          </a:prstGeom>
          <a:noFill/>
          <a:ln>
            <a:noFill/>
          </a:ln>
          <a:effectLst/>
        </p:spPr>
        <p:txBody>
          <a:bodyPr lIns="0" tIns="28440" rIns="0" bIns="0"/>
          <a:lstStyle>
            <a:lvl1pPr marL="341630" indent="-34163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1pPr>
            <a:lvl2pPr marL="798830" indent="-34163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2pPr>
            <a:lvl3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3pPr>
            <a:lvl4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4pPr>
            <a:lvl5pP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5pPr>
            <a:lvl6pPr marL="25146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6pPr>
            <a:lvl7pPr marL="29718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7pPr>
            <a:lvl8pPr marL="34290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8pPr>
            <a:lvl9pPr marL="3886200" indent="-228600" defTabSz="449580" eaLnBrk="0" fontAlgn="base" hangingPunct="0">
              <a:spcBef>
                <a:spcPct val="0"/>
              </a:spcBef>
              <a:spcAft>
                <a:spcPct val="0"/>
              </a:spcAft>
              <a:buClr>
                <a:srgbClr val="000000"/>
              </a:buClr>
              <a:buSzPct val="100000"/>
              <a:buFont typeface="Times New Roman" panose="02020603050405020304" pitchFamily="16" charset="0"/>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solidFill>
                  <a:srgbClr val="FFFFFF"/>
                </a:solidFill>
                <a:latin typeface="Arial" panose="020B0604020202020204" pitchFamily="34" charset="0"/>
                <a:cs typeface="Segoe UI" panose="020B0502040204020203" pitchFamily="32" charset="0"/>
              </a:defRPr>
            </a:lvl9pPr>
          </a:lstStyle>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Added frontend part in the project.</a:t>
            </a:r>
            <a:r>
              <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 For this we used Tkinter GUI and added different buttons and labels.</a:t>
            </a: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Additional Libraries used:</a:t>
            </a:r>
          </a:p>
          <a:p>
            <a:pPr marL="798830" marR="0" lvl="1" indent="-341630" algn="l" defTabSz="449580" rtl="0" eaLnBrk="0" fontAlgn="base" latinLnBrk="0" hangingPunct="0">
              <a:lnSpc>
                <a:spcPct val="93000"/>
              </a:lnSpc>
              <a:spcBef>
                <a:spcPts val="1140"/>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Tkinter – for frontend GUI window</a:t>
            </a:r>
          </a:p>
          <a:p>
            <a:pPr marL="798830" marR="0" lvl="1" indent="-341630" algn="l" defTabSz="449580" rtl="0" eaLnBrk="0" fontAlgn="base" latinLnBrk="0" hangingPunct="0">
              <a:lnSpc>
                <a:spcPct val="93000"/>
              </a:lnSpc>
              <a:spcBef>
                <a:spcPts val="1140"/>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IN"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PIL – for adding images to the tkinter GUI window</a:t>
            </a:r>
          </a:p>
          <a:p>
            <a:pPr marL="798830" marR="0" lvl="1" indent="-341630" algn="l" defTabSz="449580" rtl="0" eaLnBrk="0" fontAlgn="base" latinLnBrk="0" hangingPunct="0">
              <a:lnSpc>
                <a:spcPct val="93000"/>
              </a:lnSpc>
              <a:spcBef>
                <a:spcPts val="1140"/>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Messagebox from tkinter – to show any message using dialog box</a:t>
            </a:r>
          </a:p>
          <a:p>
            <a:pPr marL="798830" marR="0" lvl="1" indent="-341630" algn="l" defTabSz="449580" rtl="0" eaLnBrk="0" fontAlgn="base" latinLnBrk="0" hangingPunct="0">
              <a:lnSpc>
                <a:spcPct val="93000"/>
              </a:lnSpc>
              <a:spcBef>
                <a:spcPts val="1140"/>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Filedialog – to select images and video using select buttons.</a:t>
            </a:r>
          </a:p>
          <a:p>
            <a:pPr marL="342900" marR="0" lvl="0" indent="-341630" algn="l" defTabSz="449580" rtl="0" eaLnBrk="0" fontAlgn="base" latinLnBrk="0" hangingPunct="0">
              <a:lnSpc>
                <a:spcPct val="93000"/>
              </a:lnSpc>
              <a:spcBef>
                <a:spcPts val="1425"/>
              </a:spcBef>
              <a:spcAft>
                <a:spcPct val="0"/>
              </a:spcAft>
              <a:buClrTx/>
              <a:buSzPct val="100000"/>
              <a:buFontTx/>
              <a:buNone/>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endParaRPr>
          </a:p>
          <a:p>
            <a:pPr marL="341630" marR="0" lvl="0" indent="-341630" algn="l" defTabSz="449580" rtl="0" eaLnBrk="0" fontAlgn="base" latinLnBrk="0" hangingPunct="0">
              <a:lnSpc>
                <a:spcPct val="93000"/>
              </a:lnSpc>
              <a:spcBef>
                <a:spcPts val="1425"/>
              </a:spcBef>
              <a:spcAft>
                <a:spcPct val="0"/>
              </a:spcAft>
              <a:buClr>
                <a:srgbClr val="000000"/>
              </a:buClr>
              <a:buSzPct val="100000"/>
              <a:buFont typeface="Arial" panose="020B0604020202020204" pitchFamily="34" charset="0"/>
              <a:buChar char="•"/>
              <a:tabLst>
                <a:tab pos="340995" algn="l"/>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Segoe UI" panose="020B0502040204020203" pitchFamily="32" charset="0"/>
              </a:rPr>
              <a:t>When we run the code, a GUI window will open with START and EXIT button on it.</a:t>
            </a:r>
          </a:p>
        </p:txBody>
      </p:sp>
      <p:sp>
        <p:nvSpPr>
          <p:cNvPr id="26627" name="TextBox 1"/>
          <p:cNvSpPr txBox="1"/>
          <p:nvPr/>
        </p:nvSpPr>
        <p:spPr>
          <a:xfrm>
            <a:off x="3671888" y="468313"/>
            <a:ext cx="6048375" cy="708025"/>
          </a:xfrm>
          <a:prstGeom prst="rect">
            <a:avLst/>
          </a:prstGeom>
          <a:noFill/>
          <a:ln w="9525">
            <a:noFill/>
          </a:ln>
        </p:spPr>
        <p:txBody>
          <a:bodyPr>
            <a:spAutoFit/>
          </a:bodyPr>
          <a:lstStyle/>
          <a:p>
            <a:r>
              <a:rPr lang="en-US" altLang="en-US" sz="4000" dirty="0">
                <a:latin typeface="Ink Free" panose="03080402000500000000" pitchFamily="66" charset="0"/>
              </a:rPr>
              <a:t>GUI</a:t>
            </a:r>
            <a:endParaRPr lang="en-IN" altLang="en-US" sz="4000" dirty="0">
              <a:latin typeface="Arial" panose="020B0604020202020204" pitchFamily="34"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p:cNvPicPr>
            <a:picLocks noChangeAspect="1"/>
          </p:cNvPicPr>
          <p:nvPr/>
        </p:nvPicPr>
        <p:blipFill>
          <a:blip r:embed="rId3"/>
          <a:stretch>
            <a:fillRect/>
          </a:stretch>
        </p:blipFill>
        <p:spPr>
          <a:xfrm>
            <a:off x="544513" y="1257300"/>
            <a:ext cx="8991600" cy="5691188"/>
          </a:xfrm>
          <a:prstGeom prst="rect">
            <a:avLst/>
          </a:prstGeom>
          <a:noFill/>
          <a:ln w="9525">
            <a:noFill/>
          </a:ln>
        </p:spPr>
      </p:pic>
      <p:sp>
        <p:nvSpPr>
          <p:cNvPr id="28675" name="TextBox 1"/>
          <p:cNvSpPr txBox="1"/>
          <p:nvPr/>
        </p:nvSpPr>
        <p:spPr>
          <a:xfrm>
            <a:off x="2160588" y="611188"/>
            <a:ext cx="6840537" cy="646112"/>
          </a:xfrm>
          <a:prstGeom prst="rect">
            <a:avLst/>
          </a:prstGeom>
          <a:noFill/>
          <a:ln w="9525">
            <a:noFill/>
          </a:ln>
        </p:spPr>
        <p:txBody>
          <a:bodyPr>
            <a:spAutoFit/>
          </a:bodyPr>
          <a:lstStyle/>
          <a:p>
            <a:r>
              <a:rPr lang="en-US" altLang="en-US" sz="3600" dirty="0">
                <a:latin typeface="Ink Free" panose="03080402000500000000" pitchFamily="66" charset="0"/>
              </a:rPr>
              <a:t>GUI</a:t>
            </a:r>
            <a:r>
              <a:rPr lang="en-IN" altLang="en-US" sz="3600" dirty="0">
                <a:latin typeface="Ink Free" panose="03080402000500000000" pitchFamily="66" charset="0"/>
              </a:rPr>
              <a:t> SAMPLE OUTPUT</a:t>
            </a:r>
            <a:endParaRPr lang="en-IN" altLang="en-US" sz="3600" dirty="0">
              <a:latin typeface="Arial" panose="020B0604020202020204" pitchFamily="34"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p:cNvPicPr>
            <a:picLocks noChangeAspect="1"/>
          </p:cNvPicPr>
          <p:nvPr/>
        </p:nvPicPr>
        <p:blipFill>
          <a:blip r:embed="rId3"/>
          <a:stretch>
            <a:fillRect/>
          </a:stretch>
        </p:blipFill>
        <p:spPr>
          <a:xfrm>
            <a:off x="620713" y="1403350"/>
            <a:ext cx="8991600" cy="5599113"/>
          </a:xfrm>
          <a:prstGeom prst="rect">
            <a:avLst/>
          </a:prstGeom>
          <a:noFill/>
          <a:ln w="9525">
            <a:noFill/>
          </a:ln>
        </p:spPr>
      </p:pic>
      <p:sp>
        <p:nvSpPr>
          <p:cNvPr id="30723" name="TextBox 1"/>
          <p:cNvSpPr txBox="1"/>
          <p:nvPr/>
        </p:nvSpPr>
        <p:spPr>
          <a:xfrm>
            <a:off x="2447925" y="557213"/>
            <a:ext cx="7416800" cy="646112"/>
          </a:xfrm>
          <a:prstGeom prst="rect">
            <a:avLst/>
          </a:prstGeom>
          <a:noFill/>
          <a:ln w="9525">
            <a:noFill/>
          </a:ln>
        </p:spPr>
        <p:txBody>
          <a:bodyPr>
            <a:spAutoFit/>
          </a:bodyPr>
          <a:lstStyle/>
          <a:p>
            <a:r>
              <a:rPr lang="en-US" altLang="en-US" sz="3600" dirty="0">
                <a:latin typeface="Ink Free" panose="03080402000500000000" pitchFamily="66" charset="0"/>
              </a:rPr>
              <a:t>GUI</a:t>
            </a:r>
            <a:r>
              <a:rPr lang="en-IN" altLang="en-US" sz="3600" dirty="0">
                <a:latin typeface="Ink Free" panose="03080402000500000000" pitchFamily="66" charset="0"/>
              </a:rPr>
              <a:t> SAMPLE OUTPUT</a:t>
            </a:r>
            <a:endParaRPr lang="en-IN" altLang="en-US" sz="3600" dirty="0">
              <a:latin typeface="Arial" panose="020B0604020202020204" pitchFamily="34" charset="0"/>
            </a:endParaRPr>
          </a:p>
        </p:txBody>
      </p:sp>
    </p:spTree>
  </p:cSld>
  <p:clrMapOvr>
    <a:masterClrMapping/>
  </p:clrMapOvr>
  <p:transition spd="slow"/>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Segoe UI"/>
      </a:majorFont>
      <a:minorFont>
        <a:latin typeface="Arial"/>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Segoe UI" panose="020B0502040204020203"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Segoe UI" panose="020B0502040204020203"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4274</Words>
  <Application>Microsoft Office PowerPoint</Application>
  <PresentationFormat>Custom</PresentationFormat>
  <Paragraphs>109</Paragraphs>
  <Slides>15</Slides>
  <Notes>14</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
  <cp:lastModifiedBy>Asus</cp:lastModifiedBy>
  <cp:revision>73</cp:revision>
  <dcterms:created xsi:type="dcterms:W3CDTF">2021-08-30T06:28:00Z</dcterms:created>
  <dcterms:modified xsi:type="dcterms:W3CDTF">2023-03-21T01:18:50Z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144B9AEA8D39439CBA841BF0C425AE30</vt:lpwstr>
  </property>
  <property fmtid="{D5CDD505-2E9C-101B-9397-08002B2CF9AE}" pid="3" name="KSOProductBuildVer">
    <vt:lpwstr>1033-11.2.0.11498</vt:lpwstr>
  </property>
</Properties>
</file>