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4477ffcb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4477ffcb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4477ffcb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4477ffcb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4477ffcb9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4477ffcb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4477ffcb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4477ffcb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4477ffcb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4477ffcb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Coursera Capstone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DIVYANSH AGAWRAL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 April 2020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any similarity or </a:t>
            </a:r>
            <a:r>
              <a:rPr lang="en"/>
              <a:t>dissimilarity</a:t>
            </a:r>
            <a:r>
              <a:rPr lang="en"/>
              <a:t> between the cities of Toronto and New York City.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the Data for New York City and Toronto,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it,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Preparing.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77" name="Google Shape;77;p1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79" name="Google Shape;79;p16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80" name="Google Shape;80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1" name="Google Shape;81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340925" y="7039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Collecting Data from WikiPedia.</a:t>
            </a:r>
            <a:endParaRPr sz="1600"/>
          </a:p>
        </p:txBody>
      </p:sp>
      <p:sp>
        <p:nvSpPr>
          <p:cNvPr descr="Background pointer shape in timeline graphic" id="83" name="Google Shape;83;p1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    Step 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85" name="Google Shape;85;p16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86" name="Google Shape;86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7" name="Google Shape;87;p1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Converting it to a pandas Dataframe using Beautiful Soup</a:t>
            </a:r>
            <a:endParaRPr sz="1600"/>
          </a:p>
        </p:txBody>
      </p:sp>
      <p:sp>
        <p:nvSpPr>
          <p:cNvPr descr="Background pointer shape in timeline graphic" id="89" name="Google Shape;89;p1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3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92" name="Google Shape;92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" name="Google Shape;93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6"/>
          <p:cNvSpPr txBox="1"/>
          <p:nvPr>
            <p:ph idx="4294967295" type="body"/>
          </p:nvPr>
        </p:nvSpPr>
        <p:spPr>
          <a:xfrm>
            <a:off x="3304094" y="7039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Removing the Nan values and processing the data.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95" name="Google Shape;95;p1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4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97" name="Google Shape;97;p1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98" name="Google Shape;98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9" name="Google Shape;99;p1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Using the Client Id and Client secret to get the information from the FourSquare Website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101" name="Google Shape;101;p16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5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03" name="Google Shape;103;p1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04" name="Google Shape;104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" name="Google Shape;105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6685979" y="798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Merging and finalizing the dataframe.</a:t>
            </a:r>
            <a:endParaRPr sz="1600"/>
          </a:p>
        </p:txBody>
      </p:sp>
      <p:sp>
        <p:nvSpPr>
          <p:cNvPr id="107" name="Google Shape;107;p16"/>
          <p:cNvSpPr txBox="1"/>
          <p:nvPr/>
        </p:nvSpPr>
        <p:spPr>
          <a:xfrm>
            <a:off x="361400" y="168950"/>
            <a:ext cx="8128200" cy="47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Data for Toronto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12" name="Google Shape;112;p1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4" name="Google Shape;114;p17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5" name="Google Shape;115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6" name="Google Shape;116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7"/>
          <p:cNvSpPr txBox="1"/>
          <p:nvPr>
            <p:ph idx="4294967295" type="body"/>
          </p:nvPr>
        </p:nvSpPr>
        <p:spPr>
          <a:xfrm>
            <a:off x="340925" y="7039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Collecting Data from URL.</a:t>
            </a:r>
            <a:endParaRPr sz="1600"/>
          </a:p>
        </p:txBody>
      </p:sp>
      <p:sp>
        <p:nvSpPr>
          <p:cNvPr descr="Background pointer shape in timeline graphic" id="118" name="Google Shape;118;p1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    Step 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21" name="Google Shape;121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2" name="Google Shape;122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7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Converting it to a pandas Dataframe using JSON;</a:t>
            </a:r>
            <a:endParaRPr sz="1600"/>
          </a:p>
        </p:txBody>
      </p:sp>
      <p:sp>
        <p:nvSpPr>
          <p:cNvPr descr="Background pointer shape in timeline graphic" id="124" name="Google Shape;124;p1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3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8" name="Google Shape;128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7"/>
          <p:cNvSpPr txBox="1"/>
          <p:nvPr>
            <p:ph idx="4294967295" type="body"/>
          </p:nvPr>
        </p:nvSpPr>
        <p:spPr>
          <a:xfrm>
            <a:off x="3304094" y="7039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Cleaning the DataFrame and finalizing.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130" name="Google Shape;130;p1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4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2" name="Google Shape;132;p1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3" name="Google Shape;133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4" name="Google Shape;134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7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Using the Client Id and Client secret to get the information from the FourSquare Website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136" name="Google Shape;136;p1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5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8" name="Google Shape;138;p1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39" name="Google Shape;139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" name="Google Shape;140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7"/>
          <p:cNvSpPr txBox="1"/>
          <p:nvPr>
            <p:ph idx="4294967295" type="body"/>
          </p:nvPr>
        </p:nvSpPr>
        <p:spPr>
          <a:xfrm>
            <a:off x="6685979" y="798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Merging and finalizing the dataframe.</a:t>
            </a:r>
            <a:endParaRPr sz="1600"/>
          </a:p>
        </p:txBody>
      </p:sp>
      <p:sp>
        <p:nvSpPr>
          <p:cNvPr id="142" name="Google Shape;142;p17"/>
          <p:cNvSpPr txBox="1"/>
          <p:nvPr/>
        </p:nvSpPr>
        <p:spPr>
          <a:xfrm>
            <a:off x="361400" y="168950"/>
            <a:ext cx="8128200" cy="47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Data for New York City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Toronto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 txBox="1"/>
          <p:nvPr>
            <p:ph idx="1" type="subTitle"/>
          </p:nvPr>
        </p:nvSpPr>
        <p:spPr>
          <a:xfrm>
            <a:off x="265500" y="2064899"/>
            <a:ext cx="4045200" cy="21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Clusrters, are spread thorugh out the city with various colors showing the sparsity in Toronto city.</a:t>
            </a: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81925"/>
            <a:ext cx="4571999" cy="419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City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>
            <p:ph idx="1" type="subTitle"/>
          </p:nvPr>
        </p:nvSpPr>
        <p:spPr>
          <a:xfrm>
            <a:off x="265500" y="1895949"/>
            <a:ext cx="4045200" cy="22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Clusters are showing the dense population of neighborhoods in the New York City</a:t>
            </a:r>
            <a:br>
              <a:rPr lang="en"/>
            </a:b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81400"/>
            <a:ext cx="4572000" cy="310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York City is has a high competition in any kind of business and also high variety of people.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Toronto has low competition and sparse population and hence can be suitable for a steady and slow business.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Both the cities are unique of themselves with no similarity whatsoever.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