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3" y="7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nshagarwal05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nshagarwal053/IBM_Applied_DataScience_Capstone/blob/main/labs-jupyter-spacex-data_wrangling_jupyterlite.jupyterlite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nshagarwal053/IBM_Applied_DataScience_Capstone/blob/main/jupyter-labs-eda-dataviz.ipynb.jupyterlite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nshagarwal053/IBM_Applied_DataScience_Capstone/blob/main/jupyter-labs-eda-sql-coursera_sqllit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divyanshagarwal053/IBM_Applied_Data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divyanshagarwal053/IBM_Applied_DataScience_Capstone/blob/main/jupyter-labs-spacex-data-collection-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divyanshagarwal053/IBM_Applied_DataScience_Capstone/blob/main/jupyter-labs-web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Divyansh Agarwal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https://github.com/divyanshagarwal053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1837" y="2095052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https://github.com/divyanshagarwal053/IBM_Applied_DataScience_Capstone/blob/main/labs-jupyter-spacex-data_wrangling_jupyterlite.jupyterlite.ipynb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14425" y="1767840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  <a:hlinkClick r:id="rId2"/>
              </a:rPr>
              <a:t>https://github.com/divyanshagarwal053/IBM_Applied_DataScience_Capstone/blob/main/jupyter-labs-eda-dataviz.ipynb.jupyterlite.ipynb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529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  <a:hlinkClick r:id="rId2"/>
              </a:rPr>
              <a:t>https://github.com/divyanshagarwal053/IBM_Applied_DataScience_Capstone/blob/main/jupyter-labs-eda-sql-coursera_sqllite.ipynb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81156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3400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 dirty="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4400" y="4343400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https://github.com/divyanshagarwal053/IBM_Applied_DataScience_Capstone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IN"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3926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23"/>
              </a:rPr>
              <a:t>https://github.com/divyanshagarwal053/IBM_Applied_DataScience_Capstone/blob/main/jupyter-labs-spacex-data-collection-api.ipynb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2079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Abadi"/>
                <a:hlinkClick r:id="rId17"/>
              </a:rPr>
              <a:t>https://github.com/divyanshagarwal053/IBM_Applied_DataScience_Capstone/blob/main/jupyter-labs-webscraping.ipynb</a:t>
            </a:r>
            <a:endParaRPr lang="en-US" sz="16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2925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Abadi</vt:lpstr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Divyansh Agarwal</cp:lastModifiedBy>
  <cp:revision>4</cp:revision>
  <dcterms:created xsi:type="dcterms:W3CDTF">2021-08-26T16:53:12Z</dcterms:created>
  <dcterms:modified xsi:type="dcterms:W3CDTF">2023-08-12T17:46:19Z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