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14D219-CD4B-46C0-BA31-4AEE62E910B3}"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10A97-DC6E-4E1F-8B4B-A4D5E1683D8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3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4D219-CD4B-46C0-BA31-4AEE62E910B3}"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131688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4D219-CD4B-46C0-BA31-4AEE62E910B3}"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10A97-DC6E-4E1F-8B4B-A4D5E1683D8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02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4D219-CD4B-46C0-BA31-4AEE62E910B3}"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154878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14D219-CD4B-46C0-BA31-4AEE62E910B3}"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10A97-DC6E-4E1F-8B4B-A4D5E1683D8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26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4D219-CD4B-46C0-BA31-4AEE62E910B3}" type="datetimeFigureOut">
              <a:rPr lang="en-IN" smtClean="0"/>
              <a:t>21-09-2019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181780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4D219-CD4B-46C0-BA31-4AEE62E910B3}" type="datetimeFigureOut">
              <a:rPr lang="en-IN" smtClean="0"/>
              <a:t>21-09-2019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352126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4D219-CD4B-46C0-BA31-4AEE62E910B3}" type="datetimeFigureOut">
              <a:rPr lang="en-IN" smtClean="0"/>
              <a:t>21-09-2019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338050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4D219-CD4B-46C0-BA31-4AEE62E910B3}" type="datetimeFigureOut">
              <a:rPr lang="en-IN" smtClean="0"/>
              <a:t>21-09-2019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372500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14D219-CD4B-46C0-BA31-4AEE62E910B3}" type="datetimeFigureOut">
              <a:rPr lang="en-IN" smtClean="0"/>
              <a:t>21-09-2019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10A97-DC6E-4E1F-8B4B-A4D5E1683D81}" type="slidenum">
              <a:rPr lang="en-IN" smtClean="0"/>
              <a:t>‹#›</a:t>
            </a:fld>
            <a:endParaRPr lang="en-IN"/>
          </a:p>
        </p:txBody>
      </p:sp>
    </p:spTree>
    <p:extLst>
      <p:ext uri="{BB962C8B-B14F-4D97-AF65-F5344CB8AC3E}">
        <p14:creationId xmlns:p14="http://schemas.microsoft.com/office/powerpoint/2010/main" val="227269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14D219-CD4B-46C0-BA31-4AEE62E910B3}" type="datetimeFigureOut">
              <a:rPr lang="en-IN" smtClean="0"/>
              <a:t>21-09-2019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10A97-DC6E-4E1F-8B4B-A4D5E1683D8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84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14D219-CD4B-46C0-BA31-4AEE62E910B3}" type="datetimeFigureOut">
              <a:rPr lang="en-IN" smtClean="0"/>
              <a:t>21-09-2019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E910A97-DC6E-4E1F-8B4B-A4D5E1683D8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051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7863-C345-4F45-A6C8-552753BE1474}"/>
              </a:ext>
            </a:extLst>
          </p:cNvPr>
          <p:cNvSpPr>
            <a:spLocks noGrp="1"/>
          </p:cNvSpPr>
          <p:nvPr>
            <p:ph type="ctrTitle"/>
          </p:nvPr>
        </p:nvSpPr>
        <p:spPr/>
        <p:txBody>
          <a:bodyPr/>
          <a:lstStyle/>
          <a:p>
            <a:r>
              <a:rPr lang="en-US" dirty="0"/>
              <a:t>IBM DATA SCIENCE CAPSTONE PROJECT</a:t>
            </a:r>
            <a:endParaRPr lang="en-IN" dirty="0"/>
          </a:p>
        </p:txBody>
      </p:sp>
      <p:sp>
        <p:nvSpPr>
          <p:cNvPr id="3" name="Subtitle 2">
            <a:extLst>
              <a:ext uri="{FF2B5EF4-FFF2-40B4-BE49-F238E27FC236}">
                <a16:creationId xmlns:a16="http://schemas.microsoft.com/office/drawing/2014/main" id="{BCE37ABE-C824-41DB-97A7-DB602B612A9C}"/>
              </a:ext>
            </a:extLst>
          </p:cNvPr>
          <p:cNvSpPr>
            <a:spLocks noGrp="1"/>
          </p:cNvSpPr>
          <p:nvPr>
            <p:ph type="subTitle" idx="1"/>
          </p:nvPr>
        </p:nvSpPr>
        <p:spPr/>
        <p:txBody>
          <a:bodyPr/>
          <a:lstStyle/>
          <a:p>
            <a:r>
              <a:rPr lang="en-US" dirty="0"/>
              <a:t>COURSERA</a:t>
            </a:r>
          </a:p>
          <a:p>
            <a:r>
              <a:rPr lang="en-US" dirty="0"/>
              <a:t> - BY DIVYANSH CHOUBISA</a:t>
            </a:r>
            <a:endParaRPr lang="en-IN" dirty="0"/>
          </a:p>
        </p:txBody>
      </p:sp>
    </p:spTree>
    <p:extLst>
      <p:ext uri="{BB962C8B-B14F-4D97-AF65-F5344CB8AC3E}">
        <p14:creationId xmlns:p14="http://schemas.microsoft.com/office/powerpoint/2010/main" val="3055173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AF6D-7291-4DA8-9E93-C5F35656DBE4}"/>
              </a:ext>
            </a:extLst>
          </p:cNvPr>
          <p:cNvSpPr>
            <a:spLocks noGrp="1"/>
          </p:cNvSpPr>
          <p:nvPr>
            <p:ph type="title"/>
          </p:nvPr>
        </p:nvSpPr>
        <p:spPr/>
        <p:txBody>
          <a:bodyPr/>
          <a:lstStyle/>
          <a:p>
            <a:r>
              <a:rPr lang="en-US" dirty="0"/>
              <a:t>END </a:t>
            </a:r>
            <a:endParaRPr lang="en-IN" dirty="0"/>
          </a:p>
        </p:txBody>
      </p:sp>
    </p:spTree>
    <p:extLst>
      <p:ext uri="{BB962C8B-B14F-4D97-AF65-F5344CB8AC3E}">
        <p14:creationId xmlns:p14="http://schemas.microsoft.com/office/powerpoint/2010/main" val="68291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3E1B-31F8-4E9E-9379-6ADED774EDE7}"/>
              </a:ext>
            </a:extLst>
          </p:cNvPr>
          <p:cNvSpPr>
            <a:spLocks noGrp="1"/>
          </p:cNvSpPr>
          <p:nvPr>
            <p:ph type="title"/>
          </p:nvPr>
        </p:nvSpPr>
        <p:spPr/>
        <p:txBody>
          <a:bodyPr/>
          <a:lstStyle/>
          <a:p>
            <a:r>
              <a:rPr lang="en-US" dirty="0"/>
              <a:t>THE BATTLE OF NEIGHBORHOODS</a:t>
            </a:r>
            <a:endParaRPr lang="en-IN" dirty="0"/>
          </a:p>
        </p:txBody>
      </p:sp>
      <p:sp>
        <p:nvSpPr>
          <p:cNvPr id="3" name="Content Placeholder 2">
            <a:extLst>
              <a:ext uri="{FF2B5EF4-FFF2-40B4-BE49-F238E27FC236}">
                <a16:creationId xmlns:a16="http://schemas.microsoft.com/office/drawing/2014/main" id="{73F8D939-B863-4B70-9FB8-2259FC28B795}"/>
              </a:ext>
            </a:extLst>
          </p:cNvPr>
          <p:cNvSpPr>
            <a:spLocks noGrp="1"/>
          </p:cNvSpPr>
          <p:nvPr>
            <p:ph idx="1"/>
          </p:nvPr>
        </p:nvSpPr>
        <p:spPr/>
        <p:txBody>
          <a:bodyPr/>
          <a:lstStyle/>
          <a:p>
            <a:r>
              <a:rPr lang="en-US" dirty="0"/>
              <a:t>In this module we are going to discuss a business problem to be solved first .</a:t>
            </a:r>
          </a:p>
          <a:p>
            <a:endParaRPr lang="en-US" dirty="0"/>
          </a:p>
          <a:p>
            <a:r>
              <a:rPr lang="en-US" dirty="0"/>
              <a:t>We will use foursquare </a:t>
            </a:r>
            <a:r>
              <a:rPr lang="en-US" dirty="0" err="1"/>
              <a:t>api</a:t>
            </a:r>
            <a:r>
              <a:rPr lang="en-US" dirty="0"/>
              <a:t> to gather the data for a specific location .</a:t>
            </a:r>
          </a:p>
          <a:p>
            <a:endParaRPr lang="en-IN" dirty="0"/>
          </a:p>
          <a:p>
            <a:r>
              <a:rPr lang="en-IN" dirty="0"/>
              <a:t>Based on some analysis we will conclude a result .</a:t>
            </a:r>
          </a:p>
        </p:txBody>
      </p:sp>
    </p:spTree>
    <p:extLst>
      <p:ext uri="{BB962C8B-B14F-4D97-AF65-F5344CB8AC3E}">
        <p14:creationId xmlns:p14="http://schemas.microsoft.com/office/powerpoint/2010/main" val="220706451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BA2A-817A-4A89-99B6-1B03A8D22E7A}"/>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5C0412E1-5E58-4EC7-9ADB-D4354AF8FCCB}"/>
              </a:ext>
            </a:extLst>
          </p:cNvPr>
          <p:cNvSpPr>
            <a:spLocks noGrp="1"/>
          </p:cNvSpPr>
          <p:nvPr>
            <p:ph idx="1"/>
          </p:nvPr>
        </p:nvSpPr>
        <p:spPr/>
        <p:txBody>
          <a:bodyPr/>
          <a:lstStyle/>
          <a:p>
            <a:r>
              <a:rPr lang="en-US" dirty="0"/>
              <a:t>- Planning to start a new restaurant in San Francisco.</a:t>
            </a:r>
          </a:p>
          <a:p>
            <a:endParaRPr lang="en-IN" dirty="0"/>
          </a:p>
          <a:p>
            <a:pPr marL="0" indent="0">
              <a:buNone/>
            </a:pPr>
            <a:r>
              <a:rPr lang="en-IN" dirty="0"/>
              <a:t>- </a:t>
            </a:r>
            <a:r>
              <a:rPr lang="en-US" dirty="0"/>
              <a:t>While opening a new restaurant we might have to face many problems. We need to decide location based on factors such as locality , people there , money etc... , We have to decide that either we should rent a place or buy it. We also need to think about the competition from other people who have their restaurant in that particular area. Need to decide the budget for kitchen tools , timing , how to carry a good staff , what kind of food we are going to provide etc... </a:t>
            </a:r>
            <a:endParaRPr lang="en-IN" dirty="0"/>
          </a:p>
        </p:txBody>
      </p:sp>
    </p:spTree>
    <p:extLst>
      <p:ext uri="{BB962C8B-B14F-4D97-AF65-F5344CB8AC3E}">
        <p14:creationId xmlns:p14="http://schemas.microsoft.com/office/powerpoint/2010/main" val="4162202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E2F6-2004-4CC3-94A5-3D026D1DBB9F}"/>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DE14B13E-01F3-4E3E-B3A8-0536151B3B1A}"/>
              </a:ext>
            </a:extLst>
          </p:cNvPr>
          <p:cNvSpPr>
            <a:spLocks noGrp="1"/>
          </p:cNvSpPr>
          <p:nvPr>
            <p:ph idx="1"/>
          </p:nvPr>
        </p:nvSpPr>
        <p:spPr/>
        <p:txBody>
          <a:bodyPr>
            <a:normAutofit fontScale="92500"/>
          </a:bodyPr>
          <a:lstStyle/>
          <a:p>
            <a:r>
              <a:rPr lang="en-US" dirty="0"/>
              <a:t>We want to open a new restaurant in San Francisco so we need to consider many things such as </a:t>
            </a:r>
          </a:p>
          <a:p>
            <a:r>
              <a:rPr lang="en-US" dirty="0"/>
              <a:t>- Most important thing is that the quality of food should be very good and for that we need to hire some of the very good chefs who can cook food very well with hygiene.</a:t>
            </a:r>
          </a:p>
          <a:p>
            <a:r>
              <a:rPr lang="en-US" dirty="0"/>
              <a:t>- Competition , if there are already many restaurant of same type e.g. Indian in that area then opening a new restaurant of similar kind is risky</a:t>
            </a:r>
          </a:p>
          <a:p>
            <a:r>
              <a:rPr lang="en-US" dirty="0"/>
              <a:t>- Timing , suppose we opened a new restaurant , to beat our competition we need to have an early opening timing and late shut down than others so that we could gather more customers , also we need to have some offers for customers </a:t>
            </a:r>
          </a:p>
          <a:p>
            <a:r>
              <a:rPr lang="en-US" dirty="0"/>
              <a:t>- Staff should feel good while working by providing them a good salary and timing nobody would want stress at work.</a:t>
            </a:r>
          </a:p>
          <a:p>
            <a:endParaRPr lang="en-IN" dirty="0"/>
          </a:p>
        </p:txBody>
      </p:sp>
    </p:spTree>
    <p:extLst>
      <p:ext uri="{BB962C8B-B14F-4D97-AF65-F5344CB8AC3E}">
        <p14:creationId xmlns:p14="http://schemas.microsoft.com/office/powerpoint/2010/main" val="298731291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1DAE-7209-4F88-9D9E-039055C91C30}"/>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4FD29FEE-3A61-4665-AEB0-F9BFB8390E45}"/>
              </a:ext>
            </a:extLst>
          </p:cNvPr>
          <p:cNvSpPr>
            <a:spLocks noGrp="1"/>
          </p:cNvSpPr>
          <p:nvPr>
            <p:ph idx="1"/>
          </p:nvPr>
        </p:nvSpPr>
        <p:spPr/>
        <p:txBody>
          <a:bodyPr/>
          <a:lstStyle/>
          <a:p>
            <a:r>
              <a:rPr lang="en-US" dirty="0"/>
              <a:t>- We have taken the data of San Francisco Rent Data Base.</a:t>
            </a:r>
          </a:p>
          <a:p>
            <a:r>
              <a:rPr lang="en-IN" dirty="0"/>
              <a:t>- This data contains following fields  </a:t>
            </a:r>
          </a:p>
          <a:p>
            <a:r>
              <a:rPr lang="en-IN" dirty="0"/>
              <a:t>     1. </a:t>
            </a:r>
            <a:r>
              <a:rPr lang="en-IN" dirty="0" err="1"/>
              <a:t>Neighborhoods</a:t>
            </a:r>
            <a:r>
              <a:rPr lang="en-IN" dirty="0"/>
              <a:t>                    5. 2018-1     9. 2018-5 </a:t>
            </a:r>
          </a:p>
          <a:p>
            <a:r>
              <a:rPr lang="en-IN" dirty="0"/>
              <a:t>     2. City                                    6. 2018-2     10. 2018-6 </a:t>
            </a:r>
          </a:p>
          <a:p>
            <a:r>
              <a:rPr lang="en-IN" dirty="0"/>
              <a:t>     3.CountryName                       7. 2018-3     </a:t>
            </a:r>
          </a:p>
          <a:p>
            <a:r>
              <a:rPr lang="en-IN" dirty="0"/>
              <a:t>     4. State                                  8. 2018-4 </a:t>
            </a:r>
          </a:p>
          <a:p>
            <a:r>
              <a:rPr lang="en-IN" dirty="0"/>
              <a:t>                           </a:t>
            </a:r>
          </a:p>
        </p:txBody>
      </p:sp>
    </p:spTree>
    <p:extLst>
      <p:ext uri="{BB962C8B-B14F-4D97-AF65-F5344CB8AC3E}">
        <p14:creationId xmlns:p14="http://schemas.microsoft.com/office/powerpoint/2010/main" val="246468121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CE93-51C7-43B5-9637-A6B6BC879A7F}"/>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433AC130-6EBF-4448-820C-01D2A630F2FC}"/>
              </a:ext>
            </a:extLst>
          </p:cNvPr>
          <p:cNvSpPr>
            <a:spLocks noGrp="1"/>
          </p:cNvSpPr>
          <p:nvPr>
            <p:ph idx="1"/>
          </p:nvPr>
        </p:nvSpPr>
        <p:spPr/>
        <p:txBody>
          <a:bodyPr/>
          <a:lstStyle/>
          <a:p>
            <a:pPr marL="0" indent="0">
              <a:buNone/>
            </a:pPr>
            <a:r>
              <a:rPr lang="en-US" dirty="0"/>
              <a:t> - I have used python programming language and its packages for my work.</a:t>
            </a:r>
          </a:p>
          <a:p>
            <a:pPr marL="0" indent="0">
              <a:buNone/>
            </a:pPr>
            <a:r>
              <a:rPr lang="en-US" dirty="0"/>
              <a:t> - I have mainly used </a:t>
            </a:r>
            <a:r>
              <a:rPr lang="en-US" dirty="0" err="1"/>
              <a:t>geopy</a:t>
            </a:r>
            <a:r>
              <a:rPr lang="en-US" dirty="0"/>
              <a:t> and pandas package </a:t>
            </a:r>
          </a:p>
          <a:p>
            <a:r>
              <a:rPr lang="en-US" dirty="0"/>
              <a:t>- Pandas is used for data analysis</a:t>
            </a:r>
          </a:p>
          <a:p>
            <a:r>
              <a:rPr lang="en-US" dirty="0"/>
              <a:t>- </a:t>
            </a:r>
            <a:r>
              <a:rPr lang="en-US" dirty="0" err="1"/>
              <a:t>geopy</a:t>
            </a:r>
            <a:r>
              <a:rPr lang="en-US" dirty="0"/>
              <a:t> is a library that makes geographical calculations easier for the users.</a:t>
            </a:r>
            <a:endParaRPr lang="en-IN" dirty="0"/>
          </a:p>
        </p:txBody>
      </p:sp>
    </p:spTree>
    <p:extLst>
      <p:ext uri="{BB962C8B-B14F-4D97-AF65-F5344CB8AC3E}">
        <p14:creationId xmlns:p14="http://schemas.microsoft.com/office/powerpoint/2010/main" val="419373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E532-233A-4EFC-A81E-EDC7BA9CD2AC}"/>
              </a:ext>
            </a:extLst>
          </p:cNvPr>
          <p:cNvSpPr>
            <a:spLocks noGrp="1"/>
          </p:cNvSpPr>
          <p:nvPr>
            <p:ph type="title"/>
          </p:nvPr>
        </p:nvSpPr>
        <p:spPr/>
        <p:txBody>
          <a:bodyPr/>
          <a:lstStyle/>
          <a:p>
            <a:r>
              <a:rPr lang="en-US" dirty="0"/>
              <a:t>Foursquare </a:t>
            </a:r>
            <a:r>
              <a:rPr lang="en-US" dirty="0" err="1"/>
              <a:t>Api</a:t>
            </a:r>
            <a:endParaRPr lang="en-IN" dirty="0"/>
          </a:p>
        </p:txBody>
      </p:sp>
      <p:sp>
        <p:nvSpPr>
          <p:cNvPr id="3" name="Content Placeholder 2">
            <a:extLst>
              <a:ext uri="{FF2B5EF4-FFF2-40B4-BE49-F238E27FC236}">
                <a16:creationId xmlns:a16="http://schemas.microsoft.com/office/drawing/2014/main" id="{14F74984-480F-4381-A7A7-8AA69D4139F7}"/>
              </a:ext>
            </a:extLst>
          </p:cNvPr>
          <p:cNvSpPr>
            <a:spLocks noGrp="1"/>
          </p:cNvSpPr>
          <p:nvPr>
            <p:ph idx="1"/>
          </p:nvPr>
        </p:nvSpPr>
        <p:spPr/>
        <p:txBody>
          <a:bodyPr/>
          <a:lstStyle/>
          <a:p>
            <a:pPr>
              <a:buFontTx/>
              <a:buChar char="-"/>
            </a:pPr>
            <a:r>
              <a:rPr lang="en-US" dirty="0"/>
              <a:t>The foursquare </a:t>
            </a:r>
            <a:r>
              <a:rPr lang="en-US" dirty="0" err="1"/>
              <a:t>api</a:t>
            </a:r>
            <a:r>
              <a:rPr lang="en-US" dirty="0"/>
              <a:t> </a:t>
            </a:r>
            <a:r>
              <a:rPr lang="en-US" dirty="0" err="1"/>
              <a:t>allowa</a:t>
            </a:r>
            <a:r>
              <a:rPr lang="en-US" dirty="0"/>
              <a:t> application developers to interact with Foursquare Platform </a:t>
            </a:r>
          </a:p>
          <a:p>
            <a:pPr marL="0" indent="0">
              <a:buNone/>
            </a:pPr>
            <a:r>
              <a:rPr lang="en-US" dirty="0"/>
              <a:t> </a:t>
            </a:r>
          </a:p>
          <a:p>
            <a:pPr>
              <a:buFontTx/>
              <a:buChar char="-"/>
            </a:pPr>
            <a:endParaRPr lang="en-US" dirty="0"/>
          </a:p>
          <a:p>
            <a:pPr>
              <a:buFontTx/>
              <a:buChar char="-"/>
            </a:pPr>
            <a:r>
              <a:rPr lang="en-US" dirty="0"/>
              <a:t>The API itself is a RESTFUL set of addresses to which you can send requests , so there is really nothing to download onto your server.</a:t>
            </a:r>
          </a:p>
          <a:p>
            <a:endParaRPr lang="en-IN" dirty="0"/>
          </a:p>
        </p:txBody>
      </p:sp>
    </p:spTree>
    <p:extLst>
      <p:ext uri="{BB962C8B-B14F-4D97-AF65-F5344CB8AC3E}">
        <p14:creationId xmlns:p14="http://schemas.microsoft.com/office/powerpoint/2010/main" val="19074233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0765-1673-4E7C-A349-AB3B00A96DAC}"/>
              </a:ext>
            </a:extLst>
          </p:cNvPr>
          <p:cNvSpPr>
            <a:spLocks noGrp="1"/>
          </p:cNvSpPr>
          <p:nvPr>
            <p:ph type="title"/>
          </p:nvPr>
        </p:nvSpPr>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5A13F64B-0A46-4F27-AE13-D2658DB5FEB6}"/>
              </a:ext>
            </a:extLst>
          </p:cNvPr>
          <p:cNvSpPr>
            <a:spLocks noGrp="1"/>
          </p:cNvSpPr>
          <p:nvPr>
            <p:ph idx="1"/>
          </p:nvPr>
        </p:nvSpPr>
        <p:spPr/>
        <p:txBody>
          <a:bodyPr/>
          <a:lstStyle/>
          <a:p>
            <a:r>
              <a:rPr lang="en-US" dirty="0"/>
              <a:t>With the help of Foursquare API we have gathered material , a json file by running the following code i.e.</a:t>
            </a:r>
          </a:p>
          <a:p>
            <a:r>
              <a:rPr lang="en-US" dirty="0"/>
              <a:t>         import requests </a:t>
            </a:r>
          </a:p>
          <a:p>
            <a:r>
              <a:rPr lang="en-US" dirty="0"/>
              <a:t>         results = </a:t>
            </a:r>
            <a:r>
              <a:rPr lang="en-US" dirty="0" err="1"/>
              <a:t>requests.get</a:t>
            </a:r>
            <a:r>
              <a:rPr lang="en-US" dirty="0"/>
              <a:t>(</a:t>
            </a:r>
            <a:r>
              <a:rPr lang="en-US" dirty="0" err="1"/>
              <a:t>url</a:t>
            </a:r>
            <a:r>
              <a:rPr lang="en-US" dirty="0"/>
              <a:t>).json()   </a:t>
            </a:r>
          </a:p>
          <a:p>
            <a:r>
              <a:rPr lang="en-US" dirty="0"/>
              <a:t>         results</a:t>
            </a:r>
          </a:p>
          <a:p>
            <a:r>
              <a:rPr lang="en-US" dirty="0"/>
              <a:t>With the help of file we have come to an result that there are 17 restaurants in that particular area.</a:t>
            </a:r>
          </a:p>
          <a:p>
            <a:r>
              <a:rPr lang="en-US" dirty="0"/>
              <a:t>And so we have gathered the venue id for first restaurant in that area.</a:t>
            </a:r>
            <a:endParaRPr lang="en-IN" dirty="0"/>
          </a:p>
        </p:txBody>
      </p:sp>
    </p:spTree>
    <p:extLst>
      <p:ext uri="{BB962C8B-B14F-4D97-AF65-F5344CB8AC3E}">
        <p14:creationId xmlns:p14="http://schemas.microsoft.com/office/powerpoint/2010/main" val="382828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29AD-2963-41C5-88A3-5A91901ADE9D}"/>
              </a:ext>
            </a:extLst>
          </p:cNvPr>
          <p:cNvSpPr>
            <a:spLocks noGrp="1"/>
          </p:cNvSpPr>
          <p:nvPr>
            <p:ph type="title"/>
          </p:nvPr>
        </p:nvSpPr>
        <p:spPr/>
        <p:txBody>
          <a:bodyPr/>
          <a:lstStyle/>
          <a:p>
            <a:r>
              <a:rPr lang="en-US" dirty="0"/>
              <a:t>RATING </a:t>
            </a:r>
            <a:endParaRPr lang="en-IN" dirty="0"/>
          </a:p>
        </p:txBody>
      </p:sp>
      <p:sp>
        <p:nvSpPr>
          <p:cNvPr id="3" name="Content Placeholder 2">
            <a:extLst>
              <a:ext uri="{FF2B5EF4-FFF2-40B4-BE49-F238E27FC236}">
                <a16:creationId xmlns:a16="http://schemas.microsoft.com/office/drawing/2014/main" id="{6A730CD1-645A-49D4-BE37-18741D6472A2}"/>
              </a:ext>
            </a:extLst>
          </p:cNvPr>
          <p:cNvSpPr>
            <a:spLocks noGrp="1"/>
          </p:cNvSpPr>
          <p:nvPr>
            <p:ph idx="1"/>
          </p:nvPr>
        </p:nvSpPr>
        <p:spPr/>
        <p:txBody>
          <a:bodyPr/>
          <a:lstStyle/>
          <a:p>
            <a:r>
              <a:rPr lang="en-US" dirty="0"/>
              <a:t>SO with the help of the following code we have gathered the rating of that particular restaurant in that area.</a:t>
            </a:r>
          </a:p>
          <a:p>
            <a:r>
              <a:rPr lang="en-IN" dirty="0" err="1"/>
              <a:t>restaurantrating</a:t>
            </a:r>
            <a:r>
              <a:rPr lang="en-IN" dirty="0"/>
              <a:t>= results2['response']['venue']['rating']</a:t>
            </a:r>
          </a:p>
          <a:p>
            <a:r>
              <a:rPr lang="en-IN" dirty="0" err="1"/>
              <a:t>restaurantrating</a:t>
            </a:r>
            <a:endParaRPr lang="en-IN" dirty="0"/>
          </a:p>
          <a:p>
            <a:pPr>
              <a:buFontTx/>
              <a:buChar char="-"/>
            </a:pPr>
            <a:r>
              <a:rPr lang="en-US" dirty="0"/>
              <a:t>Like this for every neighborhood we can retrieve the rating value from json and calculate the </a:t>
            </a:r>
            <a:r>
              <a:rPr lang="en-US" dirty="0" err="1"/>
              <a:t>finalScore</a:t>
            </a:r>
            <a:r>
              <a:rPr lang="en-US" dirty="0"/>
              <a:t>.</a:t>
            </a:r>
          </a:p>
          <a:p>
            <a:pPr>
              <a:buFontTx/>
              <a:buChar char="-"/>
            </a:pPr>
            <a:r>
              <a:rPr lang="en-US" dirty="0"/>
              <a:t>Please note I have shown example only for one neighborhood in this data section. To execute the formula and final results for all neighborhoods I'll be using for loop. In methodology section of report I'll do all calculation part for all neighborhoods.</a:t>
            </a:r>
            <a:endParaRPr lang="en-IN" dirty="0"/>
          </a:p>
        </p:txBody>
      </p:sp>
    </p:spTree>
    <p:extLst>
      <p:ext uri="{BB962C8B-B14F-4D97-AF65-F5344CB8AC3E}">
        <p14:creationId xmlns:p14="http://schemas.microsoft.com/office/powerpoint/2010/main" val="3664281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62</TotalTime>
  <Words>636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IBM DATA SCIENCE CAPSTONE PROJECT</vt:lpstr>
      <vt:lpstr>THE BATTLE OF NEIGHBORHOODS</vt:lpstr>
      <vt:lpstr>BUSINESS PROBLEM</vt:lpstr>
      <vt:lpstr>Discussion</vt:lpstr>
      <vt:lpstr>Data Description</vt:lpstr>
      <vt:lpstr>Technology USED</vt:lpstr>
      <vt:lpstr>Foursquare Api</vt:lpstr>
      <vt:lpstr>PROCESS</vt:lpstr>
      <vt:lpstr>RATING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Divyansh Choubisa</dc:creator>
  <cp:lastModifiedBy>Divyansh Choubisa</cp:lastModifiedBy>
  <cp:revision>9</cp:revision>
  <dcterms:created xsi:type="dcterms:W3CDTF">2019-09-19T08:06:28Z</dcterms:created>
  <dcterms:modified xsi:type="dcterms:W3CDTF">2019-09-21T07:19:54Z</dcterms:modified>
</cp:coreProperties>
</file>