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Quattrocento Sans" panose="020B0502050000020003"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LzOsHEUUp+07SnmtIVm211Dq55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45"/>
  </p:normalViewPr>
  <p:slideViewPr>
    <p:cSldViewPr snapToGrid="0">
      <p:cViewPr varScale="1">
        <p:scale>
          <a:sx n="113" d="100"/>
          <a:sy n="113" d="100"/>
        </p:scale>
        <p:origin x="62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tatista.com/study/72683/digital-music-spotify-in-the-united-states-brand-report/?locale=e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tatista.com/study/72683/digital-music-spotify-in-the-united-states-brand-report/?locale=e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24slides.com/templates/view/other/spotify-themed-powerpoint-templat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Point out briefly - </a:t>
            </a:r>
            <a:r>
              <a:rPr lang="en-US" b="1"/>
              <a:t>D </a:t>
            </a: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&lt;a href="https://www.freepik.com/free-photo/lifestyle-summer-holidays-technology-concept-carefree-happy-handsome-man-close-eyes-feeling-pleased-listening-favorite-song-wireless-headphones-feel-satisfaction-perfect-sound_17118229.htm#query=hearing%20music&amp;position=5&amp;from_view=search"&gt;Image by benzoix&lt;/a&gt; on Freepik</a:t>
            </a:r>
            <a:endParaRPr/>
          </a:p>
        </p:txBody>
      </p:sp>
      <p:sp>
        <p:nvSpPr>
          <p:cNvPr id="88" name="Google Shape;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6d86d0bb8_1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f6d86d0bb8_1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Our audience are individuals 18-29 that listen to music while studying &amp; have a need to focus. </a:t>
            </a:r>
            <a:endParaRPr/>
          </a:p>
          <a:p>
            <a:pPr marL="0" lvl="0" indent="0" algn="l" rtl="0">
              <a:lnSpc>
                <a:spcPct val="115000"/>
              </a:lnSpc>
              <a:spcBef>
                <a:spcPts val="0"/>
              </a:spcBef>
              <a:spcAft>
                <a:spcPts val="0"/>
              </a:spcAft>
              <a:buSzPts val="1100"/>
              <a:buNone/>
            </a:pPr>
            <a:r>
              <a:rPr lang="en-US" sz="1100">
                <a:latin typeface="Arial"/>
                <a:ea typeface="Arial"/>
                <a:cs typeface="Arial"/>
                <a:sym typeface="Arial"/>
              </a:rPr>
              <a:t>The age range was chosen based on a </a:t>
            </a:r>
            <a:r>
              <a:rPr lang="en-US" sz="11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Statista’s Global Consumer Survey </a:t>
            </a:r>
            <a:r>
              <a:rPr lang="en-US" sz="1100">
                <a:latin typeface="Arial"/>
                <a:ea typeface="Arial"/>
                <a:cs typeface="Arial"/>
                <a:sym typeface="Arial"/>
              </a:rPr>
              <a:t>on Spotify users in the United States which indicated that nearly 40% of Spotify are in this age bracket. </a:t>
            </a:r>
            <a:endParaRPr sz="1100">
              <a:latin typeface="Arial"/>
              <a:ea typeface="Arial"/>
              <a:cs typeface="Arial"/>
              <a:sym typeface="Arial"/>
            </a:endParaRPr>
          </a:p>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lnSpc>
                <a:spcPct val="115000"/>
              </a:lnSpc>
              <a:spcBef>
                <a:spcPts val="0"/>
              </a:spcBef>
              <a:spcAft>
                <a:spcPts val="0"/>
              </a:spcAft>
              <a:buSzPts val="1100"/>
              <a:buNone/>
            </a:pPr>
            <a:r>
              <a:rPr lang="en-US" sz="1100">
                <a:latin typeface="Arial"/>
                <a:ea typeface="Arial"/>
                <a:cs typeface="Arial"/>
                <a:sym typeface="Arial"/>
              </a:rPr>
              <a:t>Originally just focused on college students we expanded to include working adults </a:t>
            </a:r>
            <a:r>
              <a:rPr lang="en-US"/>
              <a:t>as a small online survey or around 20 people that both college students and non-students use music to focus.  The emphasis is on those that listen to music to focus.   </a:t>
            </a:r>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None/>
            </a:pPr>
            <a:r>
              <a:rPr lang="en-US"/>
              <a:t>-</a:t>
            </a:r>
            <a:r>
              <a:rPr lang="en-US" b="1"/>
              <a:t>College students were one group as students some students study indicated  17hours per week, </a:t>
            </a:r>
            <a:r>
              <a:rPr lang="en-US"/>
              <a:t>(</a:t>
            </a:r>
            <a:r>
              <a:rPr lang="en-US" sz="1100" i="1">
                <a:latin typeface="Arial"/>
                <a:ea typeface="Arial"/>
                <a:cs typeface="Arial"/>
                <a:sym typeface="Arial"/>
              </a:rPr>
              <a:t>National Survey of Student Engagement ) </a:t>
            </a:r>
            <a:r>
              <a:rPr lang="en-US" b="1"/>
              <a:t>which includes hw, reading and completing assignments. </a:t>
            </a:r>
            <a:r>
              <a:rPr lang="en-US"/>
              <a:t>Of course there are some that study more and some that don't study at all.</a:t>
            </a:r>
            <a:endParaRPr/>
          </a:p>
          <a:p>
            <a:pPr marL="0" lvl="0" indent="0" algn="l" rtl="0">
              <a:spcBef>
                <a:spcPts val="0"/>
              </a:spcBef>
              <a:spcAft>
                <a:spcPts val="0"/>
              </a:spcAft>
              <a:buNone/>
            </a:pPr>
            <a:endParaRPr/>
          </a:p>
          <a:p>
            <a:pPr marL="0" lvl="0" indent="0" algn="l" rtl="0">
              <a:spcBef>
                <a:spcPts val="0"/>
              </a:spcBef>
              <a:spcAft>
                <a:spcPts val="0"/>
              </a:spcAft>
              <a:buNone/>
            </a:pPr>
            <a:r>
              <a:rPr lang="en-US"/>
              <a:t>Listening to music while studying is a personal preference. Some individuals find listening to music distracting, while others may find it helps them concentrate. </a:t>
            </a:r>
            <a:br>
              <a:rPr lang="en-US"/>
            </a:br>
            <a:endParaRPr/>
          </a:p>
          <a:p>
            <a:pPr marL="0" lvl="0" indent="0" algn="l" rtl="0">
              <a:lnSpc>
                <a:spcPct val="115000"/>
              </a:lnSpc>
              <a:spcBef>
                <a:spcPts val="0"/>
              </a:spcBef>
              <a:spcAft>
                <a:spcPts val="0"/>
              </a:spcAft>
              <a:buSzPts val="1100"/>
              <a:buNone/>
            </a:pPr>
            <a:r>
              <a:rPr lang="en-US"/>
              <a:t>We also focused on several charactertics and particulary music with no words as research shows that words can be distracting and so are commericals. </a:t>
            </a:r>
            <a:endParaRPr/>
          </a:p>
          <a:p>
            <a:pPr marL="0" lvl="0" indent="0" algn="l" rtl="0">
              <a:lnSpc>
                <a:spcPct val="115000"/>
              </a:lnSpc>
              <a:spcBef>
                <a:spcPts val="0"/>
              </a:spcBef>
              <a:spcAft>
                <a:spcPts val="0"/>
              </a:spcAft>
              <a:buSzPts val="1100"/>
              <a:buNone/>
            </a:pPr>
            <a:endParaRPr>
              <a:solidFill>
                <a:srgbClr val="7030A0"/>
              </a:solidFill>
            </a:endParaRPr>
          </a:p>
          <a:p>
            <a:pPr marL="0" lvl="0" indent="0" algn="l" rtl="0">
              <a:lnSpc>
                <a:spcPct val="115000"/>
              </a:lnSpc>
              <a:spcBef>
                <a:spcPts val="0"/>
              </a:spcBef>
              <a:spcAft>
                <a:spcPts val="0"/>
              </a:spcAft>
              <a:buClr>
                <a:schemeClr val="dk1"/>
              </a:buClr>
              <a:buSzPts val="1100"/>
              <a:buFont typeface="Arial"/>
              <a:buNone/>
            </a:pPr>
            <a:endParaRPr/>
          </a:p>
        </p:txBody>
      </p:sp>
      <p:sp>
        <p:nvSpPr>
          <p:cNvPr id="111" name="Google Shape;111;g1f6d86d0bb8_1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1690798616_0_5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21690798616_0_5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Our audience are individuals 18-29 that listen to music while studying &amp; have a need to focus. </a:t>
            </a:r>
            <a:endParaRPr/>
          </a:p>
          <a:p>
            <a:pPr marL="0" lvl="0" indent="0" algn="l" rtl="0">
              <a:lnSpc>
                <a:spcPct val="115000"/>
              </a:lnSpc>
              <a:spcBef>
                <a:spcPts val="0"/>
              </a:spcBef>
              <a:spcAft>
                <a:spcPts val="0"/>
              </a:spcAft>
              <a:buSzPts val="1100"/>
              <a:buNone/>
            </a:pPr>
            <a:r>
              <a:rPr lang="en-US" sz="1100">
                <a:latin typeface="Arial"/>
                <a:ea typeface="Arial"/>
                <a:cs typeface="Arial"/>
                <a:sym typeface="Arial"/>
              </a:rPr>
              <a:t>The age range was chosen based on a </a:t>
            </a:r>
            <a:r>
              <a:rPr lang="en-US" sz="11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Statista’s Global Consumer Survey </a:t>
            </a:r>
            <a:r>
              <a:rPr lang="en-US" sz="1100">
                <a:latin typeface="Arial"/>
                <a:ea typeface="Arial"/>
                <a:cs typeface="Arial"/>
                <a:sym typeface="Arial"/>
              </a:rPr>
              <a:t>on Spotify users in the United States which indicated that nearly 40% of Spotify are in this age bracket. </a:t>
            </a:r>
            <a:endParaRPr sz="1100">
              <a:latin typeface="Arial"/>
              <a:ea typeface="Arial"/>
              <a:cs typeface="Arial"/>
              <a:sym typeface="Arial"/>
            </a:endParaRPr>
          </a:p>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lnSpc>
                <a:spcPct val="115000"/>
              </a:lnSpc>
              <a:spcBef>
                <a:spcPts val="0"/>
              </a:spcBef>
              <a:spcAft>
                <a:spcPts val="0"/>
              </a:spcAft>
              <a:buSzPts val="1100"/>
              <a:buNone/>
            </a:pPr>
            <a:r>
              <a:rPr lang="en-US" sz="1100">
                <a:latin typeface="Arial"/>
                <a:ea typeface="Arial"/>
                <a:cs typeface="Arial"/>
                <a:sym typeface="Arial"/>
              </a:rPr>
              <a:t>Originally just focused on college students we expanded to include working adults </a:t>
            </a:r>
            <a:r>
              <a:rPr lang="en-US"/>
              <a:t>as a small online survey or around 20 people that both college students and non-students use music to focus.  The emphasis is on those that listen to music to focus.   </a:t>
            </a:r>
            <a:endParaRPr/>
          </a:p>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spcBef>
                <a:spcPts val="0"/>
              </a:spcBef>
              <a:spcAft>
                <a:spcPts val="0"/>
              </a:spcAft>
              <a:buNone/>
            </a:pPr>
            <a:r>
              <a:rPr lang="en-US"/>
              <a:t>-</a:t>
            </a:r>
            <a:r>
              <a:rPr lang="en-US" b="1"/>
              <a:t>College students were one group as students some students study indicated  17hours per week, </a:t>
            </a:r>
            <a:r>
              <a:rPr lang="en-US"/>
              <a:t>(</a:t>
            </a:r>
            <a:r>
              <a:rPr lang="en-US" sz="1100" i="1">
                <a:latin typeface="Arial"/>
                <a:ea typeface="Arial"/>
                <a:cs typeface="Arial"/>
                <a:sym typeface="Arial"/>
              </a:rPr>
              <a:t>National Survey of Student Engagement ) </a:t>
            </a:r>
            <a:r>
              <a:rPr lang="en-US" b="1"/>
              <a:t>which includes hw, reading and completing assignments. </a:t>
            </a:r>
            <a:r>
              <a:rPr lang="en-US"/>
              <a:t>Of course there are some that study more and some that don't study at all.</a:t>
            </a:r>
            <a:endParaRPr/>
          </a:p>
          <a:p>
            <a:pPr marL="0" lvl="0" indent="0" algn="l" rtl="0">
              <a:spcBef>
                <a:spcPts val="0"/>
              </a:spcBef>
              <a:spcAft>
                <a:spcPts val="0"/>
              </a:spcAft>
              <a:buNone/>
            </a:pPr>
            <a:endParaRPr/>
          </a:p>
          <a:p>
            <a:pPr marL="0" lvl="0" indent="0" algn="l" rtl="0">
              <a:spcBef>
                <a:spcPts val="0"/>
              </a:spcBef>
              <a:spcAft>
                <a:spcPts val="0"/>
              </a:spcAft>
              <a:buNone/>
            </a:pPr>
            <a:r>
              <a:rPr lang="en-US"/>
              <a:t> Listening to music while studying is a personal preference. Some individuals find listening to music distracting, while others may find it helps them concentrate. </a:t>
            </a:r>
            <a:br>
              <a:rPr lang="en-US"/>
            </a:br>
            <a:br>
              <a:rPr lang="en-US"/>
            </a:br>
            <a:r>
              <a:rPr lang="en-US" strike="sngStrike"/>
              <a:t>Some of benefits of music include: According to healthline, </a:t>
            </a:r>
            <a:endParaRPr sz="1350" strike="sngStrike">
              <a:solidFill>
                <a:srgbClr val="231F20"/>
              </a:solidFill>
              <a:latin typeface="Arial"/>
              <a:ea typeface="Arial"/>
              <a:cs typeface="Arial"/>
              <a:sym typeface="Arial"/>
            </a:endParaRPr>
          </a:p>
          <a:p>
            <a:pPr marL="0" lvl="0" indent="0" algn="l" rtl="0">
              <a:spcBef>
                <a:spcPts val="0"/>
              </a:spcBef>
              <a:spcAft>
                <a:spcPts val="0"/>
              </a:spcAft>
              <a:buNone/>
            </a:pPr>
            <a:r>
              <a:rPr lang="en-US" sz="1350" strike="sngStrike">
                <a:solidFill>
                  <a:srgbClr val="231F20"/>
                </a:solidFill>
                <a:latin typeface="Arial"/>
                <a:ea typeface="Arial"/>
                <a:cs typeface="Arial"/>
                <a:sym typeface="Arial"/>
              </a:rPr>
              <a:t>“ upbeat music might boost a person’s thinking processes”. </a:t>
            </a:r>
            <a:endParaRPr sz="1350" strike="sngStrike">
              <a:solidFill>
                <a:srgbClr val="231F20"/>
              </a:solidFill>
              <a:latin typeface="Arial"/>
              <a:ea typeface="Arial"/>
              <a:cs typeface="Arial"/>
              <a:sym typeface="Arial"/>
            </a:endParaRPr>
          </a:p>
          <a:p>
            <a:pPr marL="0" lvl="0" indent="0" algn="l" rtl="0">
              <a:spcBef>
                <a:spcPts val="0"/>
              </a:spcBef>
              <a:spcAft>
                <a:spcPts val="0"/>
              </a:spcAft>
              <a:buNone/>
            </a:pPr>
            <a:r>
              <a:rPr lang="en-US" sz="1350" strike="sngStrike">
                <a:solidFill>
                  <a:srgbClr val="231F20"/>
                </a:solidFill>
                <a:latin typeface="Arial"/>
                <a:ea typeface="Arial"/>
                <a:cs typeface="Arial"/>
                <a:sym typeface="Arial"/>
              </a:rPr>
              <a:t>“Instrumental music may be more suitable than songs with lyrics, as the lyrics can be distracting”.</a:t>
            </a:r>
            <a:endParaRPr strike="sngStrike"/>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0"/>
              </a:spcBef>
              <a:spcAft>
                <a:spcPts val="0"/>
              </a:spcAft>
              <a:buSzPts val="1100"/>
              <a:buNone/>
            </a:pPr>
            <a:r>
              <a:rPr lang="en-US"/>
              <a:t>We also focused on several charactertics and particulary music with no words as research shows that words can be distracting and so are commericals. </a:t>
            </a:r>
            <a:endParaRPr/>
          </a:p>
          <a:p>
            <a:pPr marL="0" lvl="0" indent="0" algn="l" rtl="0">
              <a:lnSpc>
                <a:spcPct val="115000"/>
              </a:lnSpc>
              <a:spcBef>
                <a:spcPts val="0"/>
              </a:spcBef>
              <a:spcAft>
                <a:spcPts val="0"/>
              </a:spcAft>
              <a:buSzPts val="1100"/>
              <a:buNone/>
            </a:pPr>
            <a:endParaRPr/>
          </a:p>
          <a:p>
            <a:pPr marL="0" lvl="0" indent="0" algn="l" rtl="0">
              <a:lnSpc>
                <a:spcPct val="115000"/>
              </a:lnSpc>
              <a:spcBef>
                <a:spcPts val="0"/>
              </a:spcBef>
              <a:spcAft>
                <a:spcPts val="0"/>
              </a:spcAft>
              <a:buSzPts val="1100"/>
              <a:buNone/>
            </a:pPr>
            <a:endParaRPr>
              <a:solidFill>
                <a:srgbClr val="7030A0"/>
              </a:solidFill>
            </a:endParaRPr>
          </a:p>
          <a:p>
            <a:pPr marL="0" lvl="0" indent="0" algn="l" rtl="0">
              <a:lnSpc>
                <a:spcPct val="115000"/>
              </a:lnSpc>
              <a:spcBef>
                <a:spcPts val="0"/>
              </a:spcBef>
              <a:spcAft>
                <a:spcPts val="0"/>
              </a:spcAft>
              <a:buSzPts val="1100"/>
              <a:buNone/>
            </a:pPr>
            <a:r>
              <a:rPr lang="en-US">
                <a:solidFill>
                  <a:srgbClr val="7030A0"/>
                </a:solidFill>
              </a:rPr>
              <a:t>User testing - We interviewed 5 participants in person using a talk-aloud protocol with open ended questions and tasks. We ordered the questions so task based questions came after open ended questions so that users could make their own insights on the visualization. An example of a task based question is “can you tell me which genres have low levels of speachiness, and are also high levels of energy”</a:t>
            </a:r>
            <a:endParaRPr>
              <a:solidFill>
                <a:srgbClr val="7030A0"/>
              </a:solidFill>
            </a:endParaRPr>
          </a:p>
          <a:p>
            <a:pPr marL="0" lvl="0" indent="0" algn="l" rtl="0">
              <a:lnSpc>
                <a:spcPct val="115000"/>
              </a:lnSpc>
              <a:spcBef>
                <a:spcPts val="0"/>
              </a:spcBef>
              <a:spcAft>
                <a:spcPts val="0"/>
              </a:spcAft>
              <a:buSzPts val="1100"/>
              <a:buNone/>
            </a:pPr>
            <a:br>
              <a:rPr lang="en-US">
                <a:solidFill>
                  <a:srgbClr val="7030A0"/>
                </a:solidFill>
              </a:rPr>
            </a:br>
            <a:r>
              <a:rPr lang="en-US">
                <a:solidFill>
                  <a:srgbClr val="7030A0"/>
                </a:solidFill>
              </a:rPr>
              <a:t>We also had elements of a comparing alternative design study as we showed users multiple charts and asked them for their preference.  </a:t>
            </a:r>
            <a:endParaRPr>
              <a:solidFill>
                <a:srgbClr val="7030A0"/>
              </a:solidFill>
            </a:endParaRPr>
          </a:p>
          <a:p>
            <a:pPr marL="0" lvl="0" indent="0" algn="l" rtl="0">
              <a:lnSpc>
                <a:spcPct val="115000"/>
              </a:lnSpc>
              <a:spcBef>
                <a:spcPts val="0"/>
              </a:spcBef>
              <a:spcAft>
                <a:spcPts val="0"/>
              </a:spcAft>
              <a:buSzPts val="1100"/>
              <a:buNone/>
            </a:pPr>
            <a:r>
              <a:rPr lang="en-US">
                <a:solidFill>
                  <a:srgbClr val="7030A0"/>
                </a:solidFill>
              </a:rPr>
              <a:t>“Alternatively, you can ask participants to perform the tasks using one primary design (counterbalancing the designs). and then show the other design alternatives and ask for their preference”( Albert 60).</a:t>
            </a:r>
            <a:endParaRPr>
              <a:solidFill>
                <a:srgbClr val="7030A0"/>
              </a:solidFill>
            </a:endParaRPr>
          </a:p>
          <a:p>
            <a:pPr marL="0" lvl="0" indent="0" algn="l" rtl="0">
              <a:lnSpc>
                <a:spcPct val="115000"/>
              </a:lnSpc>
              <a:spcBef>
                <a:spcPts val="0"/>
              </a:spcBef>
              <a:spcAft>
                <a:spcPts val="0"/>
              </a:spcAft>
              <a:buSzPts val="1100"/>
              <a:buNone/>
            </a:pPr>
            <a:endParaRPr>
              <a:solidFill>
                <a:srgbClr val="7030A0"/>
              </a:solidFill>
            </a:endParaRPr>
          </a:p>
          <a:p>
            <a:pPr marL="0" lvl="0" indent="0" algn="l" rtl="0">
              <a:lnSpc>
                <a:spcPct val="115000"/>
              </a:lnSpc>
              <a:spcBef>
                <a:spcPts val="0"/>
              </a:spcBef>
              <a:spcAft>
                <a:spcPts val="0"/>
              </a:spcAft>
              <a:buSzPts val="1100"/>
              <a:buNone/>
            </a:pPr>
            <a:endParaRPr/>
          </a:p>
        </p:txBody>
      </p:sp>
      <p:sp>
        <p:nvSpPr>
          <p:cNvPr id="235" name="Google Shape;235;g21690798616_0_5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1690798616_0_7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21690798616_0_7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US"/>
              <a:t>d</a:t>
            </a:r>
            <a:endParaRPr/>
          </a:p>
        </p:txBody>
      </p:sp>
      <p:sp>
        <p:nvSpPr>
          <p:cNvPr id="313" name="Google Shape;313;g21690798616_0_7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f6d86d0bb8_1_15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g1f6d86d0bb8_1_15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36550" algn="l" rtl="0">
              <a:lnSpc>
                <a:spcPct val="100000"/>
              </a:lnSpc>
              <a:spcBef>
                <a:spcPts val="0"/>
              </a:spcBef>
              <a:spcAft>
                <a:spcPts val="0"/>
              </a:spcAft>
              <a:buClr>
                <a:srgbClr val="7030A0"/>
              </a:buClr>
              <a:buSzPts val="1700"/>
              <a:buChar char="-"/>
            </a:pPr>
            <a:r>
              <a:rPr lang="en-US" sz="1500">
                <a:solidFill>
                  <a:srgbClr val="7030A0"/>
                </a:solidFill>
              </a:rPr>
              <a:t>our approach is to use a talk-aloud protocol with open ended questions and tasks</a:t>
            </a:r>
            <a:endParaRPr sz="1500"/>
          </a:p>
          <a:p>
            <a:pPr marL="457200" lvl="0" indent="-336550" algn="l" rtl="0">
              <a:lnSpc>
                <a:spcPct val="100000"/>
              </a:lnSpc>
              <a:spcBef>
                <a:spcPts val="0"/>
              </a:spcBef>
              <a:spcAft>
                <a:spcPts val="0"/>
              </a:spcAft>
              <a:buSzPts val="1700"/>
              <a:buChar char="-"/>
            </a:pPr>
            <a:r>
              <a:rPr lang="en-US" sz="1500"/>
              <a:t>4 MSIM students and 1 undergrad senior at UW who listen to music that help them focus when they study</a:t>
            </a:r>
            <a:endParaRPr sz="1500"/>
          </a:p>
          <a:p>
            <a:pPr marL="457200" lvl="0" indent="-336550" algn="l" rtl="0">
              <a:lnSpc>
                <a:spcPct val="100000"/>
              </a:lnSpc>
              <a:spcBef>
                <a:spcPts val="0"/>
              </a:spcBef>
              <a:spcAft>
                <a:spcPts val="0"/>
              </a:spcAft>
              <a:buSzPts val="1700"/>
              <a:buChar char="-"/>
            </a:pPr>
            <a:r>
              <a:rPr lang="en-US" sz="1500"/>
              <a:t>Ask them to provide comments based on their observations to visualizations </a:t>
            </a:r>
            <a:endParaRPr sz="1500"/>
          </a:p>
          <a:p>
            <a:pPr marL="457200" lvl="0" indent="-336550" algn="l" rtl="0">
              <a:lnSpc>
                <a:spcPct val="100000"/>
              </a:lnSpc>
              <a:spcBef>
                <a:spcPts val="0"/>
              </a:spcBef>
              <a:spcAft>
                <a:spcPts val="0"/>
              </a:spcAft>
              <a:buSzPts val="1700"/>
              <a:buChar char="-"/>
            </a:pPr>
            <a:r>
              <a:rPr lang="en-US" sz="1500"/>
              <a:t>Complete one task to confirm if they comprehend the visualization and if we selected the right graph choice</a:t>
            </a:r>
            <a:endParaRPr sz="1500"/>
          </a:p>
          <a:p>
            <a:pPr marL="457200" lvl="0" indent="-336550" algn="l" rtl="0">
              <a:lnSpc>
                <a:spcPct val="100000"/>
              </a:lnSpc>
              <a:spcBef>
                <a:spcPts val="0"/>
              </a:spcBef>
              <a:spcAft>
                <a:spcPts val="0"/>
              </a:spcAft>
              <a:buSzPts val="1700"/>
              <a:buChar char="-"/>
            </a:pPr>
            <a:r>
              <a:rPr lang="en-US" sz="1500"/>
              <a:t>ask about confusion and suggestions, what type of visual representation they prefer</a:t>
            </a:r>
            <a:endParaRPr sz="1500"/>
          </a:p>
          <a:p>
            <a:pPr marL="457200" lvl="0" indent="-336550" algn="l" rtl="0">
              <a:lnSpc>
                <a:spcPct val="100000"/>
              </a:lnSpc>
              <a:spcBef>
                <a:spcPts val="0"/>
              </a:spcBef>
              <a:spcAft>
                <a:spcPts val="0"/>
              </a:spcAft>
              <a:buClr>
                <a:srgbClr val="7030A0"/>
              </a:buClr>
              <a:buSzPts val="1700"/>
              <a:buChar char="-"/>
            </a:pPr>
            <a:r>
              <a:rPr lang="en-US" sz="1500">
                <a:solidFill>
                  <a:srgbClr val="7030A0"/>
                </a:solidFill>
              </a:rPr>
              <a:t>what it is about</a:t>
            </a:r>
            <a:endParaRPr sz="1500">
              <a:solidFill>
                <a:srgbClr val="7030A0"/>
              </a:solidFill>
            </a:endParaRPr>
          </a:p>
          <a:p>
            <a:pPr marL="457200" lvl="0" indent="-336550" algn="l" rtl="0">
              <a:lnSpc>
                <a:spcPct val="100000"/>
              </a:lnSpc>
              <a:spcBef>
                <a:spcPts val="0"/>
              </a:spcBef>
              <a:spcAft>
                <a:spcPts val="0"/>
              </a:spcAft>
              <a:buClr>
                <a:srgbClr val="7030A0"/>
              </a:buClr>
              <a:buSzPts val="1700"/>
              <a:buChar char="-"/>
            </a:pPr>
            <a:r>
              <a:rPr lang="en-US" sz="1500">
                <a:solidFill>
                  <a:srgbClr val="7030A0"/>
                </a:solidFill>
              </a:rPr>
              <a:t>what the terms mean</a:t>
            </a:r>
            <a:endParaRPr sz="1500">
              <a:solidFill>
                <a:srgbClr val="7030A0"/>
              </a:solidFill>
            </a:endParaRPr>
          </a:p>
          <a:p>
            <a:pPr marL="457200" lvl="0" indent="-336550" algn="l" rtl="0">
              <a:lnSpc>
                <a:spcPct val="100000"/>
              </a:lnSpc>
              <a:spcBef>
                <a:spcPts val="0"/>
              </a:spcBef>
              <a:spcAft>
                <a:spcPts val="0"/>
              </a:spcAft>
              <a:buClr>
                <a:srgbClr val="7030A0"/>
              </a:buClr>
              <a:buSzPts val="1700"/>
              <a:buChar char="-"/>
            </a:pPr>
            <a:r>
              <a:rPr lang="en-US" sz="1500">
                <a:solidFill>
                  <a:srgbClr val="7030A0"/>
                </a:solidFill>
              </a:rPr>
              <a:t>task</a:t>
            </a:r>
            <a:endParaRPr sz="1500">
              <a:solidFill>
                <a:srgbClr val="7030A0"/>
              </a:solidFill>
            </a:endParaRPr>
          </a:p>
          <a:p>
            <a:pPr marL="457200" lvl="0" indent="-336550" algn="l" rtl="0">
              <a:lnSpc>
                <a:spcPct val="100000"/>
              </a:lnSpc>
              <a:spcBef>
                <a:spcPts val="0"/>
              </a:spcBef>
              <a:spcAft>
                <a:spcPts val="0"/>
              </a:spcAft>
              <a:buClr>
                <a:srgbClr val="7030A0"/>
              </a:buClr>
              <a:buSzPts val="1700"/>
              <a:buChar char="-"/>
            </a:pPr>
            <a:r>
              <a:rPr lang="en-US" sz="1500">
                <a:solidFill>
                  <a:srgbClr val="7030A0"/>
                </a:solidFill>
              </a:rPr>
              <a:t>for 4&amp;5: ask if our message get delivered well through the graph</a:t>
            </a:r>
            <a:endParaRPr sz="1500">
              <a:solidFill>
                <a:srgbClr val="7030A0"/>
              </a:solidFill>
            </a:endParaRPr>
          </a:p>
          <a:p>
            <a:pPr marL="0" lvl="0" indent="0" algn="l" rtl="0">
              <a:lnSpc>
                <a:spcPct val="115000"/>
              </a:lnSpc>
              <a:spcBef>
                <a:spcPts val="0"/>
              </a:spcBef>
              <a:spcAft>
                <a:spcPts val="0"/>
              </a:spcAft>
              <a:buClr>
                <a:schemeClr val="dk1"/>
              </a:buClr>
              <a:buSzPts val="1100"/>
              <a:buFont typeface="Arial"/>
              <a:buNone/>
            </a:pPr>
            <a:endParaRPr>
              <a:solidFill>
                <a:srgbClr val="7030A0"/>
              </a:solidFill>
            </a:endParaRPr>
          </a:p>
          <a:p>
            <a:pPr marL="0" lvl="0" indent="0" algn="l" rtl="0">
              <a:lnSpc>
                <a:spcPct val="115000"/>
              </a:lnSpc>
              <a:spcBef>
                <a:spcPts val="0"/>
              </a:spcBef>
              <a:spcAft>
                <a:spcPts val="0"/>
              </a:spcAft>
              <a:buClr>
                <a:schemeClr val="dk1"/>
              </a:buClr>
              <a:buSzPts val="1100"/>
              <a:buFont typeface="Arial"/>
              <a:buNone/>
            </a:pPr>
            <a:endParaRPr>
              <a:solidFill>
                <a:srgbClr val="7030A0"/>
              </a:solidFill>
            </a:endParaRPr>
          </a:p>
          <a:p>
            <a:pPr marL="0" lvl="0" indent="0" algn="l" rtl="0">
              <a:lnSpc>
                <a:spcPct val="115000"/>
              </a:lnSpc>
              <a:spcBef>
                <a:spcPts val="0"/>
              </a:spcBef>
              <a:spcAft>
                <a:spcPts val="0"/>
              </a:spcAft>
              <a:buSzPts val="1100"/>
              <a:buNone/>
            </a:pPr>
            <a:endParaRPr>
              <a:solidFill>
                <a:srgbClr val="7030A0"/>
              </a:solidFill>
            </a:endParaRPr>
          </a:p>
          <a:p>
            <a:pPr marL="0" lvl="0" indent="0" algn="l" rtl="0">
              <a:lnSpc>
                <a:spcPct val="115000"/>
              </a:lnSpc>
              <a:spcBef>
                <a:spcPts val="0"/>
              </a:spcBef>
              <a:spcAft>
                <a:spcPts val="0"/>
              </a:spcAft>
              <a:buSzPts val="1100"/>
              <a:buNone/>
            </a:pPr>
            <a:r>
              <a:rPr lang="en-US">
                <a:solidFill>
                  <a:srgbClr val="7030A0"/>
                </a:solidFill>
              </a:rPr>
              <a:t>if want to use any of this:</a:t>
            </a:r>
            <a:endParaRPr>
              <a:solidFill>
                <a:srgbClr val="7030A0"/>
              </a:solidFill>
            </a:endParaRPr>
          </a:p>
          <a:p>
            <a:pPr marL="0" lvl="0" indent="0" algn="l" rtl="0">
              <a:lnSpc>
                <a:spcPct val="115000"/>
              </a:lnSpc>
              <a:spcBef>
                <a:spcPts val="0"/>
              </a:spcBef>
              <a:spcAft>
                <a:spcPts val="0"/>
              </a:spcAft>
              <a:buClr>
                <a:schemeClr val="dk1"/>
              </a:buClr>
              <a:buSzPts val="1100"/>
              <a:buFont typeface="Arial"/>
              <a:buNone/>
            </a:pPr>
            <a:r>
              <a:rPr lang="en-US">
                <a:solidFill>
                  <a:srgbClr val="7030A0"/>
                </a:solidFill>
              </a:rPr>
              <a:t>User testing - We interviewed 5 participants in person using a talk-aloud protocol with open ended questions and tasks. We ordered the questions so task based questions came after open ended questions so that users could make their own insights on the visualization. An example of a task based question is “can you tell me which genres have low levels of speachiness, and are also high levels of energy”</a:t>
            </a:r>
            <a:endParaRPr>
              <a:solidFill>
                <a:srgbClr val="7030A0"/>
              </a:solidFill>
            </a:endParaRPr>
          </a:p>
          <a:p>
            <a:pPr marL="0" lvl="0" indent="0" algn="l" rtl="0">
              <a:lnSpc>
                <a:spcPct val="115000"/>
              </a:lnSpc>
              <a:spcBef>
                <a:spcPts val="0"/>
              </a:spcBef>
              <a:spcAft>
                <a:spcPts val="0"/>
              </a:spcAft>
              <a:buClr>
                <a:schemeClr val="dk1"/>
              </a:buClr>
              <a:buSzPts val="1100"/>
              <a:buFont typeface="Arial"/>
              <a:buNone/>
            </a:pPr>
            <a:br>
              <a:rPr lang="en-US">
                <a:solidFill>
                  <a:srgbClr val="7030A0"/>
                </a:solidFill>
              </a:rPr>
            </a:br>
            <a:r>
              <a:rPr lang="en-US">
                <a:solidFill>
                  <a:srgbClr val="7030A0"/>
                </a:solidFill>
              </a:rPr>
              <a:t>We also had elements of a comparing alternative design study as we showed users multiple charts and asked them for their preference.  </a:t>
            </a:r>
            <a:endParaRPr>
              <a:solidFill>
                <a:srgbClr val="7030A0"/>
              </a:solidFill>
            </a:endParaRPr>
          </a:p>
          <a:p>
            <a:pPr marL="0" lvl="0" indent="0" algn="l" rtl="0">
              <a:lnSpc>
                <a:spcPct val="115000"/>
              </a:lnSpc>
              <a:spcBef>
                <a:spcPts val="0"/>
              </a:spcBef>
              <a:spcAft>
                <a:spcPts val="0"/>
              </a:spcAft>
              <a:buClr>
                <a:schemeClr val="dk1"/>
              </a:buClr>
              <a:buSzPts val="1100"/>
              <a:buFont typeface="Arial"/>
              <a:buNone/>
            </a:pPr>
            <a:r>
              <a:rPr lang="en-US">
                <a:solidFill>
                  <a:srgbClr val="7030A0"/>
                </a:solidFill>
              </a:rPr>
              <a:t>“Alternatively, you can ask participants to perform the tasks using one primary design (counterbalancing the designs). and then show the other design alternatives and ask for their preference”( Albert 60).</a:t>
            </a:r>
            <a:endParaRPr>
              <a:solidFill>
                <a:srgbClr val="7030A0"/>
              </a:solidFill>
            </a:endParaRPr>
          </a:p>
          <a:p>
            <a:pPr marL="0" lvl="0" indent="0" algn="l" rtl="0">
              <a:spcBef>
                <a:spcPts val="0"/>
              </a:spcBef>
              <a:spcAft>
                <a:spcPts val="0"/>
              </a:spcAft>
              <a:buNone/>
            </a:pPr>
            <a:endParaRPr/>
          </a:p>
        </p:txBody>
      </p:sp>
      <p:sp>
        <p:nvSpPr>
          <p:cNvPr id="390" name="Google Shape;390;g1f6d86d0bb8_1_15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15fea44a36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g215fea44a36_0_2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a:t>
            </a:r>
            <a:endParaRPr/>
          </a:p>
          <a:p>
            <a:pPr marL="457200" lvl="0" indent="-336550" algn="l" rtl="0">
              <a:spcBef>
                <a:spcPts val="0"/>
              </a:spcBef>
              <a:spcAft>
                <a:spcPts val="0"/>
              </a:spcAft>
              <a:buSzPts val="1700"/>
              <a:buChar char="-"/>
            </a:pPr>
            <a:r>
              <a:rPr lang="en-US" sz="1500"/>
              <a:t>e.g. identify that the genre ambient is high in instrumentalness and low in energy </a:t>
            </a:r>
            <a:endParaRPr sz="1500"/>
          </a:p>
          <a:p>
            <a:pPr marL="457200" lvl="0" indent="-336550" algn="l" rtl="0">
              <a:spcBef>
                <a:spcPts val="0"/>
              </a:spcBef>
              <a:spcAft>
                <a:spcPts val="0"/>
              </a:spcAft>
              <a:buSzPts val="1700"/>
              <a:buChar char="-"/>
            </a:pPr>
            <a:r>
              <a:rPr lang="en-US" sz="1500"/>
              <a:t>determine what types of characteristics in audio features they are looking for (some prefer high energy music) + ~</a:t>
            </a:r>
            <a:endParaRPr sz="1500"/>
          </a:p>
          <a:p>
            <a:pPr marL="0" lvl="0" indent="0" algn="l" rtl="0">
              <a:spcBef>
                <a:spcPts val="0"/>
              </a:spcBef>
              <a:spcAft>
                <a:spcPts val="0"/>
              </a:spcAft>
              <a:buNone/>
            </a:pPr>
            <a:endParaRPr sz="1500"/>
          </a:p>
          <a:p>
            <a:pPr marL="457200" lvl="0" indent="-336550" algn="l" rtl="0">
              <a:spcBef>
                <a:spcPts val="0"/>
              </a:spcBef>
              <a:spcAft>
                <a:spcPts val="0"/>
              </a:spcAft>
              <a:buSzPts val="1700"/>
              <a:buChar char="-"/>
            </a:pPr>
            <a:r>
              <a:rPr lang="en-US" sz="1500"/>
              <a:t>meanings of valence and speechiness</a:t>
            </a:r>
            <a:endParaRPr sz="1500"/>
          </a:p>
          <a:p>
            <a:pPr marL="457200" lvl="0" indent="-336550" algn="l" rtl="0">
              <a:spcBef>
                <a:spcPts val="0"/>
              </a:spcBef>
              <a:spcAft>
                <a:spcPts val="0"/>
              </a:spcAft>
              <a:buSzPts val="1700"/>
              <a:buChar char="-"/>
            </a:pPr>
            <a:r>
              <a:rPr lang="en-US" sz="1500"/>
              <a:t>parallel line: looks like trends, assume that there are correlations between these up and downs among audio features</a:t>
            </a:r>
            <a:endParaRPr sz="1500"/>
          </a:p>
          <a:p>
            <a:pPr marL="457200" lvl="0" indent="-336550" algn="l" rtl="0">
              <a:spcBef>
                <a:spcPts val="0"/>
              </a:spcBef>
              <a:spcAft>
                <a:spcPts val="0"/>
              </a:spcAft>
              <a:buSzPts val="1700"/>
              <a:buChar char="-"/>
            </a:pPr>
            <a:r>
              <a:rPr lang="en-US" sz="1500"/>
              <a:t>bubble chart: similar sizes of circles are confusing, not sure why we pull these audio features out for recommendations</a:t>
            </a:r>
            <a:endParaRPr sz="1500"/>
          </a:p>
          <a:p>
            <a:pPr marL="457200" lvl="0" indent="-336550" algn="l" rtl="0">
              <a:spcBef>
                <a:spcPts val="0"/>
              </a:spcBef>
              <a:spcAft>
                <a:spcPts val="0"/>
              </a:spcAft>
              <a:buSzPts val="1700"/>
              <a:buChar char="-"/>
            </a:pPr>
            <a:r>
              <a:rPr lang="en-US" sz="1500"/>
              <a:t>dataset use values between 0~1 to evaluate the high and low in audio features for each genre, y-axis of parallel</a:t>
            </a:r>
            <a:endParaRPr sz="1500"/>
          </a:p>
          <a:p>
            <a:pPr marL="0" lvl="0" indent="0" algn="l" rtl="0">
              <a:spcBef>
                <a:spcPts val="0"/>
              </a:spcBef>
              <a:spcAft>
                <a:spcPts val="0"/>
              </a:spcAft>
              <a:buNone/>
            </a:pPr>
            <a:endParaRPr sz="1500"/>
          </a:p>
          <a:p>
            <a:pPr marL="457200" lvl="0" indent="-336550" algn="l" rtl="0">
              <a:spcBef>
                <a:spcPts val="0"/>
              </a:spcBef>
              <a:spcAft>
                <a:spcPts val="0"/>
              </a:spcAft>
              <a:buSzPts val="1700"/>
              <a:buChar char="-"/>
            </a:pPr>
            <a:r>
              <a:rPr lang="en-US" sz="1500"/>
              <a:t>reflect that they can easily determine the characteristics of the genres when looking at bar chart</a:t>
            </a:r>
            <a:endParaRPr sz="1500"/>
          </a:p>
        </p:txBody>
      </p:sp>
      <p:sp>
        <p:nvSpPr>
          <p:cNvPr id="469" name="Google Shape;469;g215fea44a36_0_2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f6d86d0bb8_1_8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g1f6d86d0bb8_1_8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After considering user testing results of various charts we decided to use a few bar charts.  Our design rationle considered comprehension and ease of understanding.  We also made use of the pre-attentive visual abilities.  </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b="1"/>
              <a:t>color </a:t>
            </a:r>
            <a:r>
              <a:rPr lang="en-US"/>
              <a:t>- Our color choice was based on Spotify’s brand color scheme. AND  we also used color differenentiave different categories and characteristics. We counsidered Humans preattentive ability to dintinguish color and to group by color.   We were concerned uers might associate or group  instrumentalness and speachiness together since they share a similar  green color, but this was not an issue during testing. We also choose to reduce the information presented - only a small number of categories as not to overwhelm users.</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b="1"/>
              <a:t>Length -</a:t>
            </a:r>
            <a:r>
              <a:rPr lang="en-US"/>
              <a:t> We choose the bar chart as it utilized length-   humans are very good at identifying  lenghth andwhich items are longer and shorter.   Also we choose not to include numbers indicating levels of energy etc  next to the bars  as for most users  knowing the exact value wasn't important. </a:t>
            </a:r>
            <a:r>
              <a:rPr lang="en-US" strike="sngStrike"/>
              <a:t>Cross catergory numberical  comparisions might not be relevant either. If a song had an energy score of .9 comparing it to instrumentalism score of .9 wouldnt be meaninful. Left the x- axis values in case a user did want to konw and roughly compare across genres.</a:t>
            </a:r>
            <a:endParaRPr strike="sngStrike"/>
          </a:p>
          <a:p>
            <a:pPr marL="0" lvl="0" indent="0" algn="l" rtl="0">
              <a:spcBef>
                <a:spcPts val="0"/>
              </a:spcBef>
              <a:spcAft>
                <a:spcPts val="0"/>
              </a:spcAft>
              <a:buClr>
                <a:schemeClr val="dk1"/>
              </a:buClr>
              <a:buFont typeface="Arial"/>
              <a:buNone/>
            </a:pPr>
            <a:endParaRPr b="1"/>
          </a:p>
          <a:p>
            <a:pPr marL="0" lvl="0" indent="0" algn="l" rtl="0">
              <a:spcBef>
                <a:spcPts val="0"/>
              </a:spcBef>
              <a:spcAft>
                <a:spcPts val="0"/>
              </a:spcAft>
              <a:buClr>
                <a:schemeClr val="dk1"/>
              </a:buClr>
              <a:buFont typeface="Arial"/>
              <a:buNone/>
            </a:pPr>
            <a:r>
              <a:rPr lang="en-US" b="1"/>
              <a:t>Comprehension </a:t>
            </a:r>
            <a:r>
              <a:rPr lang="en-US"/>
              <a:t>-  This chart type didnt require any advanced data literacy skills. And As you will hear next in the challenges section we focused on readibility vs complexity. </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endParaRPr/>
          </a:p>
        </p:txBody>
      </p:sp>
      <p:sp>
        <p:nvSpPr>
          <p:cNvPr id="557" name="Google Shape;557;g1f6d86d0bb8_1_8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215fea44a36_0_4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3" name="Google Shape;633;g215fea44a36_0_4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 Script:</a:t>
            </a:r>
            <a:endParaRPr/>
          </a:p>
          <a:p>
            <a:pPr marL="457200" lvl="0" indent="-330200" algn="l" rtl="0">
              <a:spcBef>
                <a:spcPts val="0"/>
              </a:spcBef>
              <a:spcAft>
                <a:spcPts val="0"/>
              </a:spcAft>
              <a:buSzPts val="1600"/>
              <a:buChar char="-"/>
            </a:pPr>
            <a:r>
              <a:rPr lang="en-US" sz="1400"/>
              <a:t>design process: topic first, try possible audience groups while coming up with topic-related questions that people would find interesting to know about</a:t>
            </a:r>
            <a:endParaRPr sz="1400"/>
          </a:p>
          <a:p>
            <a:pPr marL="457200" lvl="0" indent="-330200" algn="l" rtl="0">
              <a:spcBef>
                <a:spcPts val="0"/>
              </a:spcBef>
              <a:spcAft>
                <a:spcPts val="0"/>
              </a:spcAft>
              <a:buSzPts val="1600"/>
              <a:buChar char="-"/>
            </a:pPr>
            <a:r>
              <a:rPr lang="en-US" sz="1400"/>
              <a:t>spend a lot of time finding the suitable dataset with the right variables that related to the questions</a:t>
            </a:r>
            <a:endParaRPr sz="1400"/>
          </a:p>
          <a:p>
            <a:pPr marL="457200" lvl="0" indent="-330200" algn="l" rtl="0">
              <a:spcBef>
                <a:spcPts val="0"/>
              </a:spcBef>
              <a:spcAft>
                <a:spcPts val="0"/>
              </a:spcAft>
              <a:buSzPts val="1600"/>
              <a:buChar char="-"/>
            </a:pPr>
            <a:r>
              <a:rPr lang="en-US" sz="1400"/>
              <a:t>tried multiple types of graphs, multiple variables, hard to find the right one that can deliver our messages the best to users</a:t>
            </a:r>
            <a:endParaRPr sz="14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sz="1400" b="1"/>
              <a:t>C Script:  </a:t>
            </a:r>
            <a:endParaRPr sz="1400" b="1"/>
          </a:p>
          <a:p>
            <a:pPr marL="0" lvl="0" indent="0" algn="l" rtl="0">
              <a:spcBef>
                <a:spcPts val="0"/>
              </a:spcBef>
              <a:spcAft>
                <a:spcPts val="0"/>
              </a:spcAft>
              <a:buNone/>
            </a:pPr>
            <a:r>
              <a:rPr lang="en-US" sz="1400"/>
              <a:t>We learned that we need to focus on audience needs over what looks cool or is most visually appealing. The asthetic appeal does affect the user experience, but if users dont understand the Visualization , its not useful.  For example, we experimented with a radar chart but most users were clueless on how to read it.  We found that the simplest elements of the bar chart were the most effective.  Foucus on user needs and preferences - A chart that we like, may not  be what our users like.</a:t>
            </a:r>
            <a:endParaRPr sz="1400"/>
          </a:p>
          <a:p>
            <a:pPr marL="0" lvl="0" indent="0" algn="l" rtl="0">
              <a:spcBef>
                <a:spcPts val="0"/>
              </a:spcBef>
              <a:spcAft>
                <a:spcPts val="0"/>
              </a:spcAft>
              <a:buNone/>
            </a:pPr>
            <a:r>
              <a:rPr lang="en-US" sz="1400"/>
              <a:t>Lastly, We also instincitivly focused on design style appropriate for corporate setting, but realized we could be a bit more playful and less formal  design style. </a:t>
            </a:r>
            <a:r>
              <a:rPr lang="en-US" sz="1400" strike="sngStrike"/>
              <a:t>Realistically, it still has a bit of a corporate appearacne. </a:t>
            </a:r>
            <a:endParaRPr sz="1400" strike="sngStrike"/>
          </a:p>
          <a:p>
            <a:pPr marL="0" lvl="0" indent="0" algn="l" rtl="0">
              <a:spcBef>
                <a:spcPts val="0"/>
              </a:spcBef>
              <a:spcAft>
                <a:spcPts val="0"/>
              </a:spcAft>
              <a:buNone/>
            </a:pPr>
            <a:r>
              <a:rPr lang="en-US"/>
              <a:t> </a:t>
            </a:r>
            <a:endParaRPr/>
          </a:p>
          <a:p>
            <a:pPr marL="0" lvl="0" indent="0" algn="l" rtl="0">
              <a:spcBef>
                <a:spcPts val="0"/>
              </a:spcBef>
              <a:spcAft>
                <a:spcPts val="0"/>
              </a:spcAft>
              <a:buNone/>
            </a:pPr>
            <a:endParaRPr/>
          </a:p>
          <a:p>
            <a:pPr marL="457200" lvl="0" indent="-317500" algn="l" rtl="0">
              <a:spcBef>
                <a:spcPts val="0"/>
              </a:spcBef>
              <a:spcAft>
                <a:spcPts val="0"/>
              </a:spcAft>
              <a:buClr>
                <a:schemeClr val="dk1"/>
              </a:buClr>
              <a:buSzPts val="1400"/>
              <a:buAutoNum type="arabicParenR"/>
            </a:pPr>
            <a:r>
              <a:rPr lang="en-US" b="1" strike="sngStrike"/>
              <a:t>Learned:</a:t>
            </a:r>
            <a:endParaRPr b="1" strike="sngStrike"/>
          </a:p>
          <a:p>
            <a:pPr marL="0" lvl="0" indent="0" algn="l" rtl="0">
              <a:spcBef>
                <a:spcPts val="0"/>
              </a:spcBef>
              <a:spcAft>
                <a:spcPts val="0"/>
              </a:spcAft>
              <a:buClr>
                <a:schemeClr val="dk1"/>
              </a:buClr>
              <a:buSzPts val="1100"/>
              <a:buFont typeface="Arial"/>
              <a:buNone/>
            </a:pPr>
            <a:r>
              <a:rPr lang="en-US" strike="sngStrike">
                <a:latin typeface="Quattrocento Sans"/>
                <a:ea typeface="Quattrocento Sans"/>
                <a:cs typeface="Quattrocento Sans"/>
                <a:sym typeface="Quattrocento Sans"/>
              </a:rPr>
              <a:t>Consider the audience. - </a:t>
            </a:r>
            <a:endParaRPr strike="sngStrike">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r>
              <a:rPr lang="en-US" strike="sngStrike">
                <a:latin typeface="Quattrocento Sans"/>
                <a:ea typeface="Quattrocento Sans"/>
                <a:cs typeface="Quattrocento Sans"/>
                <a:sym typeface="Quattrocento Sans"/>
              </a:rPr>
              <a:t>C) </a:t>
            </a:r>
            <a:r>
              <a:rPr lang="en-US" b="1" strike="sngStrike">
                <a:latin typeface="Quattrocento Sans"/>
                <a:ea typeface="Quattrocento Sans"/>
                <a:cs typeface="Quattrocento Sans"/>
                <a:sym typeface="Quattrocento Sans"/>
              </a:rPr>
              <a:t>Audience needs over what looks cool or flashy. </a:t>
            </a:r>
            <a:r>
              <a:rPr lang="en-US" strike="sngStrike">
                <a:latin typeface="Quattrocento Sans"/>
                <a:ea typeface="Quattrocento Sans"/>
                <a:cs typeface="Quattrocento Sans"/>
                <a:sym typeface="Quattrocento Sans"/>
              </a:rPr>
              <a:t> We experimented with several chart types. - A radar chart that had interactivity, but some users were clueless about how to read. packed bubble that, but the simplest elements - lines in bar charts and lines in a radar chart were most effective.  Understandable vs flashy.</a:t>
            </a:r>
            <a:endParaRPr strike="sngStrike">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r>
              <a:rPr lang="en-US" strike="sngStrike">
                <a:latin typeface="Quattrocento Sans"/>
                <a:ea typeface="Quattrocento Sans"/>
                <a:cs typeface="Quattrocento Sans"/>
                <a:sym typeface="Quattrocento Sans"/>
              </a:rPr>
              <a:t>Also &amp; learned - make the one-pager design visually suitable for target audience (instead of a professional report)  </a:t>
            </a:r>
            <a:endParaRPr strike="sngStrike">
              <a:latin typeface="Quattrocento Sans"/>
              <a:ea typeface="Quattrocento Sans"/>
              <a:cs typeface="Quattrocento Sans"/>
              <a:sym typeface="Quattrocento Sans"/>
            </a:endParaRPr>
          </a:p>
          <a:p>
            <a:pPr marL="457200" lvl="0" indent="-317500" algn="l" rtl="0">
              <a:spcBef>
                <a:spcPts val="0"/>
              </a:spcBef>
              <a:spcAft>
                <a:spcPts val="0"/>
              </a:spcAft>
              <a:buClr>
                <a:schemeClr val="dk1"/>
              </a:buClr>
              <a:buSzPts val="1400"/>
              <a:buFont typeface="Quattrocento Sans"/>
              <a:buAutoNum type="arabicParenR"/>
            </a:pPr>
            <a:r>
              <a:rPr lang="en-US" strike="sngStrike">
                <a:solidFill>
                  <a:schemeClr val="dk2"/>
                </a:solidFill>
                <a:latin typeface="Quattrocento Sans"/>
                <a:ea typeface="Quattrocento Sans"/>
                <a:cs typeface="Quattrocento Sans"/>
                <a:sym typeface="Quattrocento Sans"/>
              </a:rPr>
              <a:t>What we like and expect our users to like  wont always be what our users like best </a:t>
            </a:r>
            <a:endParaRPr strike="sngStrike">
              <a:solidFill>
                <a:schemeClr val="dk2"/>
              </a:solidFill>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r>
              <a:rPr lang="en-US" b="1" strike="sngStrike">
                <a:latin typeface="Quattrocento Sans"/>
                <a:ea typeface="Quattrocento Sans"/>
                <a:cs typeface="Quattrocento Sans"/>
                <a:sym typeface="Quattrocento Sans"/>
              </a:rPr>
              <a:t>prettier  (simpler)graphs would not necessarily make the messages we want to deliver clearer to users</a:t>
            </a:r>
            <a:endParaRPr strike="sngStrike"/>
          </a:p>
        </p:txBody>
      </p:sp>
      <p:sp>
        <p:nvSpPr>
          <p:cNvPr id="634" name="Google Shape;634;g215fea44a36_0_4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lt1"/>
                </a:solidFill>
              </a:rPr>
              <a:t>Slide Deck adapted from 24 Slides </a:t>
            </a:r>
            <a:endParaRPr>
              <a:solidFill>
                <a:schemeClr val="lt1"/>
              </a:solidFill>
            </a:endParaRPr>
          </a:p>
          <a:p>
            <a:pPr marL="0" lvl="0" indent="0" algn="l" rtl="0">
              <a:spcBef>
                <a:spcPts val="0"/>
              </a:spcBef>
              <a:spcAft>
                <a:spcPts val="0"/>
              </a:spcAft>
              <a:buNone/>
            </a:pPr>
            <a:r>
              <a:rPr lang="en-US" sz="1150" u="sng">
                <a:solidFill>
                  <a:schemeClr val="lt1"/>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https://24slides.com/templates/view/other/spotify-themed-powerpoint-template</a:t>
            </a:r>
            <a:endParaRPr>
              <a:solidFill>
                <a:schemeClr val="lt1"/>
              </a:solidFill>
            </a:endParaRPr>
          </a:p>
        </p:txBody>
      </p:sp>
      <p:sp>
        <p:nvSpPr>
          <p:cNvPr id="713" name="Google Shape;71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334963" y="296863"/>
            <a:ext cx="11522075" cy="115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8"/>
          <p:cNvSpPr txBox="1">
            <a:spLocks noGrp="1"/>
          </p:cNvSpPr>
          <p:nvPr>
            <p:ph type="body" idx="1"/>
          </p:nvPr>
        </p:nvSpPr>
        <p:spPr>
          <a:xfrm rot="5400000">
            <a:off x="3920332" y="-1759743"/>
            <a:ext cx="4351338" cy="115220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0"/>
          <p:cNvSpPr txBox="1">
            <a:spLocks noGrp="1"/>
          </p:cNvSpPr>
          <p:nvPr>
            <p:ph type="title"/>
          </p:nvPr>
        </p:nvSpPr>
        <p:spPr>
          <a:xfrm>
            <a:off x="334963" y="296863"/>
            <a:ext cx="11522075" cy="115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911383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22"/>
          <p:cNvSpPr txBox="1">
            <a:spLocks noGrp="1"/>
          </p:cNvSpPr>
          <p:nvPr>
            <p:ph type="title"/>
          </p:nvPr>
        </p:nvSpPr>
        <p:spPr>
          <a:xfrm>
            <a:off x="334963" y="296863"/>
            <a:ext cx="11522075" cy="115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2"/>
          <p:cNvSpPr txBox="1">
            <a:spLocks noGrp="1"/>
          </p:cNvSpPr>
          <p:nvPr>
            <p:ph type="body" idx="1"/>
          </p:nvPr>
        </p:nvSpPr>
        <p:spPr>
          <a:xfrm>
            <a:off x="334963" y="1825625"/>
            <a:ext cx="11522075"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334963" y="296863"/>
            <a:ext cx="11522075" cy="115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7"/>
          <p:cNvSpPr>
            <a:spLocks noGrp="1"/>
          </p:cNvSpPr>
          <p:nvPr>
            <p:ph type="pic" idx="2"/>
          </p:nvPr>
        </p:nvSpPr>
        <p:spPr>
          <a:xfrm>
            <a:off x="5183188" y="987425"/>
            <a:ext cx="6172200" cy="4873625"/>
          </a:xfrm>
          <a:prstGeom prst="rect">
            <a:avLst/>
          </a:prstGeom>
          <a:noFill/>
          <a:ln>
            <a:noFill/>
          </a:ln>
        </p:spPr>
      </p:sp>
      <p:sp>
        <p:nvSpPr>
          <p:cNvPr id="69" name="Google Shape;69;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334963" y="296863"/>
            <a:ext cx="11522075" cy="115093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Quattrocento Sans"/>
              <a:buNone/>
              <a:defRPr sz="44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334963" y="1825625"/>
            <a:ext cx="1152207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6"/>
          <p:cNvPicPr preferRelativeResize="0"/>
          <p:nvPr/>
        </p:nvPicPr>
        <p:blipFill rotWithShape="1">
          <a:blip r:embed="rId13">
            <a:alphaModFix/>
          </a:blip>
          <a:srcRect/>
          <a:stretch/>
        </p:blipFill>
        <p:spPr>
          <a:xfrm>
            <a:off x="0" y="-976470"/>
            <a:ext cx="2906917" cy="800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1">
          <p15:clr>
            <a:srgbClr val="F26B43"/>
          </p15:clr>
        </p15:guide>
        <p15:guide id="2" pos="7469">
          <p15:clr>
            <a:srgbClr val="F26B43"/>
          </p15:clr>
        </p15:guide>
        <p15:guide id="3" orient="horz" pos="187">
          <p15:clr>
            <a:srgbClr val="F26B43"/>
          </p15:clr>
        </p15:guide>
        <p15:guide id="4"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24slides.com/templates/view/other/spotify-themed-powerpoint-templ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89"/>
        <p:cNvGrpSpPr/>
        <p:nvPr/>
      </p:nvGrpSpPr>
      <p:grpSpPr>
        <a:xfrm>
          <a:off x="0" y="0"/>
          <a:ext cx="0" cy="0"/>
          <a:chOff x="0" y="0"/>
          <a:chExt cx="0" cy="0"/>
        </a:xfrm>
      </p:grpSpPr>
      <p:sp>
        <p:nvSpPr>
          <p:cNvPr id="90" name="Google Shape;90;p1"/>
          <p:cNvSpPr/>
          <p:nvPr/>
        </p:nvSpPr>
        <p:spPr>
          <a:xfrm rot="-5400000">
            <a:off x="10920031" y="-311328"/>
            <a:ext cx="1590600" cy="1590600"/>
          </a:xfrm>
          <a:prstGeom prst="blockArc">
            <a:avLst>
              <a:gd name="adj1" fmla="val 5832300"/>
              <a:gd name="adj2" fmla="val 77390"/>
              <a:gd name="adj3" fmla="val 1878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 name="Google Shape;91;p1"/>
          <p:cNvSpPr txBox="1"/>
          <p:nvPr/>
        </p:nvSpPr>
        <p:spPr>
          <a:xfrm>
            <a:off x="2395050" y="2522700"/>
            <a:ext cx="7401900" cy="2001000"/>
          </a:xfrm>
          <a:prstGeom prst="rect">
            <a:avLst/>
          </a:prstGeom>
          <a:noFill/>
          <a:ln>
            <a:noFill/>
          </a:ln>
        </p:spPr>
        <p:txBody>
          <a:bodyPr spcFirstLastPara="1" wrap="square" lIns="91425" tIns="45700" rIns="91425" bIns="45700" anchor="t" anchorCtr="0">
            <a:spAutoFit/>
          </a:bodyPr>
          <a:lstStyle/>
          <a:p>
            <a:pPr marL="0" marR="0" lvl="0" indent="0" algn="ctr" rtl="0">
              <a:spcBef>
                <a:spcPts val="3600"/>
              </a:spcBef>
              <a:spcAft>
                <a:spcPts val="0"/>
              </a:spcAft>
              <a:buNone/>
            </a:pPr>
            <a:r>
              <a:rPr lang="en-US" sz="6200" b="1">
                <a:solidFill>
                  <a:schemeClr val="lt1"/>
                </a:solidFill>
                <a:latin typeface="Quattrocento Sans"/>
                <a:ea typeface="Quattrocento Sans"/>
                <a:cs typeface="Quattrocento Sans"/>
                <a:sym typeface="Quattrocento Sans"/>
              </a:rPr>
              <a:t>Music Genres for Studying</a:t>
            </a:r>
            <a:endParaRPr sz="8000" b="1" i="0" u="none" strike="noStrike" cap="none">
              <a:solidFill>
                <a:schemeClr val="lt1"/>
              </a:solidFill>
              <a:latin typeface="Quattrocento Sans"/>
              <a:ea typeface="Quattrocento Sans"/>
              <a:cs typeface="Quattrocento Sans"/>
              <a:sym typeface="Quattrocento Sans"/>
            </a:endParaRPr>
          </a:p>
        </p:txBody>
      </p:sp>
      <p:sp>
        <p:nvSpPr>
          <p:cNvPr id="92" name="Google Shape;92;p1"/>
          <p:cNvSpPr/>
          <p:nvPr/>
        </p:nvSpPr>
        <p:spPr>
          <a:xfrm rot="-5400000">
            <a:off x="5886000" y="557850"/>
            <a:ext cx="420000" cy="12180300"/>
          </a:xfrm>
          <a:prstGeom prst="round2SameRect">
            <a:avLst>
              <a:gd name="adj1" fmla="val 0"/>
              <a:gd name="adj2" fmla="val 0"/>
            </a:avLst>
          </a:pr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grpSp>
        <p:nvGrpSpPr>
          <p:cNvPr id="93" name="Google Shape;93;p1"/>
          <p:cNvGrpSpPr/>
          <p:nvPr/>
        </p:nvGrpSpPr>
        <p:grpSpPr>
          <a:xfrm rot="-1387492">
            <a:off x="9532907" y="2398872"/>
            <a:ext cx="654992" cy="680184"/>
            <a:chOff x="6714281" y="3033918"/>
            <a:chExt cx="792480" cy="822960"/>
          </a:xfrm>
        </p:grpSpPr>
        <p:sp>
          <p:nvSpPr>
            <p:cNvPr id="94" name="Google Shape;94;p1"/>
            <p:cNvSpPr/>
            <p:nvPr/>
          </p:nvSpPr>
          <p:spPr>
            <a:xfrm>
              <a:off x="6714281" y="3033918"/>
              <a:ext cx="792480" cy="82296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95" name="Google Shape;95;p1" descr="Music note outline"/>
            <p:cNvPicPr preferRelativeResize="0"/>
            <p:nvPr/>
          </p:nvPicPr>
          <p:blipFill rotWithShape="1">
            <a:blip r:embed="rId3">
              <a:alphaModFix/>
            </a:blip>
            <a:srcRect/>
            <a:stretch/>
          </p:blipFill>
          <p:spPr>
            <a:xfrm>
              <a:off x="6826636" y="3161513"/>
              <a:ext cx="567771" cy="567771"/>
            </a:xfrm>
            <a:prstGeom prst="rect">
              <a:avLst/>
            </a:prstGeom>
            <a:noFill/>
            <a:ln>
              <a:noFill/>
            </a:ln>
          </p:spPr>
        </p:pic>
      </p:grpSp>
      <p:grpSp>
        <p:nvGrpSpPr>
          <p:cNvPr id="96" name="Google Shape;96;p1"/>
          <p:cNvGrpSpPr/>
          <p:nvPr/>
        </p:nvGrpSpPr>
        <p:grpSpPr>
          <a:xfrm rot="-1485300">
            <a:off x="10686660" y="4893113"/>
            <a:ext cx="1054712" cy="1095278"/>
            <a:chOff x="10454640" y="1737360"/>
            <a:chExt cx="792480" cy="822960"/>
          </a:xfrm>
        </p:grpSpPr>
        <p:sp>
          <p:nvSpPr>
            <p:cNvPr id="97" name="Google Shape;97;p1"/>
            <p:cNvSpPr/>
            <p:nvPr/>
          </p:nvSpPr>
          <p:spPr>
            <a:xfrm>
              <a:off x="10454640" y="1737360"/>
              <a:ext cx="792480" cy="82296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98" name="Google Shape;98;p1" descr="Music notes outline"/>
            <p:cNvPicPr preferRelativeResize="0"/>
            <p:nvPr/>
          </p:nvPicPr>
          <p:blipFill rotWithShape="1">
            <a:blip r:embed="rId4">
              <a:alphaModFix/>
            </a:blip>
            <a:srcRect/>
            <a:stretch/>
          </p:blipFill>
          <p:spPr>
            <a:xfrm>
              <a:off x="10566995" y="1864955"/>
              <a:ext cx="567771" cy="567771"/>
            </a:xfrm>
            <a:prstGeom prst="rect">
              <a:avLst/>
            </a:prstGeom>
            <a:noFill/>
            <a:ln>
              <a:noFill/>
            </a:ln>
          </p:spPr>
        </p:pic>
      </p:grpSp>
      <p:pic>
        <p:nvPicPr>
          <p:cNvPr id="99" name="Google Shape;99;p1"/>
          <p:cNvPicPr preferRelativeResize="0"/>
          <p:nvPr/>
        </p:nvPicPr>
        <p:blipFill>
          <a:blip r:embed="rId5">
            <a:alphaModFix/>
          </a:blip>
          <a:stretch>
            <a:fillRect/>
          </a:stretch>
        </p:blipFill>
        <p:spPr>
          <a:xfrm>
            <a:off x="4342178" y="1469375"/>
            <a:ext cx="3507651" cy="1053324"/>
          </a:xfrm>
          <a:prstGeom prst="rect">
            <a:avLst/>
          </a:prstGeom>
          <a:noFill/>
          <a:ln>
            <a:noFill/>
          </a:ln>
        </p:spPr>
      </p:pic>
      <p:sp>
        <p:nvSpPr>
          <p:cNvPr id="100" name="Google Shape;100;p1"/>
          <p:cNvSpPr/>
          <p:nvPr/>
        </p:nvSpPr>
        <p:spPr>
          <a:xfrm rot="5400000" flipH="1">
            <a:off x="-869260" y="56230"/>
            <a:ext cx="1715400" cy="1715400"/>
          </a:xfrm>
          <a:prstGeom prst="blockArc">
            <a:avLst>
              <a:gd name="adj1" fmla="val 10800000"/>
              <a:gd name="adj2" fmla="val 21551066"/>
              <a:gd name="adj3" fmla="val 17623"/>
            </a:avLst>
          </a:pr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grpSp>
        <p:nvGrpSpPr>
          <p:cNvPr id="101" name="Google Shape;101;p1"/>
          <p:cNvGrpSpPr/>
          <p:nvPr/>
        </p:nvGrpSpPr>
        <p:grpSpPr>
          <a:xfrm rot="1725038">
            <a:off x="800547" y="3738468"/>
            <a:ext cx="1054936" cy="1095265"/>
            <a:chOff x="10454640" y="1737360"/>
            <a:chExt cx="792600" cy="822900"/>
          </a:xfrm>
        </p:grpSpPr>
        <p:sp>
          <p:nvSpPr>
            <p:cNvPr id="102" name="Google Shape;102;p1"/>
            <p:cNvSpPr/>
            <p:nvPr/>
          </p:nvSpPr>
          <p:spPr>
            <a:xfrm>
              <a:off x="10454640" y="1737360"/>
              <a:ext cx="792600" cy="8229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03" name="Google Shape;103;p1" descr="Music notes outline"/>
            <p:cNvPicPr preferRelativeResize="0"/>
            <p:nvPr/>
          </p:nvPicPr>
          <p:blipFill rotWithShape="1">
            <a:blip r:embed="rId4">
              <a:alphaModFix/>
            </a:blip>
            <a:srcRect/>
            <a:stretch/>
          </p:blipFill>
          <p:spPr>
            <a:xfrm>
              <a:off x="10566995" y="1864955"/>
              <a:ext cx="567771" cy="567771"/>
            </a:xfrm>
            <a:prstGeom prst="rect">
              <a:avLst/>
            </a:prstGeom>
            <a:noFill/>
            <a:ln>
              <a:noFill/>
            </a:ln>
          </p:spPr>
        </p:pic>
      </p:grpSp>
      <p:grpSp>
        <p:nvGrpSpPr>
          <p:cNvPr id="104" name="Google Shape;104;p1"/>
          <p:cNvGrpSpPr/>
          <p:nvPr/>
        </p:nvGrpSpPr>
        <p:grpSpPr>
          <a:xfrm rot="-1387492">
            <a:off x="2685368" y="302980"/>
            <a:ext cx="655091" cy="680134"/>
            <a:chOff x="6714281" y="3033918"/>
            <a:chExt cx="792600" cy="822900"/>
          </a:xfrm>
        </p:grpSpPr>
        <p:sp>
          <p:nvSpPr>
            <p:cNvPr id="105" name="Google Shape;105;p1"/>
            <p:cNvSpPr/>
            <p:nvPr/>
          </p:nvSpPr>
          <p:spPr>
            <a:xfrm>
              <a:off x="6714281" y="3033918"/>
              <a:ext cx="792600" cy="8229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06" name="Google Shape;106;p1" descr="Music note outline"/>
            <p:cNvPicPr preferRelativeResize="0"/>
            <p:nvPr/>
          </p:nvPicPr>
          <p:blipFill rotWithShape="1">
            <a:blip r:embed="rId3">
              <a:alphaModFix/>
            </a:blip>
            <a:srcRect/>
            <a:stretch/>
          </p:blipFill>
          <p:spPr>
            <a:xfrm>
              <a:off x="6826636" y="3161513"/>
              <a:ext cx="567771" cy="567771"/>
            </a:xfrm>
            <a:prstGeom prst="rect">
              <a:avLst/>
            </a:prstGeom>
            <a:noFill/>
            <a:ln>
              <a:noFill/>
            </a:ln>
          </p:spPr>
        </p:pic>
      </p:grpSp>
      <p:sp>
        <p:nvSpPr>
          <p:cNvPr id="107" name="Google Shape;107;p1"/>
          <p:cNvSpPr txBox="1"/>
          <p:nvPr/>
        </p:nvSpPr>
        <p:spPr>
          <a:xfrm>
            <a:off x="3615300" y="5194450"/>
            <a:ext cx="4961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Team</a:t>
            </a:r>
            <a:r>
              <a:rPr lang="en-US" sz="2000">
                <a:solidFill>
                  <a:schemeClr val="lt2"/>
                </a:solidFill>
              </a:rPr>
              <a:t> </a:t>
            </a:r>
            <a:r>
              <a:rPr lang="en-US" sz="2000" b="1">
                <a:solidFill>
                  <a:schemeClr val="lt1"/>
                </a:solidFill>
                <a:latin typeface="Quattrocento Sans"/>
                <a:ea typeface="Quattrocento Sans"/>
                <a:cs typeface="Quattrocento Sans"/>
                <a:sym typeface="Quattrocento Sans"/>
              </a:rPr>
              <a:t>Fog - Christine, Divyansh, Esther</a:t>
            </a:r>
            <a:endParaRPr sz="20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112"/>
        <p:cNvGrpSpPr/>
        <p:nvPr/>
      </p:nvGrpSpPr>
      <p:grpSpPr>
        <a:xfrm>
          <a:off x="0" y="0"/>
          <a:ext cx="0" cy="0"/>
          <a:chOff x="0" y="0"/>
          <a:chExt cx="0" cy="0"/>
        </a:xfrm>
      </p:grpSpPr>
      <p:sp>
        <p:nvSpPr>
          <p:cNvPr id="113" name="Google Shape;113;g1f6d86d0bb8_1_41"/>
          <p:cNvSpPr txBox="1"/>
          <p:nvPr/>
        </p:nvSpPr>
        <p:spPr>
          <a:xfrm>
            <a:off x="3219772" y="296875"/>
            <a:ext cx="78231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1DB954"/>
                </a:solidFill>
                <a:latin typeface="Quattrocento Sans"/>
                <a:ea typeface="Quattrocento Sans"/>
                <a:cs typeface="Quattrocento Sans"/>
                <a:sym typeface="Quattrocento Sans"/>
              </a:rPr>
              <a:t>Our </a:t>
            </a:r>
            <a:r>
              <a:rPr lang="en-US" sz="4400" b="1">
                <a:solidFill>
                  <a:schemeClr val="lt1"/>
                </a:solidFill>
                <a:latin typeface="Quattrocento Sans"/>
                <a:ea typeface="Quattrocento Sans"/>
                <a:cs typeface="Quattrocento Sans"/>
                <a:sym typeface="Quattrocento Sans"/>
              </a:rPr>
              <a:t>Project: Overview</a:t>
            </a:r>
            <a:endParaRPr/>
          </a:p>
        </p:txBody>
      </p:sp>
      <p:sp>
        <p:nvSpPr>
          <p:cNvPr id="114" name="Google Shape;114;g1f6d86d0bb8_1_41"/>
          <p:cNvSpPr/>
          <p:nvPr/>
        </p:nvSpPr>
        <p:spPr>
          <a:xfrm>
            <a:off x="11079126" y="6308725"/>
            <a:ext cx="777900" cy="549300"/>
          </a:xfrm>
          <a:prstGeom prst="round2SameRect">
            <a:avLst>
              <a:gd name="adj1" fmla="val 16667"/>
              <a:gd name="adj2" fmla="val 0"/>
            </a:avLst>
          </a:pr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15" name="Google Shape;115;g1f6d86d0bb8_1_41"/>
          <p:cNvCxnSpPr/>
          <p:nvPr/>
        </p:nvCxnSpPr>
        <p:spPr>
          <a:xfrm>
            <a:off x="3428683" y="6583362"/>
            <a:ext cx="7101900" cy="0"/>
          </a:xfrm>
          <a:prstGeom prst="straightConnector1">
            <a:avLst/>
          </a:prstGeom>
          <a:noFill/>
          <a:ln w="9525" cap="flat" cmpd="sng">
            <a:solidFill>
              <a:schemeClr val="lt1"/>
            </a:solidFill>
            <a:prstDash val="solid"/>
            <a:miter lim="800000"/>
            <a:headEnd type="none" w="sm" len="sm"/>
            <a:tailEnd type="none" w="sm" len="sm"/>
          </a:ln>
        </p:spPr>
      </p:cxnSp>
      <p:sp>
        <p:nvSpPr>
          <p:cNvPr id="116" name="Google Shape;116;g1f6d86d0bb8_1_41"/>
          <p:cNvSpPr txBox="1">
            <a:spLocks noGrp="1"/>
          </p:cNvSpPr>
          <p:nvPr>
            <p:ph type="sldNum" idx="12"/>
          </p:nvPr>
        </p:nvSpPr>
        <p:spPr>
          <a:xfrm>
            <a:off x="11174553" y="6400800"/>
            <a:ext cx="58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chemeClr val="lt1"/>
                </a:solidFill>
              </a:rPr>
              <a:t>1</a:t>
            </a:r>
            <a:endParaRPr/>
          </a:p>
        </p:txBody>
      </p:sp>
      <p:sp>
        <p:nvSpPr>
          <p:cNvPr id="117" name="Google Shape;117;g1f6d86d0bb8_1_41"/>
          <p:cNvSpPr txBox="1"/>
          <p:nvPr/>
        </p:nvSpPr>
        <p:spPr>
          <a:xfrm>
            <a:off x="4676075" y="2034750"/>
            <a:ext cx="6888300" cy="324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500" b="1">
                <a:solidFill>
                  <a:schemeClr val="lt1"/>
                </a:solidFill>
                <a:latin typeface="Quattrocento Sans"/>
                <a:ea typeface="Quattrocento Sans"/>
                <a:cs typeface="Quattrocento Sans"/>
                <a:sym typeface="Quattrocento Sans"/>
              </a:rPr>
              <a:t>College Students &amp; Working Adults</a:t>
            </a:r>
            <a:r>
              <a:rPr lang="en-US" sz="1500">
                <a:solidFill>
                  <a:schemeClr val="lt1"/>
                </a:solidFill>
                <a:latin typeface="Quattrocento Sans"/>
                <a:ea typeface="Quattrocento Sans"/>
                <a:cs typeface="Quattrocento Sans"/>
                <a:sym typeface="Quattrocento Sans"/>
              </a:rPr>
              <a:t>, between age of 18-29 that use music to </a:t>
            </a:r>
            <a:r>
              <a:rPr lang="en-US" sz="1500" b="1">
                <a:solidFill>
                  <a:schemeClr val="lt1"/>
                </a:solidFill>
                <a:latin typeface="Quattrocento Sans"/>
                <a:ea typeface="Quattrocento Sans"/>
                <a:cs typeface="Quattrocento Sans"/>
                <a:sym typeface="Quattrocento Sans"/>
              </a:rPr>
              <a:t>focus. </a:t>
            </a:r>
            <a:endParaRPr sz="1500" b="1">
              <a:solidFill>
                <a:schemeClr val="lt1"/>
              </a:solidFill>
              <a:latin typeface="Quattrocento Sans"/>
              <a:ea typeface="Quattrocento Sans"/>
              <a:cs typeface="Quattrocento Sans"/>
              <a:sym typeface="Quattrocento Sans"/>
            </a:endParaRPr>
          </a:p>
        </p:txBody>
      </p:sp>
      <p:grpSp>
        <p:nvGrpSpPr>
          <p:cNvPr id="118" name="Google Shape;118;g1f6d86d0bb8_1_41"/>
          <p:cNvGrpSpPr/>
          <p:nvPr/>
        </p:nvGrpSpPr>
        <p:grpSpPr>
          <a:xfrm>
            <a:off x="3420514" y="3745260"/>
            <a:ext cx="638161" cy="417600"/>
            <a:chOff x="9239555" y="2896672"/>
            <a:chExt cx="638161" cy="417600"/>
          </a:xfrm>
        </p:grpSpPr>
        <p:sp>
          <p:nvSpPr>
            <p:cNvPr id="119" name="Google Shape;119;g1f6d86d0bb8_1_41"/>
            <p:cNvSpPr/>
            <p:nvPr/>
          </p:nvSpPr>
          <p:spPr>
            <a:xfrm>
              <a:off x="9239555" y="2896672"/>
              <a:ext cx="638161" cy="417598"/>
            </a:xfrm>
            <a:custGeom>
              <a:avLst/>
              <a:gdLst/>
              <a:ahLst/>
              <a:cxnLst/>
              <a:rect l="l" t="t" r="r" b="b"/>
              <a:pathLst>
                <a:path w="92" h="60" extrusionOk="0">
                  <a:moveTo>
                    <a:pt x="92" y="54"/>
                  </a:moveTo>
                  <a:cubicBezTo>
                    <a:pt x="92" y="57"/>
                    <a:pt x="89" y="60"/>
                    <a:pt x="86" y="60"/>
                  </a:cubicBezTo>
                  <a:cubicBezTo>
                    <a:pt x="6" y="60"/>
                    <a:pt x="6" y="60"/>
                    <a:pt x="6" y="60"/>
                  </a:cubicBezTo>
                  <a:cubicBezTo>
                    <a:pt x="3" y="60"/>
                    <a:pt x="0" y="57"/>
                    <a:pt x="0" y="54"/>
                  </a:cubicBezTo>
                  <a:cubicBezTo>
                    <a:pt x="0" y="6"/>
                    <a:pt x="0" y="6"/>
                    <a:pt x="0" y="6"/>
                  </a:cubicBezTo>
                  <a:cubicBezTo>
                    <a:pt x="0" y="3"/>
                    <a:pt x="3" y="0"/>
                    <a:pt x="6" y="0"/>
                  </a:cubicBezTo>
                  <a:cubicBezTo>
                    <a:pt x="86" y="0"/>
                    <a:pt x="86" y="0"/>
                    <a:pt x="86" y="0"/>
                  </a:cubicBezTo>
                  <a:cubicBezTo>
                    <a:pt x="89" y="0"/>
                    <a:pt x="92" y="3"/>
                    <a:pt x="92" y="6"/>
                  </a:cubicBezTo>
                  <a:lnTo>
                    <a:pt x="92" y="54"/>
                  </a:lnTo>
                  <a:close/>
                </a:path>
              </a:pathLst>
            </a:custGeom>
            <a:noFill/>
            <a:ln w="14275" cap="rnd" cmpd="sng">
              <a:solidFill>
                <a:srgbClr val="1DB95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20" name="Google Shape;120;g1f6d86d0bb8_1_41"/>
            <p:cNvSpPr/>
            <p:nvPr/>
          </p:nvSpPr>
          <p:spPr>
            <a:xfrm>
              <a:off x="9336601" y="3228987"/>
              <a:ext cx="444066" cy="85285"/>
            </a:xfrm>
            <a:custGeom>
              <a:avLst/>
              <a:gdLst/>
              <a:ahLst/>
              <a:cxnLst/>
              <a:rect l="l" t="t" r="r" b="b"/>
              <a:pathLst>
                <a:path w="151" h="29" extrusionOk="0">
                  <a:moveTo>
                    <a:pt x="151" y="29"/>
                  </a:moveTo>
                  <a:lnTo>
                    <a:pt x="0" y="29"/>
                  </a:lnTo>
                  <a:lnTo>
                    <a:pt x="28" y="0"/>
                  </a:lnTo>
                  <a:lnTo>
                    <a:pt x="123" y="0"/>
                  </a:lnTo>
                  <a:lnTo>
                    <a:pt x="151" y="29"/>
                  </a:lnTo>
                  <a:close/>
                </a:path>
              </a:pathLst>
            </a:custGeom>
            <a:noFill/>
            <a:ln w="14275" cap="rnd" cmpd="sng">
              <a:solidFill>
                <a:srgbClr val="1DB95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21" name="Google Shape;121;g1f6d86d0bb8_1_41"/>
            <p:cNvSpPr/>
            <p:nvPr/>
          </p:nvSpPr>
          <p:spPr>
            <a:xfrm>
              <a:off x="9321898" y="3049595"/>
              <a:ext cx="111900" cy="1119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22" name="Google Shape;122;g1f6d86d0bb8_1_41"/>
            <p:cNvSpPr/>
            <p:nvPr/>
          </p:nvSpPr>
          <p:spPr>
            <a:xfrm>
              <a:off x="9489525" y="3061359"/>
              <a:ext cx="138300" cy="55800"/>
            </a:xfrm>
            <a:prstGeom prst="rect">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123" name="Google Shape;123;g1f6d86d0bb8_1_41"/>
            <p:cNvCxnSpPr/>
            <p:nvPr/>
          </p:nvCxnSpPr>
          <p:spPr>
            <a:xfrm rot="10800000">
              <a:off x="9377773" y="3049663"/>
              <a:ext cx="0" cy="26400"/>
            </a:xfrm>
            <a:prstGeom prst="straightConnector1">
              <a:avLst/>
            </a:prstGeom>
            <a:noFill/>
            <a:ln w="14275" cap="rnd" cmpd="sng">
              <a:solidFill>
                <a:schemeClr val="lt1"/>
              </a:solidFill>
              <a:prstDash val="solid"/>
              <a:round/>
              <a:headEnd type="none" w="med" len="med"/>
              <a:tailEnd type="none" w="med" len="med"/>
            </a:ln>
          </p:spPr>
        </p:cxnSp>
        <p:cxnSp>
          <p:nvCxnSpPr>
            <p:cNvPr id="124" name="Google Shape;124;g1f6d86d0bb8_1_41"/>
            <p:cNvCxnSpPr/>
            <p:nvPr/>
          </p:nvCxnSpPr>
          <p:spPr>
            <a:xfrm rot="10800000">
              <a:off x="9321906" y="3105472"/>
              <a:ext cx="29400" cy="0"/>
            </a:xfrm>
            <a:prstGeom prst="straightConnector1">
              <a:avLst/>
            </a:prstGeom>
            <a:noFill/>
            <a:ln w="14275" cap="rnd" cmpd="sng">
              <a:solidFill>
                <a:schemeClr val="lt1"/>
              </a:solidFill>
              <a:prstDash val="solid"/>
              <a:round/>
              <a:headEnd type="none" w="med" len="med"/>
              <a:tailEnd type="none" w="med" len="med"/>
            </a:ln>
          </p:spPr>
        </p:cxnSp>
        <p:cxnSp>
          <p:nvCxnSpPr>
            <p:cNvPr id="125" name="Google Shape;125;g1f6d86d0bb8_1_41"/>
            <p:cNvCxnSpPr/>
            <p:nvPr/>
          </p:nvCxnSpPr>
          <p:spPr>
            <a:xfrm>
              <a:off x="9377773" y="3131939"/>
              <a:ext cx="0" cy="29400"/>
            </a:xfrm>
            <a:prstGeom prst="straightConnector1">
              <a:avLst/>
            </a:prstGeom>
            <a:noFill/>
            <a:ln w="14275" cap="rnd" cmpd="sng">
              <a:solidFill>
                <a:schemeClr val="lt1"/>
              </a:solidFill>
              <a:prstDash val="solid"/>
              <a:round/>
              <a:headEnd type="none" w="med" len="med"/>
              <a:tailEnd type="none" w="med" len="med"/>
            </a:ln>
          </p:spPr>
        </p:cxnSp>
        <p:cxnSp>
          <p:nvCxnSpPr>
            <p:cNvPr id="126" name="Google Shape;126;g1f6d86d0bb8_1_41"/>
            <p:cNvCxnSpPr/>
            <p:nvPr/>
          </p:nvCxnSpPr>
          <p:spPr>
            <a:xfrm>
              <a:off x="9407181" y="3105472"/>
              <a:ext cx="26400" cy="0"/>
            </a:xfrm>
            <a:prstGeom prst="straightConnector1">
              <a:avLst/>
            </a:prstGeom>
            <a:noFill/>
            <a:ln w="14275" cap="rnd" cmpd="sng">
              <a:solidFill>
                <a:schemeClr val="lt1"/>
              </a:solidFill>
              <a:prstDash val="solid"/>
              <a:round/>
              <a:headEnd type="none" w="med" len="med"/>
              <a:tailEnd type="none" w="med" len="med"/>
            </a:ln>
          </p:spPr>
        </p:cxnSp>
        <p:sp>
          <p:nvSpPr>
            <p:cNvPr id="127" name="Google Shape;127;g1f6d86d0bb8_1_41"/>
            <p:cNvSpPr/>
            <p:nvPr/>
          </p:nvSpPr>
          <p:spPr>
            <a:xfrm>
              <a:off x="9683619" y="3049595"/>
              <a:ext cx="111900" cy="1119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128" name="Google Shape;128;g1f6d86d0bb8_1_41"/>
            <p:cNvCxnSpPr/>
            <p:nvPr/>
          </p:nvCxnSpPr>
          <p:spPr>
            <a:xfrm rot="10800000">
              <a:off x="9739496" y="3049663"/>
              <a:ext cx="0" cy="26400"/>
            </a:xfrm>
            <a:prstGeom prst="straightConnector1">
              <a:avLst/>
            </a:prstGeom>
            <a:noFill/>
            <a:ln w="14275" cap="rnd" cmpd="sng">
              <a:solidFill>
                <a:schemeClr val="lt1"/>
              </a:solidFill>
              <a:prstDash val="solid"/>
              <a:round/>
              <a:headEnd type="none" w="med" len="med"/>
              <a:tailEnd type="none" w="med" len="med"/>
            </a:ln>
          </p:spPr>
        </p:cxnSp>
        <p:cxnSp>
          <p:nvCxnSpPr>
            <p:cNvPr id="129" name="Google Shape;129;g1f6d86d0bb8_1_41"/>
            <p:cNvCxnSpPr/>
            <p:nvPr/>
          </p:nvCxnSpPr>
          <p:spPr>
            <a:xfrm rot="10800000">
              <a:off x="9683627" y="3105472"/>
              <a:ext cx="29400" cy="0"/>
            </a:xfrm>
            <a:prstGeom prst="straightConnector1">
              <a:avLst/>
            </a:prstGeom>
            <a:noFill/>
            <a:ln w="14275" cap="rnd" cmpd="sng">
              <a:solidFill>
                <a:schemeClr val="lt1"/>
              </a:solidFill>
              <a:prstDash val="solid"/>
              <a:round/>
              <a:headEnd type="none" w="med" len="med"/>
              <a:tailEnd type="none" w="med" len="med"/>
            </a:ln>
          </p:spPr>
        </p:cxnSp>
        <p:cxnSp>
          <p:nvCxnSpPr>
            <p:cNvPr id="130" name="Google Shape;130;g1f6d86d0bb8_1_41"/>
            <p:cNvCxnSpPr/>
            <p:nvPr/>
          </p:nvCxnSpPr>
          <p:spPr>
            <a:xfrm>
              <a:off x="9739496" y="3131939"/>
              <a:ext cx="0" cy="29400"/>
            </a:xfrm>
            <a:prstGeom prst="straightConnector1">
              <a:avLst/>
            </a:prstGeom>
            <a:noFill/>
            <a:ln w="14275" cap="rnd" cmpd="sng">
              <a:solidFill>
                <a:schemeClr val="lt1"/>
              </a:solidFill>
              <a:prstDash val="solid"/>
              <a:round/>
              <a:headEnd type="none" w="med" len="med"/>
              <a:tailEnd type="none" w="med" len="med"/>
            </a:ln>
          </p:spPr>
        </p:cxnSp>
        <p:cxnSp>
          <p:nvCxnSpPr>
            <p:cNvPr id="131" name="Google Shape;131;g1f6d86d0bb8_1_41"/>
            <p:cNvCxnSpPr/>
            <p:nvPr/>
          </p:nvCxnSpPr>
          <p:spPr>
            <a:xfrm>
              <a:off x="9768904" y="3105472"/>
              <a:ext cx="26400" cy="0"/>
            </a:xfrm>
            <a:prstGeom prst="straightConnector1">
              <a:avLst/>
            </a:prstGeom>
            <a:noFill/>
            <a:ln w="14275" cap="rnd" cmpd="sng">
              <a:solidFill>
                <a:schemeClr val="lt1"/>
              </a:solidFill>
              <a:prstDash val="solid"/>
              <a:round/>
              <a:headEnd type="none" w="med" len="med"/>
              <a:tailEnd type="none" w="med" len="med"/>
            </a:ln>
          </p:spPr>
        </p:cxnSp>
        <p:cxnSp>
          <p:nvCxnSpPr>
            <p:cNvPr id="132" name="Google Shape;132;g1f6d86d0bb8_1_41"/>
            <p:cNvCxnSpPr/>
            <p:nvPr/>
          </p:nvCxnSpPr>
          <p:spPr>
            <a:xfrm>
              <a:off x="9321898" y="2952549"/>
              <a:ext cx="473400" cy="0"/>
            </a:xfrm>
            <a:prstGeom prst="straightConnector1">
              <a:avLst/>
            </a:prstGeom>
            <a:noFill/>
            <a:ln w="14275" cap="rnd" cmpd="sng">
              <a:solidFill>
                <a:srgbClr val="1DB954"/>
              </a:solidFill>
              <a:prstDash val="solid"/>
              <a:round/>
              <a:headEnd type="none" w="med" len="med"/>
              <a:tailEnd type="none" w="med" len="med"/>
            </a:ln>
          </p:spPr>
        </p:cxnSp>
      </p:grpSp>
      <p:grpSp>
        <p:nvGrpSpPr>
          <p:cNvPr id="133" name="Google Shape;133;g1f6d86d0bb8_1_41"/>
          <p:cNvGrpSpPr/>
          <p:nvPr/>
        </p:nvGrpSpPr>
        <p:grpSpPr>
          <a:xfrm>
            <a:off x="3446053" y="1985596"/>
            <a:ext cx="587109" cy="549308"/>
            <a:chOff x="4768851" y="762001"/>
            <a:chExt cx="338138" cy="315912"/>
          </a:xfrm>
        </p:grpSpPr>
        <p:cxnSp>
          <p:nvCxnSpPr>
            <p:cNvPr id="134" name="Google Shape;134;g1f6d86d0bb8_1_41"/>
            <p:cNvCxnSpPr/>
            <p:nvPr/>
          </p:nvCxnSpPr>
          <p:spPr>
            <a:xfrm>
              <a:off x="4814889" y="762001"/>
              <a:ext cx="223800" cy="0"/>
            </a:xfrm>
            <a:prstGeom prst="straightConnector1">
              <a:avLst/>
            </a:prstGeom>
            <a:noFill/>
            <a:ln w="14275" cap="rnd" cmpd="sng">
              <a:solidFill>
                <a:srgbClr val="1DB954"/>
              </a:solidFill>
              <a:prstDash val="solid"/>
              <a:round/>
              <a:headEnd type="none" w="med" len="med"/>
              <a:tailEnd type="none" w="med" len="med"/>
            </a:ln>
          </p:spPr>
        </p:cxnSp>
        <p:cxnSp>
          <p:nvCxnSpPr>
            <p:cNvPr id="135" name="Google Shape;135;g1f6d86d0bb8_1_41"/>
            <p:cNvCxnSpPr/>
            <p:nvPr/>
          </p:nvCxnSpPr>
          <p:spPr>
            <a:xfrm>
              <a:off x="4814889" y="822326"/>
              <a:ext cx="223800" cy="0"/>
            </a:xfrm>
            <a:prstGeom prst="straightConnector1">
              <a:avLst/>
            </a:prstGeom>
            <a:noFill/>
            <a:ln w="14275" cap="rnd" cmpd="sng">
              <a:solidFill>
                <a:srgbClr val="1DB954"/>
              </a:solidFill>
              <a:prstDash val="solid"/>
              <a:round/>
              <a:headEnd type="none" w="med" len="med"/>
              <a:tailEnd type="none" w="med" len="med"/>
            </a:ln>
          </p:spPr>
        </p:cxnSp>
        <p:cxnSp>
          <p:nvCxnSpPr>
            <p:cNvPr id="136" name="Google Shape;136;g1f6d86d0bb8_1_41"/>
            <p:cNvCxnSpPr/>
            <p:nvPr/>
          </p:nvCxnSpPr>
          <p:spPr>
            <a:xfrm>
              <a:off x="4814889" y="882651"/>
              <a:ext cx="209700" cy="0"/>
            </a:xfrm>
            <a:prstGeom prst="straightConnector1">
              <a:avLst/>
            </a:prstGeom>
            <a:noFill/>
            <a:ln w="14275" cap="rnd" cmpd="sng">
              <a:solidFill>
                <a:srgbClr val="1DB954"/>
              </a:solidFill>
              <a:prstDash val="solid"/>
              <a:round/>
              <a:headEnd type="none" w="med" len="med"/>
              <a:tailEnd type="none" w="med" len="med"/>
            </a:ln>
          </p:spPr>
        </p:cxnSp>
        <p:cxnSp>
          <p:nvCxnSpPr>
            <p:cNvPr id="137" name="Google Shape;137;g1f6d86d0bb8_1_41"/>
            <p:cNvCxnSpPr/>
            <p:nvPr/>
          </p:nvCxnSpPr>
          <p:spPr>
            <a:xfrm>
              <a:off x="4814889" y="942976"/>
              <a:ext cx="119100" cy="0"/>
            </a:xfrm>
            <a:prstGeom prst="straightConnector1">
              <a:avLst/>
            </a:prstGeom>
            <a:noFill/>
            <a:ln w="14275" cap="rnd" cmpd="sng">
              <a:solidFill>
                <a:srgbClr val="1DB954"/>
              </a:solidFill>
              <a:prstDash val="solid"/>
              <a:round/>
              <a:headEnd type="none" w="med" len="med"/>
              <a:tailEnd type="none" w="med" len="med"/>
            </a:ln>
          </p:spPr>
        </p:cxnSp>
        <p:cxnSp>
          <p:nvCxnSpPr>
            <p:cNvPr id="138" name="Google Shape;138;g1f6d86d0bb8_1_41"/>
            <p:cNvCxnSpPr/>
            <p:nvPr/>
          </p:nvCxnSpPr>
          <p:spPr>
            <a:xfrm>
              <a:off x="4814889" y="1001713"/>
              <a:ext cx="119100" cy="0"/>
            </a:xfrm>
            <a:prstGeom prst="straightConnector1">
              <a:avLst/>
            </a:prstGeom>
            <a:noFill/>
            <a:ln w="14275" cap="rnd" cmpd="sng">
              <a:solidFill>
                <a:srgbClr val="1DB954"/>
              </a:solidFill>
              <a:prstDash val="solid"/>
              <a:round/>
              <a:headEnd type="none" w="med" len="med"/>
              <a:tailEnd type="none" w="med" len="med"/>
            </a:ln>
          </p:spPr>
        </p:cxnSp>
        <p:cxnSp>
          <p:nvCxnSpPr>
            <p:cNvPr id="139" name="Google Shape;139;g1f6d86d0bb8_1_41"/>
            <p:cNvCxnSpPr/>
            <p:nvPr/>
          </p:nvCxnSpPr>
          <p:spPr>
            <a:xfrm>
              <a:off x="4768851" y="762001"/>
              <a:ext cx="15900" cy="0"/>
            </a:xfrm>
            <a:prstGeom prst="straightConnector1">
              <a:avLst/>
            </a:prstGeom>
            <a:noFill/>
            <a:ln w="14275" cap="rnd" cmpd="sng">
              <a:solidFill>
                <a:srgbClr val="1DB954"/>
              </a:solidFill>
              <a:prstDash val="solid"/>
              <a:round/>
              <a:headEnd type="none" w="med" len="med"/>
              <a:tailEnd type="none" w="med" len="med"/>
            </a:ln>
          </p:spPr>
        </p:cxnSp>
        <p:cxnSp>
          <p:nvCxnSpPr>
            <p:cNvPr id="140" name="Google Shape;140;g1f6d86d0bb8_1_41"/>
            <p:cNvCxnSpPr/>
            <p:nvPr/>
          </p:nvCxnSpPr>
          <p:spPr>
            <a:xfrm>
              <a:off x="4768851" y="822326"/>
              <a:ext cx="15900" cy="0"/>
            </a:xfrm>
            <a:prstGeom prst="straightConnector1">
              <a:avLst/>
            </a:prstGeom>
            <a:noFill/>
            <a:ln w="14275" cap="rnd" cmpd="sng">
              <a:solidFill>
                <a:srgbClr val="1DB954"/>
              </a:solidFill>
              <a:prstDash val="solid"/>
              <a:round/>
              <a:headEnd type="none" w="med" len="med"/>
              <a:tailEnd type="none" w="med" len="med"/>
            </a:ln>
          </p:spPr>
        </p:cxnSp>
        <p:cxnSp>
          <p:nvCxnSpPr>
            <p:cNvPr id="141" name="Google Shape;141;g1f6d86d0bb8_1_41"/>
            <p:cNvCxnSpPr/>
            <p:nvPr/>
          </p:nvCxnSpPr>
          <p:spPr>
            <a:xfrm>
              <a:off x="4768851" y="882651"/>
              <a:ext cx="15900" cy="0"/>
            </a:xfrm>
            <a:prstGeom prst="straightConnector1">
              <a:avLst/>
            </a:prstGeom>
            <a:noFill/>
            <a:ln w="14275" cap="rnd" cmpd="sng">
              <a:solidFill>
                <a:srgbClr val="1DB954"/>
              </a:solidFill>
              <a:prstDash val="solid"/>
              <a:round/>
              <a:headEnd type="none" w="med" len="med"/>
              <a:tailEnd type="none" w="med" len="med"/>
            </a:ln>
          </p:spPr>
        </p:cxnSp>
        <p:cxnSp>
          <p:nvCxnSpPr>
            <p:cNvPr id="142" name="Google Shape;142;g1f6d86d0bb8_1_41"/>
            <p:cNvCxnSpPr/>
            <p:nvPr/>
          </p:nvCxnSpPr>
          <p:spPr>
            <a:xfrm>
              <a:off x="4768851" y="942976"/>
              <a:ext cx="15900" cy="0"/>
            </a:xfrm>
            <a:prstGeom prst="straightConnector1">
              <a:avLst/>
            </a:prstGeom>
            <a:noFill/>
            <a:ln w="14275" cap="rnd" cmpd="sng">
              <a:solidFill>
                <a:srgbClr val="1DB954"/>
              </a:solidFill>
              <a:prstDash val="solid"/>
              <a:round/>
              <a:headEnd type="none" w="med" len="med"/>
              <a:tailEnd type="none" w="med" len="med"/>
            </a:ln>
          </p:spPr>
        </p:cxnSp>
        <p:cxnSp>
          <p:nvCxnSpPr>
            <p:cNvPr id="143" name="Google Shape;143;g1f6d86d0bb8_1_41"/>
            <p:cNvCxnSpPr/>
            <p:nvPr/>
          </p:nvCxnSpPr>
          <p:spPr>
            <a:xfrm>
              <a:off x="4768851" y="1001713"/>
              <a:ext cx="15900" cy="0"/>
            </a:xfrm>
            <a:prstGeom prst="straightConnector1">
              <a:avLst/>
            </a:prstGeom>
            <a:noFill/>
            <a:ln w="14275" cap="rnd" cmpd="sng">
              <a:solidFill>
                <a:srgbClr val="1DB954"/>
              </a:solidFill>
              <a:prstDash val="solid"/>
              <a:round/>
              <a:headEnd type="none" w="med" len="med"/>
              <a:tailEnd type="none" w="med" len="med"/>
            </a:ln>
          </p:spPr>
        </p:cxnSp>
        <p:sp>
          <p:nvSpPr>
            <p:cNvPr id="144" name="Google Shape;144;g1f6d86d0bb8_1_41"/>
            <p:cNvSpPr/>
            <p:nvPr/>
          </p:nvSpPr>
          <p:spPr>
            <a:xfrm>
              <a:off x="4956176" y="1017588"/>
              <a:ext cx="60325" cy="60325"/>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45" name="Google Shape;145;g1f6d86d0bb8_1_41"/>
            <p:cNvSpPr/>
            <p:nvPr/>
          </p:nvSpPr>
          <p:spPr>
            <a:xfrm>
              <a:off x="5016501" y="882651"/>
              <a:ext cx="90488" cy="157163"/>
            </a:xfrm>
            <a:custGeom>
              <a:avLst/>
              <a:gdLst/>
              <a:ahLst/>
              <a:cxnLst/>
              <a:rect l="l" t="t" r="r" b="b"/>
              <a:pathLst>
                <a:path w="57" h="99" extrusionOk="0">
                  <a:moveTo>
                    <a:pt x="0" y="99"/>
                  </a:moveTo>
                  <a:lnTo>
                    <a:pt x="0" y="38"/>
                  </a:lnTo>
                  <a:lnTo>
                    <a:pt x="57" y="0"/>
                  </a:lnTo>
                  <a:lnTo>
                    <a:pt x="57" y="61"/>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46" name="Google Shape;146;g1f6d86d0bb8_1_41"/>
            <p:cNvSpPr/>
            <p:nvPr/>
          </p:nvSpPr>
          <p:spPr>
            <a:xfrm>
              <a:off x="5046664" y="973138"/>
              <a:ext cx="60325" cy="58738"/>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147" name="Google Shape;147;g1f6d86d0bb8_1_41"/>
          <p:cNvGrpSpPr/>
          <p:nvPr/>
        </p:nvGrpSpPr>
        <p:grpSpPr>
          <a:xfrm>
            <a:off x="3420534" y="5413443"/>
            <a:ext cx="638134" cy="549311"/>
            <a:chOff x="10719128" y="2699636"/>
            <a:chExt cx="417600" cy="417600"/>
          </a:xfrm>
        </p:grpSpPr>
        <p:sp>
          <p:nvSpPr>
            <p:cNvPr id="148" name="Google Shape;148;g1f6d86d0bb8_1_41"/>
            <p:cNvSpPr/>
            <p:nvPr/>
          </p:nvSpPr>
          <p:spPr>
            <a:xfrm>
              <a:off x="10719128" y="2954410"/>
              <a:ext cx="417600" cy="162826"/>
            </a:xfrm>
            <a:custGeom>
              <a:avLst/>
              <a:gdLst/>
              <a:ahLst/>
              <a:cxnLst/>
              <a:rect l="l" t="t" r="r" b="b"/>
              <a:pathLst>
                <a:path w="92" h="36" extrusionOk="0">
                  <a:moveTo>
                    <a:pt x="92" y="28"/>
                  </a:moveTo>
                  <a:cubicBezTo>
                    <a:pt x="92" y="32"/>
                    <a:pt x="88" y="36"/>
                    <a:pt x="84" y="36"/>
                  </a:cubicBezTo>
                  <a:cubicBezTo>
                    <a:pt x="8" y="36"/>
                    <a:pt x="8" y="36"/>
                    <a:pt x="8" y="36"/>
                  </a:cubicBezTo>
                  <a:cubicBezTo>
                    <a:pt x="4" y="36"/>
                    <a:pt x="0" y="32"/>
                    <a:pt x="0" y="28"/>
                  </a:cubicBezTo>
                  <a:cubicBezTo>
                    <a:pt x="0" y="8"/>
                    <a:pt x="0" y="8"/>
                    <a:pt x="0" y="8"/>
                  </a:cubicBezTo>
                  <a:cubicBezTo>
                    <a:pt x="0" y="4"/>
                    <a:pt x="4" y="0"/>
                    <a:pt x="8" y="0"/>
                  </a:cubicBezTo>
                  <a:cubicBezTo>
                    <a:pt x="84" y="0"/>
                    <a:pt x="84" y="0"/>
                    <a:pt x="84" y="0"/>
                  </a:cubicBezTo>
                  <a:cubicBezTo>
                    <a:pt x="88" y="0"/>
                    <a:pt x="92" y="4"/>
                    <a:pt x="92" y="8"/>
                  </a:cubicBezTo>
                  <a:lnTo>
                    <a:pt x="92" y="28"/>
                  </a:lnTo>
                  <a:close/>
                </a:path>
              </a:pathLst>
            </a:custGeom>
            <a:noFill/>
            <a:ln w="14275" cap="rnd" cmpd="sng">
              <a:solidFill>
                <a:srgbClr val="1DB95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49" name="Google Shape;149;g1f6d86d0bb8_1_41"/>
            <p:cNvSpPr/>
            <p:nvPr/>
          </p:nvSpPr>
          <p:spPr>
            <a:xfrm>
              <a:off x="10845557" y="2699636"/>
              <a:ext cx="162826" cy="201138"/>
            </a:xfrm>
            <a:custGeom>
              <a:avLst/>
              <a:gdLst/>
              <a:ahLst/>
              <a:cxnLst/>
              <a:rect l="l" t="t" r="r" b="b"/>
              <a:pathLst>
                <a:path w="36" h="44" extrusionOk="0">
                  <a:moveTo>
                    <a:pt x="36" y="32"/>
                  </a:moveTo>
                  <a:cubicBezTo>
                    <a:pt x="36" y="39"/>
                    <a:pt x="31" y="44"/>
                    <a:pt x="24" y="44"/>
                  </a:cubicBezTo>
                  <a:cubicBezTo>
                    <a:pt x="12" y="44"/>
                    <a:pt x="12" y="44"/>
                    <a:pt x="12" y="44"/>
                  </a:cubicBezTo>
                  <a:cubicBezTo>
                    <a:pt x="5" y="44"/>
                    <a:pt x="0" y="39"/>
                    <a:pt x="0" y="32"/>
                  </a:cubicBezTo>
                  <a:cubicBezTo>
                    <a:pt x="0" y="12"/>
                    <a:pt x="0" y="12"/>
                    <a:pt x="0" y="12"/>
                  </a:cubicBezTo>
                  <a:cubicBezTo>
                    <a:pt x="0" y="5"/>
                    <a:pt x="5" y="0"/>
                    <a:pt x="12" y="0"/>
                  </a:cubicBezTo>
                  <a:cubicBezTo>
                    <a:pt x="24" y="0"/>
                    <a:pt x="24" y="0"/>
                    <a:pt x="24" y="0"/>
                  </a:cubicBezTo>
                  <a:cubicBezTo>
                    <a:pt x="31" y="0"/>
                    <a:pt x="36" y="5"/>
                    <a:pt x="36" y="12"/>
                  </a:cubicBezTo>
                  <a:lnTo>
                    <a:pt x="36" y="32"/>
                  </a:lnTo>
                  <a:close/>
                </a:path>
              </a:pathLst>
            </a:custGeom>
            <a:noFill/>
            <a:ln w="14275" cap="rnd" cmpd="sng">
              <a:solidFill>
                <a:srgbClr val="1DB95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150" name="Google Shape;150;g1f6d86d0bb8_1_41"/>
            <p:cNvCxnSpPr/>
            <p:nvPr/>
          </p:nvCxnSpPr>
          <p:spPr>
            <a:xfrm>
              <a:off x="10927929" y="2854799"/>
              <a:ext cx="0" cy="99600"/>
            </a:xfrm>
            <a:prstGeom prst="straightConnector1">
              <a:avLst/>
            </a:prstGeom>
            <a:noFill/>
            <a:ln w="14275" cap="rnd" cmpd="sng">
              <a:solidFill>
                <a:srgbClr val="1DB954"/>
              </a:solidFill>
              <a:prstDash val="solid"/>
              <a:round/>
              <a:headEnd type="none" w="med" len="med"/>
              <a:tailEnd type="none" w="med" len="med"/>
            </a:ln>
          </p:spPr>
        </p:cxnSp>
        <p:cxnSp>
          <p:nvCxnSpPr>
            <p:cNvPr id="151" name="Google Shape;151;g1f6d86d0bb8_1_41"/>
            <p:cNvCxnSpPr/>
            <p:nvPr/>
          </p:nvCxnSpPr>
          <p:spPr>
            <a:xfrm>
              <a:off x="10849389" y="2736032"/>
              <a:ext cx="59400" cy="0"/>
            </a:xfrm>
            <a:prstGeom prst="straightConnector1">
              <a:avLst/>
            </a:prstGeom>
            <a:noFill/>
            <a:ln w="14275" cap="rnd" cmpd="sng">
              <a:solidFill>
                <a:srgbClr val="1DB954"/>
              </a:solidFill>
              <a:prstDash val="solid"/>
              <a:round/>
              <a:headEnd type="none" w="med" len="med"/>
              <a:tailEnd type="none" w="med" len="med"/>
            </a:ln>
          </p:spPr>
        </p:cxnSp>
        <p:cxnSp>
          <p:nvCxnSpPr>
            <p:cNvPr id="152" name="Google Shape;152;g1f6d86d0bb8_1_41"/>
            <p:cNvCxnSpPr/>
            <p:nvPr/>
          </p:nvCxnSpPr>
          <p:spPr>
            <a:xfrm>
              <a:off x="10845557" y="2772429"/>
              <a:ext cx="63300" cy="0"/>
            </a:xfrm>
            <a:prstGeom prst="straightConnector1">
              <a:avLst/>
            </a:prstGeom>
            <a:noFill/>
            <a:ln w="14275" cap="rnd" cmpd="sng">
              <a:solidFill>
                <a:srgbClr val="1DB954"/>
              </a:solidFill>
              <a:prstDash val="solid"/>
              <a:round/>
              <a:headEnd type="none" w="med" len="med"/>
              <a:tailEnd type="none" w="med" len="med"/>
            </a:ln>
          </p:spPr>
        </p:cxnSp>
        <p:cxnSp>
          <p:nvCxnSpPr>
            <p:cNvPr id="153" name="Google Shape;153;g1f6d86d0bb8_1_41"/>
            <p:cNvCxnSpPr/>
            <p:nvPr/>
          </p:nvCxnSpPr>
          <p:spPr>
            <a:xfrm>
              <a:off x="10845557" y="2808824"/>
              <a:ext cx="63300" cy="0"/>
            </a:xfrm>
            <a:prstGeom prst="straightConnector1">
              <a:avLst/>
            </a:prstGeom>
            <a:noFill/>
            <a:ln w="14275" cap="rnd" cmpd="sng">
              <a:solidFill>
                <a:srgbClr val="1DB954"/>
              </a:solidFill>
              <a:prstDash val="solid"/>
              <a:round/>
              <a:headEnd type="none" w="med" len="med"/>
              <a:tailEnd type="none" w="med" len="med"/>
            </a:ln>
          </p:spPr>
        </p:cxnSp>
        <p:cxnSp>
          <p:nvCxnSpPr>
            <p:cNvPr id="154" name="Google Shape;154;g1f6d86d0bb8_1_41"/>
            <p:cNvCxnSpPr/>
            <p:nvPr/>
          </p:nvCxnSpPr>
          <p:spPr>
            <a:xfrm rot="10800000">
              <a:off x="10964283" y="2772429"/>
              <a:ext cx="44100" cy="0"/>
            </a:xfrm>
            <a:prstGeom prst="straightConnector1">
              <a:avLst/>
            </a:prstGeom>
            <a:noFill/>
            <a:ln w="14275" cap="rnd" cmpd="sng">
              <a:solidFill>
                <a:srgbClr val="1DB954"/>
              </a:solidFill>
              <a:prstDash val="solid"/>
              <a:round/>
              <a:headEnd type="none" w="med" len="med"/>
              <a:tailEnd type="none" w="med" len="med"/>
            </a:ln>
          </p:spPr>
        </p:cxnSp>
        <p:cxnSp>
          <p:nvCxnSpPr>
            <p:cNvPr id="155" name="Google Shape;155;g1f6d86d0bb8_1_41"/>
            <p:cNvCxnSpPr/>
            <p:nvPr/>
          </p:nvCxnSpPr>
          <p:spPr>
            <a:xfrm rot="10800000">
              <a:off x="10964283" y="2808824"/>
              <a:ext cx="44100" cy="0"/>
            </a:xfrm>
            <a:prstGeom prst="straightConnector1">
              <a:avLst/>
            </a:prstGeom>
            <a:noFill/>
            <a:ln w="14275" cap="rnd" cmpd="sng">
              <a:solidFill>
                <a:srgbClr val="1DB954"/>
              </a:solidFill>
              <a:prstDash val="solid"/>
              <a:round/>
              <a:headEnd type="none" w="med" len="med"/>
              <a:tailEnd type="none" w="med" len="med"/>
            </a:ln>
          </p:spPr>
        </p:cxnSp>
        <p:sp>
          <p:nvSpPr>
            <p:cNvPr id="156" name="Google Shape;156;g1f6d86d0bb8_1_41"/>
            <p:cNvSpPr/>
            <p:nvPr/>
          </p:nvSpPr>
          <p:spPr>
            <a:xfrm>
              <a:off x="10845557" y="3000384"/>
              <a:ext cx="36397" cy="70878"/>
            </a:xfrm>
            <a:custGeom>
              <a:avLst/>
              <a:gdLst/>
              <a:ahLst/>
              <a:cxnLst/>
              <a:rect l="l" t="t" r="r" b="b"/>
              <a:pathLst>
                <a:path w="19" h="37" extrusionOk="0">
                  <a:moveTo>
                    <a:pt x="0" y="37"/>
                  </a:moveTo>
                  <a:lnTo>
                    <a:pt x="0" y="0"/>
                  </a:lnTo>
                  <a:lnTo>
                    <a:pt x="19" y="37"/>
                  </a:lnTo>
                  <a:lnTo>
                    <a:pt x="19" y="0"/>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57" name="Google Shape;157;g1f6d86d0bb8_1_41"/>
            <p:cNvSpPr/>
            <p:nvPr/>
          </p:nvSpPr>
          <p:spPr>
            <a:xfrm>
              <a:off x="10778512" y="3000384"/>
              <a:ext cx="40200" cy="708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158" name="Google Shape;158;g1f6d86d0bb8_1_41"/>
            <p:cNvCxnSpPr/>
            <p:nvPr/>
          </p:nvCxnSpPr>
          <p:spPr>
            <a:xfrm rot="10800000">
              <a:off x="11014130" y="3000462"/>
              <a:ext cx="0" cy="70800"/>
            </a:xfrm>
            <a:prstGeom prst="straightConnector1">
              <a:avLst/>
            </a:prstGeom>
            <a:noFill/>
            <a:ln w="14275" cap="rnd" cmpd="sng">
              <a:solidFill>
                <a:schemeClr val="lt1"/>
              </a:solidFill>
              <a:prstDash val="solid"/>
              <a:round/>
              <a:headEnd type="none" w="med" len="med"/>
              <a:tailEnd type="none" w="med" len="med"/>
            </a:ln>
          </p:spPr>
        </p:cxnSp>
        <p:sp>
          <p:nvSpPr>
            <p:cNvPr id="159" name="Google Shape;159;g1f6d86d0bb8_1_41"/>
            <p:cNvSpPr/>
            <p:nvPr/>
          </p:nvSpPr>
          <p:spPr>
            <a:xfrm>
              <a:off x="10949000" y="3000384"/>
              <a:ext cx="36397" cy="70878"/>
            </a:xfrm>
            <a:custGeom>
              <a:avLst/>
              <a:gdLst/>
              <a:ahLst/>
              <a:cxnLst/>
              <a:rect l="l" t="t" r="r" b="b"/>
              <a:pathLst>
                <a:path w="19" h="37" extrusionOk="0">
                  <a:moveTo>
                    <a:pt x="19" y="37"/>
                  </a:moveTo>
                  <a:lnTo>
                    <a:pt x="10" y="0"/>
                  </a:lnTo>
                  <a:lnTo>
                    <a:pt x="0" y="37"/>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160" name="Google Shape;160;g1f6d86d0bb8_1_41"/>
            <p:cNvCxnSpPr/>
            <p:nvPr/>
          </p:nvCxnSpPr>
          <p:spPr>
            <a:xfrm>
              <a:off x="10954747" y="3054021"/>
              <a:ext cx="26700" cy="0"/>
            </a:xfrm>
            <a:prstGeom prst="straightConnector1">
              <a:avLst/>
            </a:prstGeom>
            <a:noFill/>
            <a:ln w="14275" cap="rnd" cmpd="sng">
              <a:solidFill>
                <a:schemeClr val="lt1"/>
              </a:solidFill>
              <a:prstDash val="solid"/>
              <a:round/>
              <a:headEnd type="none" w="med" len="med"/>
              <a:tailEnd type="none" w="med" len="med"/>
            </a:ln>
          </p:spPr>
        </p:cxnSp>
        <p:sp>
          <p:nvSpPr>
            <p:cNvPr id="161" name="Google Shape;161;g1f6d86d0bb8_1_41"/>
            <p:cNvSpPr/>
            <p:nvPr/>
          </p:nvSpPr>
          <p:spPr>
            <a:xfrm>
              <a:off x="11040948" y="3000384"/>
              <a:ext cx="36397" cy="70878"/>
            </a:xfrm>
            <a:custGeom>
              <a:avLst/>
              <a:gdLst/>
              <a:ahLst/>
              <a:cxnLst/>
              <a:rect l="l" t="t" r="r" b="b"/>
              <a:pathLst>
                <a:path w="8" h="16" extrusionOk="0">
                  <a:moveTo>
                    <a:pt x="0" y="16"/>
                  </a:moveTo>
                  <a:cubicBezTo>
                    <a:pt x="0" y="0"/>
                    <a:pt x="0" y="0"/>
                    <a:pt x="0" y="0"/>
                  </a:cubicBezTo>
                  <a:cubicBezTo>
                    <a:pt x="4" y="0"/>
                    <a:pt x="4" y="0"/>
                    <a:pt x="4" y="0"/>
                  </a:cubicBezTo>
                  <a:cubicBezTo>
                    <a:pt x="7" y="0"/>
                    <a:pt x="8" y="2"/>
                    <a:pt x="8" y="4"/>
                  </a:cubicBezTo>
                  <a:cubicBezTo>
                    <a:pt x="8" y="6"/>
                    <a:pt x="7" y="8"/>
                    <a:pt x="4" y="8"/>
                  </a:cubicBezTo>
                  <a:cubicBezTo>
                    <a:pt x="0" y="8"/>
                    <a:pt x="0" y="8"/>
                    <a:pt x="0" y="8"/>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162" name="Google Shape;162;g1f6d86d0bb8_1_41"/>
            <p:cNvCxnSpPr/>
            <p:nvPr/>
          </p:nvCxnSpPr>
          <p:spPr>
            <a:xfrm>
              <a:off x="11058189" y="3036781"/>
              <a:ext cx="19200" cy="34500"/>
            </a:xfrm>
            <a:prstGeom prst="straightConnector1">
              <a:avLst/>
            </a:prstGeom>
            <a:noFill/>
            <a:ln w="14275" cap="rnd" cmpd="sng">
              <a:solidFill>
                <a:schemeClr val="lt1"/>
              </a:solidFill>
              <a:prstDash val="solid"/>
              <a:round/>
              <a:headEnd type="none" w="med" len="med"/>
              <a:tailEnd type="none" w="med" len="med"/>
            </a:ln>
          </p:spPr>
        </p:cxnSp>
      </p:grpSp>
      <p:sp>
        <p:nvSpPr>
          <p:cNvPr id="163" name="Google Shape;163;g1f6d86d0bb8_1_41"/>
          <p:cNvSpPr txBox="1"/>
          <p:nvPr/>
        </p:nvSpPr>
        <p:spPr>
          <a:xfrm>
            <a:off x="4745975" y="3389525"/>
            <a:ext cx="6697800" cy="1453500"/>
          </a:xfrm>
          <a:prstGeom prst="rect">
            <a:avLst/>
          </a:prstGeom>
          <a:noFill/>
          <a:ln>
            <a:noFill/>
          </a:ln>
        </p:spPr>
        <p:txBody>
          <a:bodyPr spcFirstLastPara="1" wrap="square" lIns="0" tIns="0" rIns="0" bIns="0" anchor="t" anchorCtr="0">
            <a:noAutofit/>
          </a:bodyPr>
          <a:lstStyle/>
          <a:p>
            <a:pPr marL="457200" marR="0" lvl="0" indent="-323850" algn="l" rtl="0">
              <a:spcBef>
                <a:spcPts val="0"/>
              </a:spcBef>
              <a:spcAft>
                <a:spcPts val="0"/>
              </a:spcAft>
              <a:buClr>
                <a:schemeClr val="lt1"/>
              </a:buClr>
              <a:buSzPts val="1500"/>
              <a:buFont typeface="Quattrocento Sans"/>
              <a:buChar char="-"/>
            </a:pPr>
            <a:r>
              <a:rPr lang="en-US" sz="1500">
                <a:solidFill>
                  <a:schemeClr val="lt1"/>
                </a:solidFill>
                <a:latin typeface="Quattrocento Sans"/>
                <a:ea typeface="Quattrocento Sans"/>
                <a:cs typeface="Quattrocento Sans"/>
                <a:sym typeface="Quattrocento Sans"/>
              </a:rPr>
              <a:t>Spotify track dataset consists of Spotify music tracks up till the end of 2022. </a:t>
            </a:r>
            <a:endParaRPr sz="1500">
              <a:solidFill>
                <a:schemeClr val="lt1"/>
              </a:solidFill>
              <a:latin typeface="Quattrocento Sans"/>
              <a:ea typeface="Quattrocento Sans"/>
              <a:cs typeface="Quattrocento Sans"/>
              <a:sym typeface="Quattrocento Sans"/>
            </a:endParaRPr>
          </a:p>
          <a:p>
            <a:pPr marL="457200" marR="0" lvl="0" indent="-323850" algn="l" rtl="0">
              <a:spcBef>
                <a:spcPts val="0"/>
              </a:spcBef>
              <a:spcAft>
                <a:spcPts val="0"/>
              </a:spcAft>
              <a:buClr>
                <a:schemeClr val="lt1"/>
              </a:buClr>
              <a:buSzPts val="1500"/>
              <a:buFont typeface="Quattrocento Sans"/>
              <a:buChar char="-"/>
            </a:pPr>
            <a:r>
              <a:rPr lang="en-US" sz="1500">
                <a:solidFill>
                  <a:schemeClr val="lt1"/>
                </a:solidFill>
                <a:latin typeface="Quattrocento Sans"/>
                <a:ea typeface="Quattrocento Sans"/>
                <a:cs typeface="Quattrocento Sans"/>
                <a:sym typeface="Quattrocento Sans"/>
              </a:rPr>
              <a:t>Popularity, Danceability, Energy, Speechiness, Instrumentalness, Acousticness, and Valence.</a:t>
            </a:r>
            <a:endParaRPr sz="1500">
              <a:solidFill>
                <a:schemeClr val="lt1"/>
              </a:solidFill>
              <a:latin typeface="Quattrocento Sans"/>
              <a:ea typeface="Quattrocento Sans"/>
              <a:cs typeface="Quattrocento Sans"/>
              <a:sym typeface="Quattrocento Sans"/>
            </a:endParaRPr>
          </a:p>
          <a:p>
            <a:pPr marL="457200" marR="0" lvl="0" indent="-323850" algn="l" rtl="0">
              <a:spcBef>
                <a:spcPts val="0"/>
              </a:spcBef>
              <a:spcAft>
                <a:spcPts val="0"/>
              </a:spcAft>
              <a:buClr>
                <a:schemeClr val="lt1"/>
              </a:buClr>
              <a:buSzPts val="1500"/>
              <a:buFont typeface="Quattrocento Sans"/>
              <a:buChar char="-"/>
            </a:pPr>
            <a:r>
              <a:rPr lang="en-US" sz="1500">
                <a:solidFill>
                  <a:schemeClr val="lt1"/>
                </a:solidFill>
                <a:latin typeface="Quattrocento Sans"/>
                <a:ea typeface="Quattrocento Sans"/>
                <a:cs typeface="Quattrocento Sans"/>
                <a:sym typeface="Quattrocento Sans"/>
              </a:rPr>
              <a:t>Genres: Acoustic, Ambient, Chill, Classical, Deep-House, Electronic, Jazz, Study, and Piano.</a:t>
            </a:r>
            <a:endParaRPr sz="1500">
              <a:solidFill>
                <a:schemeClr val="lt1"/>
              </a:solidFill>
              <a:latin typeface="Quattrocento Sans"/>
              <a:ea typeface="Quattrocento Sans"/>
              <a:cs typeface="Quattrocento Sans"/>
              <a:sym typeface="Quattrocento Sans"/>
            </a:endParaRPr>
          </a:p>
        </p:txBody>
      </p:sp>
      <p:sp>
        <p:nvSpPr>
          <p:cNvPr id="164" name="Google Shape;164;g1f6d86d0bb8_1_41"/>
          <p:cNvSpPr txBox="1"/>
          <p:nvPr/>
        </p:nvSpPr>
        <p:spPr>
          <a:xfrm>
            <a:off x="4676075" y="5256700"/>
            <a:ext cx="6697800" cy="912900"/>
          </a:xfrm>
          <a:prstGeom prst="rect">
            <a:avLst/>
          </a:prstGeom>
          <a:noFill/>
          <a:ln>
            <a:noFill/>
          </a:ln>
        </p:spPr>
        <p:txBody>
          <a:bodyPr spcFirstLastPara="1" wrap="square" lIns="0" tIns="0" rIns="0" bIns="0" anchor="t" anchorCtr="0">
            <a:noAutofit/>
          </a:bodyPr>
          <a:lstStyle/>
          <a:p>
            <a:pPr marL="457200" marR="0" lvl="0" indent="-323850" algn="l" rtl="0">
              <a:spcBef>
                <a:spcPts val="0"/>
              </a:spcBef>
              <a:spcAft>
                <a:spcPts val="0"/>
              </a:spcAft>
              <a:buClr>
                <a:schemeClr val="lt1"/>
              </a:buClr>
              <a:buSzPts val="1500"/>
              <a:buFont typeface="Quattrocento Sans"/>
              <a:buChar char="-"/>
            </a:pPr>
            <a:r>
              <a:rPr lang="en-US" sz="1500">
                <a:solidFill>
                  <a:schemeClr val="lt1"/>
                </a:solidFill>
                <a:latin typeface="Quattrocento Sans"/>
                <a:ea typeface="Quattrocento Sans"/>
                <a:cs typeface="Quattrocento Sans"/>
                <a:sym typeface="Quattrocento Sans"/>
              </a:rPr>
              <a:t>Limited scope</a:t>
            </a:r>
            <a:endParaRPr sz="1500">
              <a:solidFill>
                <a:schemeClr val="lt1"/>
              </a:solidFill>
              <a:latin typeface="Quattrocento Sans"/>
              <a:ea typeface="Quattrocento Sans"/>
              <a:cs typeface="Quattrocento Sans"/>
              <a:sym typeface="Quattrocento Sans"/>
            </a:endParaRPr>
          </a:p>
          <a:p>
            <a:pPr marL="457200" marR="0" lvl="0" indent="-323850" algn="l" rtl="0">
              <a:spcBef>
                <a:spcPts val="0"/>
              </a:spcBef>
              <a:spcAft>
                <a:spcPts val="0"/>
              </a:spcAft>
              <a:buClr>
                <a:schemeClr val="lt1"/>
              </a:buClr>
              <a:buSzPts val="1500"/>
              <a:buFont typeface="Quattrocento Sans"/>
              <a:buChar char="-"/>
            </a:pPr>
            <a:r>
              <a:rPr lang="en-US" sz="1500">
                <a:solidFill>
                  <a:schemeClr val="lt1"/>
                </a:solidFill>
                <a:latin typeface="Quattrocento Sans"/>
                <a:ea typeface="Quattrocento Sans"/>
                <a:cs typeface="Quattrocento Sans"/>
                <a:sym typeface="Quattrocento Sans"/>
              </a:rPr>
              <a:t>Data quality</a:t>
            </a:r>
            <a:endParaRPr sz="1500">
              <a:solidFill>
                <a:schemeClr val="lt1"/>
              </a:solidFill>
              <a:latin typeface="Quattrocento Sans"/>
              <a:ea typeface="Quattrocento Sans"/>
              <a:cs typeface="Quattrocento Sans"/>
              <a:sym typeface="Quattrocento Sans"/>
            </a:endParaRPr>
          </a:p>
          <a:p>
            <a:pPr marL="457200" marR="0" lvl="0" indent="-323850" algn="l" rtl="0">
              <a:spcBef>
                <a:spcPts val="0"/>
              </a:spcBef>
              <a:spcAft>
                <a:spcPts val="0"/>
              </a:spcAft>
              <a:buClr>
                <a:schemeClr val="lt1"/>
              </a:buClr>
              <a:buSzPts val="1500"/>
              <a:buFont typeface="Quattrocento Sans"/>
              <a:buChar char="-"/>
            </a:pPr>
            <a:r>
              <a:rPr lang="en-US" sz="1500">
                <a:solidFill>
                  <a:schemeClr val="lt1"/>
                </a:solidFill>
                <a:latin typeface="Quattrocento Sans"/>
                <a:ea typeface="Quattrocento Sans"/>
                <a:cs typeface="Quattrocento Sans"/>
                <a:sym typeface="Quattrocento Sans"/>
              </a:rPr>
              <a:t>Qualitative characteristic of elements</a:t>
            </a:r>
            <a:endParaRPr sz="1500">
              <a:solidFill>
                <a:schemeClr val="lt1"/>
              </a:solidFill>
              <a:latin typeface="Quattrocento Sans"/>
              <a:ea typeface="Quattrocento Sans"/>
              <a:cs typeface="Quattrocento Sans"/>
              <a:sym typeface="Quattrocento Sans"/>
            </a:endParaRPr>
          </a:p>
          <a:p>
            <a:pPr marL="457200" marR="0" lvl="0" indent="-323850" algn="l" rtl="0">
              <a:spcBef>
                <a:spcPts val="0"/>
              </a:spcBef>
              <a:spcAft>
                <a:spcPts val="0"/>
              </a:spcAft>
              <a:buClr>
                <a:schemeClr val="lt1"/>
              </a:buClr>
              <a:buSzPts val="1500"/>
              <a:buFont typeface="Quattrocento Sans"/>
              <a:buChar char="-"/>
            </a:pPr>
            <a:r>
              <a:rPr lang="en-US" sz="1500">
                <a:solidFill>
                  <a:schemeClr val="lt1"/>
                </a:solidFill>
                <a:latin typeface="Quattrocento Sans"/>
                <a:ea typeface="Quattrocento Sans"/>
                <a:cs typeface="Quattrocento Sans"/>
                <a:sym typeface="Quattrocento Sans"/>
              </a:rPr>
              <a:t>Biases</a:t>
            </a:r>
            <a:endParaRPr sz="1500">
              <a:solidFill>
                <a:schemeClr val="lt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500">
              <a:solidFill>
                <a:schemeClr val="lt1"/>
              </a:solidFill>
              <a:latin typeface="Quattrocento Sans"/>
              <a:ea typeface="Quattrocento Sans"/>
              <a:cs typeface="Quattrocento Sans"/>
              <a:sym typeface="Quattrocento Sans"/>
            </a:endParaRPr>
          </a:p>
        </p:txBody>
      </p:sp>
      <p:sp>
        <p:nvSpPr>
          <p:cNvPr id="165" name="Google Shape;165;g1f6d86d0bb8_1_41"/>
          <p:cNvSpPr txBox="1"/>
          <p:nvPr/>
        </p:nvSpPr>
        <p:spPr>
          <a:xfrm>
            <a:off x="3219775" y="1278200"/>
            <a:ext cx="46620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solidFill>
                  <a:srgbClr val="1DB954"/>
                </a:solidFill>
                <a:latin typeface="Quattrocento Sans"/>
                <a:ea typeface="Quattrocento Sans"/>
                <a:cs typeface="Quattrocento Sans"/>
                <a:sym typeface="Quattrocento Sans"/>
              </a:rPr>
              <a:t>Target </a:t>
            </a:r>
            <a:r>
              <a:rPr lang="en-US" sz="2900" b="1">
                <a:solidFill>
                  <a:schemeClr val="lt1"/>
                </a:solidFill>
                <a:latin typeface="Quattrocento Sans"/>
                <a:ea typeface="Quattrocento Sans"/>
                <a:cs typeface="Quattrocento Sans"/>
                <a:sym typeface="Quattrocento Sans"/>
              </a:rPr>
              <a:t>Audience</a:t>
            </a:r>
            <a:endParaRPr sz="100">
              <a:solidFill>
                <a:schemeClr val="lt1"/>
              </a:solidFill>
            </a:endParaRPr>
          </a:p>
        </p:txBody>
      </p:sp>
      <p:sp>
        <p:nvSpPr>
          <p:cNvPr id="166" name="Google Shape;166;g1f6d86d0bb8_1_41"/>
          <p:cNvSpPr txBox="1"/>
          <p:nvPr/>
        </p:nvSpPr>
        <p:spPr>
          <a:xfrm>
            <a:off x="3219775" y="2772725"/>
            <a:ext cx="21519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solidFill>
                  <a:srgbClr val="1DB954"/>
                </a:solidFill>
                <a:latin typeface="Quattrocento Sans"/>
                <a:ea typeface="Quattrocento Sans"/>
                <a:cs typeface="Quattrocento Sans"/>
                <a:sym typeface="Quattrocento Sans"/>
              </a:rPr>
              <a:t>Data </a:t>
            </a:r>
            <a:r>
              <a:rPr lang="en-US" sz="2900" b="1">
                <a:solidFill>
                  <a:schemeClr val="lt1"/>
                </a:solidFill>
                <a:latin typeface="Quattrocento Sans"/>
                <a:ea typeface="Quattrocento Sans"/>
                <a:cs typeface="Quattrocento Sans"/>
                <a:sym typeface="Quattrocento Sans"/>
              </a:rPr>
              <a:t>Source</a:t>
            </a:r>
            <a:endParaRPr sz="100">
              <a:solidFill>
                <a:schemeClr val="lt1"/>
              </a:solidFill>
            </a:endParaRPr>
          </a:p>
        </p:txBody>
      </p:sp>
      <p:sp>
        <p:nvSpPr>
          <p:cNvPr id="167" name="Google Shape;167;g1f6d86d0bb8_1_41"/>
          <p:cNvSpPr txBox="1"/>
          <p:nvPr/>
        </p:nvSpPr>
        <p:spPr>
          <a:xfrm>
            <a:off x="3219775" y="4678038"/>
            <a:ext cx="30633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solidFill>
                  <a:srgbClr val="1DB954"/>
                </a:solidFill>
                <a:latin typeface="Quattrocento Sans"/>
                <a:ea typeface="Quattrocento Sans"/>
                <a:cs typeface="Quattrocento Sans"/>
                <a:sym typeface="Quattrocento Sans"/>
              </a:rPr>
              <a:t>Ethical </a:t>
            </a:r>
            <a:r>
              <a:rPr lang="en-US" sz="2900" b="1">
                <a:solidFill>
                  <a:schemeClr val="lt1"/>
                </a:solidFill>
                <a:latin typeface="Quattrocento Sans"/>
                <a:ea typeface="Quattrocento Sans"/>
                <a:cs typeface="Quattrocento Sans"/>
                <a:sym typeface="Quattrocento Sans"/>
              </a:rPr>
              <a:t>Concerns</a:t>
            </a:r>
            <a:endParaRPr sz="100">
              <a:solidFill>
                <a:schemeClr val="lt1"/>
              </a:solidFill>
            </a:endParaRPr>
          </a:p>
        </p:txBody>
      </p:sp>
      <p:sp>
        <p:nvSpPr>
          <p:cNvPr id="168" name="Google Shape;168;g1f6d86d0bb8_1_41"/>
          <p:cNvSpPr/>
          <p:nvPr/>
        </p:nvSpPr>
        <p:spPr>
          <a:xfrm>
            <a:off x="268691" y="235188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Sketches</a:t>
            </a:r>
            <a:endParaRPr sz="1100"/>
          </a:p>
        </p:txBody>
      </p:sp>
      <p:sp>
        <p:nvSpPr>
          <p:cNvPr id="169" name="Google Shape;169;g1f6d86d0bb8_1_41"/>
          <p:cNvSpPr/>
          <p:nvPr/>
        </p:nvSpPr>
        <p:spPr>
          <a:xfrm>
            <a:off x="268691" y="310114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Plan</a:t>
            </a:r>
            <a:endParaRPr sz="1100"/>
          </a:p>
        </p:txBody>
      </p:sp>
      <p:sp>
        <p:nvSpPr>
          <p:cNvPr id="170" name="Google Shape;170;g1f6d86d0bb8_1_41"/>
          <p:cNvSpPr/>
          <p:nvPr/>
        </p:nvSpPr>
        <p:spPr>
          <a:xfrm>
            <a:off x="268691" y="363798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Feedback</a:t>
            </a:r>
            <a:endParaRPr sz="1100"/>
          </a:p>
        </p:txBody>
      </p:sp>
      <p:cxnSp>
        <p:nvCxnSpPr>
          <p:cNvPr id="171" name="Google Shape;171;g1f6d86d0bb8_1_41"/>
          <p:cNvCxnSpPr/>
          <p:nvPr/>
        </p:nvCxnSpPr>
        <p:spPr>
          <a:xfrm>
            <a:off x="205939" y="2897113"/>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cxnSp>
        <p:nvCxnSpPr>
          <p:cNvPr id="172" name="Google Shape;172;g1f6d86d0bb8_1_41"/>
          <p:cNvCxnSpPr/>
          <p:nvPr/>
        </p:nvCxnSpPr>
        <p:spPr>
          <a:xfrm>
            <a:off x="274614" y="4787876"/>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sp>
        <p:nvSpPr>
          <p:cNvPr id="173" name="Google Shape;173;g1f6d86d0bb8_1_41"/>
          <p:cNvSpPr/>
          <p:nvPr/>
        </p:nvSpPr>
        <p:spPr>
          <a:xfrm>
            <a:off x="268691" y="12781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Team Fog</a:t>
            </a:r>
            <a:endParaRPr sz="1100"/>
          </a:p>
        </p:txBody>
      </p:sp>
      <p:grpSp>
        <p:nvGrpSpPr>
          <p:cNvPr id="174" name="Google Shape;174;g1f6d86d0bb8_1_41"/>
          <p:cNvGrpSpPr/>
          <p:nvPr/>
        </p:nvGrpSpPr>
        <p:grpSpPr>
          <a:xfrm>
            <a:off x="422653" y="1881507"/>
            <a:ext cx="165848" cy="190969"/>
            <a:chOff x="3398838" y="5076826"/>
            <a:chExt cx="345950" cy="315913"/>
          </a:xfrm>
        </p:grpSpPr>
        <p:sp>
          <p:nvSpPr>
            <p:cNvPr id="175" name="Google Shape;175;g1f6d86d0bb8_1_41"/>
            <p:cNvSpPr/>
            <p:nvPr/>
          </p:nvSpPr>
          <p:spPr>
            <a:xfrm>
              <a:off x="3519488" y="507682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76" name="Google Shape;176;g1f6d86d0bb8_1_41"/>
            <p:cNvSpPr/>
            <p:nvPr/>
          </p:nvSpPr>
          <p:spPr>
            <a:xfrm>
              <a:off x="3519488" y="519747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77" name="Google Shape;177;g1f6d86d0bb8_1_41"/>
            <p:cNvSpPr/>
            <p:nvPr/>
          </p:nvSpPr>
          <p:spPr>
            <a:xfrm>
              <a:off x="3519488" y="5316539"/>
              <a:ext cx="2253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78" name="Google Shape;178;g1f6d86d0bb8_1_41"/>
            <p:cNvSpPr/>
            <p:nvPr/>
          </p:nvSpPr>
          <p:spPr>
            <a:xfrm>
              <a:off x="3398838" y="507682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79" name="Google Shape;179;g1f6d86d0bb8_1_41"/>
            <p:cNvSpPr/>
            <p:nvPr/>
          </p:nvSpPr>
          <p:spPr>
            <a:xfrm>
              <a:off x="3398838" y="519747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80" name="Google Shape;180;g1f6d86d0bb8_1_41"/>
            <p:cNvSpPr/>
            <p:nvPr/>
          </p:nvSpPr>
          <p:spPr>
            <a:xfrm>
              <a:off x="3398838" y="5316539"/>
              <a:ext cx="747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181" name="Google Shape;181;g1f6d86d0bb8_1_41"/>
          <p:cNvGrpSpPr/>
          <p:nvPr/>
        </p:nvGrpSpPr>
        <p:grpSpPr>
          <a:xfrm>
            <a:off x="424857" y="1340730"/>
            <a:ext cx="181476" cy="199406"/>
            <a:chOff x="7005638" y="3648076"/>
            <a:chExt cx="344488" cy="300175"/>
          </a:xfrm>
        </p:grpSpPr>
        <p:sp>
          <p:nvSpPr>
            <p:cNvPr id="182" name="Google Shape;182;g1f6d86d0bb8_1_41"/>
            <p:cNvSpPr/>
            <p:nvPr/>
          </p:nvSpPr>
          <p:spPr>
            <a:xfrm>
              <a:off x="7005638" y="3648076"/>
              <a:ext cx="344488" cy="269875"/>
            </a:xfrm>
            <a:custGeom>
              <a:avLst/>
              <a:gdLst/>
              <a:ahLst/>
              <a:cxnLst/>
              <a:rect l="l" t="t" r="r" b="b"/>
              <a:pathLst>
                <a:path w="92" h="72" extrusionOk="0">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183" name="Google Shape;183;g1f6d86d0bb8_1_41"/>
            <p:cNvCxnSpPr/>
            <p:nvPr/>
          </p:nvCxnSpPr>
          <p:spPr>
            <a:xfrm>
              <a:off x="7072313" y="3948113"/>
              <a:ext cx="211200" cy="0"/>
            </a:xfrm>
            <a:prstGeom prst="straightConnector1">
              <a:avLst/>
            </a:prstGeom>
            <a:noFill/>
            <a:ln w="9525" cap="rnd" cmpd="sng">
              <a:solidFill>
                <a:schemeClr val="lt1"/>
              </a:solidFill>
              <a:prstDash val="solid"/>
              <a:round/>
              <a:headEnd type="none" w="med" len="med"/>
              <a:tailEnd type="none" w="med" len="med"/>
            </a:ln>
          </p:spPr>
        </p:cxnSp>
        <p:cxnSp>
          <p:nvCxnSpPr>
            <p:cNvPr id="184" name="Google Shape;184;g1f6d86d0bb8_1_41"/>
            <p:cNvCxnSpPr/>
            <p:nvPr/>
          </p:nvCxnSpPr>
          <p:spPr>
            <a:xfrm>
              <a:off x="7178676" y="3917951"/>
              <a:ext cx="0" cy="30300"/>
            </a:xfrm>
            <a:prstGeom prst="straightConnector1">
              <a:avLst/>
            </a:prstGeom>
            <a:noFill/>
            <a:ln w="9525" cap="rnd" cmpd="sng">
              <a:solidFill>
                <a:schemeClr val="lt1"/>
              </a:solidFill>
              <a:prstDash val="solid"/>
              <a:round/>
              <a:headEnd type="none" w="med" len="med"/>
              <a:tailEnd type="none" w="med" len="med"/>
            </a:ln>
          </p:spPr>
        </p:cxnSp>
        <p:sp>
          <p:nvSpPr>
            <p:cNvPr id="185" name="Google Shape;185;g1f6d86d0bb8_1_41"/>
            <p:cNvSpPr/>
            <p:nvPr/>
          </p:nvSpPr>
          <p:spPr>
            <a:xfrm>
              <a:off x="7170738" y="3881438"/>
              <a:ext cx="14400" cy="14400"/>
            </a:xfrm>
            <a:prstGeom prst="ellipse">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186" name="Google Shape;186;g1f6d86d0bb8_1_41"/>
            <p:cNvCxnSpPr/>
            <p:nvPr/>
          </p:nvCxnSpPr>
          <p:spPr>
            <a:xfrm>
              <a:off x="7005638" y="3857626"/>
              <a:ext cx="344400" cy="0"/>
            </a:xfrm>
            <a:prstGeom prst="straightConnector1">
              <a:avLst/>
            </a:prstGeom>
            <a:noFill/>
            <a:ln w="9525" cap="flat" cmpd="sng">
              <a:solidFill>
                <a:schemeClr val="lt1"/>
              </a:solidFill>
              <a:prstDash val="solid"/>
              <a:round/>
              <a:headEnd type="none" w="med" len="med"/>
              <a:tailEnd type="none" w="med" len="med"/>
            </a:ln>
          </p:spPr>
        </p:cxnSp>
        <p:sp>
          <p:nvSpPr>
            <p:cNvPr id="187" name="Google Shape;187;g1f6d86d0bb8_1_41"/>
            <p:cNvSpPr/>
            <p:nvPr/>
          </p:nvSpPr>
          <p:spPr>
            <a:xfrm>
              <a:off x="7140576" y="3703638"/>
              <a:ext cx="82550" cy="101600"/>
            </a:xfrm>
            <a:custGeom>
              <a:avLst/>
              <a:gdLst/>
              <a:ahLst/>
              <a:cxnLst/>
              <a:rect l="l" t="t" r="r" b="b"/>
              <a:pathLst>
                <a:path w="52" h="64" extrusionOk="0">
                  <a:moveTo>
                    <a:pt x="0" y="0"/>
                  </a:moveTo>
                  <a:lnTo>
                    <a:pt x="0" y="64"/>
                  </a:lnTo>
                  <a:lnTo>
                    <a:pt x="52" y="33"/>
                  </a:ln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188" name="Google Shape;188;g1f6d86d0bb8_1_41"/>
          <p:cNvGrpSpPr/>
          <p:nvPr/>
        </p:nvGrpSpPr>
        <p:grpSpPr>
          <a:xfrm>
            <a:off x="425969" y="2418489"/>
            <a:ext cx="159084" cy="191034"/>
            <a:chOff x="5483226" y="731713"/>
            <a:chExt cx="363538" cy="346201"/>
          </a:xfrm>
        </p:grpSpPr>
        <p:sp>
          <p:nvSpPr>
            <p:cNvPr id="189" name="Google Shape;189;g1f6d86d0bb8_1_41"/>
            <p:cNvSpPr/>
            <p:nvPr/>
          </p:nvSpPr>
          <p:spPr>
            <a:xfrm>
              <a:off x="5753101" y="739776"/>
              <a:ext cx="93663" cy="195263"/>
            </a:xfrm>
            <a:custGeom>
              <a:avLst/>
              <a:gdLst/>
              <a:ahLst/>
              <a:cxnLst/>
              <a:rect l="l" t="t" r="r" b="b"/>
              <a:pathLst>
                <a:path w="25" h="52" extrusionOk="0">
                  <a:moveTo>
                    <a:pt x="12" y="52"/>
                  </a:moveTo>
                  <a:cubicBezTo>
                    <a:pt x="15" y="46"/>
                    <a:pt x="15" y="46"/>
                    <a:pt x="15" y="46"/>
                  </a:cubicBezTo>
                  <a:cubicBezTo>
                    <a:pt x="16" y="41"/>
                    <a:pt x="25" y="23"/>
                    <a:pt x="6" y="10"/>
                  </a:cubicBezTo>
                  <a:cubicBezTo>
                    <a:pt x="0" y="6"/>
                    <a:pt x="0" y="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90" name="Google Shape;190;g1f6d86d0bb8_1_41"/>
            <p:cNvSpPr/>
            <p:nvPr/>
          </p:nvSpPr>
          <p:spPr>
            <a:xfrm>
              <a:off x="5662614" y="987426"/>
              <a:ext cx="90488" cy="90488"/>
            </a:xfrm>
            <a:custGeom>
              <a:avLst/>
              <a:gdLst/>
              <a:ahLst/>
              <a:cxnLst/>
              <a:rect l="l" t="t" r="r" b="b"/>
              <a:pathLst>
                <a:path w="24" h="24" extrusionOk="0">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191" name="Google Shape;191;g1f6d86d0bb8_1_41"/>
            <p:cNvCxnSpPr/>
            <p:nvPr/>
          </p:nvCxnSpPr>
          <p:spPr>
            <a:xfrm rot="10800000">
              <a:off x="5753101" y="731713"/>
              <a:ext cx="0" cy="270000"/>
            </a:xfrm>
            <a:prstGeom prst="straightConnector1">
              <a:avLst/>
            </a:prstGeom>
            <a:noFill/>
            <a:ln w="14275" cap="rnd" cmpd="sng">
              <a:solidFill>
                <a:schemeClr val="lt1"/>
              </a:solidFill>
              <a:prstDash val="solid"/>
              <a:round/>
              <a:headEnd type="none" w="med" len="med"/>
              <a:tailEnd type="none" w="med" len="med"/>
            </a:ln>
          </p:spPr>
        </p:cxnSp>
        <p:cxnSp>
          <p:nvCxnSpPr>
            <p:cNvPr id="192" name="Google Shape;192;g1f6d86d0bb8_1_41"/>
            <p:cNvCxnSpPr/>
            <p:nvPr/>
          </p:nvCxnSpPr>
          <p:spPr>
            <a:xfrm>
              <a:off x="5483226" y="7778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193" name="Google Shape;193;g1f6d86d0bb8_1_41"/>
            <p:cNvCxnSpPr/>
            <p:nvPr/>
          </p:nvCxnSpPr>
          <p:spPr>
            <a:xfrm>
              <a:off x="5483226" y="82232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194" name="Google Shape;194;g1f6d86d0bb8_1_41"/>
            <p:cNvCxnSpPr/>
            <p:nvPr/>
          </p:nvCxnSpPr>
          <p:spPr>
            <a:xfrm>
              <a:off x="5483226" y="8667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195" name="Google Shape;195;g1f6d86d0bb8_1_41"/>
            <p:cNvCxnSpPr/>
            <p:nvPr/>
          </p:nvCxnSpPr>
          <p:spPr>
            <a:xfrm>
              <a:off x="5483226" y="912813"/>
              <a:ext cx="179400" cy="0"/>
            </a:xfrm>
            <a:prstGeom prst="straightConnector1">
              <a:avLst/>
            </a:prstGeom>
            <a:noFill/>
            <a:ln w="14275" cap="rnd" cmpd="sng">
              <a:solidFill>
                <a:schemeClr val="lt1"/>
              </a:solidFill>
              <a:prstDash val="solid"/>
              <a:round/>
              <a:headEnd type="none" w="med" len="med"/>
              <a:tailEnd type="none" w="med" len="med"/>
            </a:ln>
          </p:spPr>
        </p:cxnSp>
        <p:cxnSp>
          <p:nvCxnSpPr>
            <p:cNvPr id="196" name="Google Shape;196;g1f6d86d0bb8_1_41"/>
            <p:cNvCxnSpPr/>
            <p:nvPr/>
          </p:nvCxnSpPr>
          <p:spPr>
            <a:xfrm>
              <a:off x="5483226" y="957263"/>
              <a:ext cx="149100" cy="0"/>
            </a:xfrm>
            <a:prstGeom prst="straightConnector1">
              <a:avLst/>
            </a:prstGeom>
            <a:noFill/>
            <a:ln w="14275" cap="rnd" cmpd="sng">
              <a:solidFill>
                <a:schemeClr val="lt1"/>
              </a:solidFill>
              <a:prstDash val="solid"/>
              <a:round/>
              <a:headEnd type="none" w="med" len="med"/>
              <a:tailEnd type="none" w="med" len="med"/>
            </a:ln>
          </p:spPr>
        </p:cxnSp>
        <p:cxnSp>
          <p:nvCxnSpPr>
            <p:cNvPr id="197" name="Google Shape;197;g1f6d86d0bb8_1_41"/>
            <p:cNvCxnSpPr/>
            <p:nvPr/>
          </p:nvCxnSpPr>
          <p:spPr>
            <a:xfrm>
              <a:off x="5483226" y="1001713"/>
              <a:ext cx="104700" cy="0"/>
            </a:xfrm>
            <a:prstGeom prst="straightConnector1">
              <a:avLst/>
            </a:prstGeom>
            <a:noFill/>
            <a:ln w="14275" cap="rnd" cmpd="sng">
              <a:solidFill>
                <a:schemeClr val="lt1"/>
              </a:solidFill>
              <a:prstDash val="solid"/>
              <a:round/>
              <a:headEnd type="none" w="med" len="med"/>
              <a:tailEnd type="none" w="med" len="med"/>
            </a:ln>
          </p:spPr>
        </p:cxnSp>
      </p:grpSp>
      <p:pic>
        <p:nvPicPr>
          <p:cNvPr id="198" name="Google Shape;198;g1f6d86d0bb8_1_41" descr="Shape&#10;&#10;Description automatically generated with low confidence"/>
          <p:cNvPicPr preferRelativeResize="0"/>
          <p:nvPr/>
        </p:nvPicPr>
        <p:blipFill rotWithShape="1">
          <a:blip r:embed="rId3">
            <a:alphaModFix/>
          </a:blip>
          <a:srcRect/>
          <a:stretch/>
        </p:blipFill>
        <p:spPr>
          <a:xfrm>
            <a:off x="414873" y="3148934"/>
            <a:ext cx="181471" cy="228845"/>
          </a:xfrm>
          <a:prstGeom prst="rect">
            <a:avLst/>
          </a:prstGeom>
          <a:noFill/>
          <a:ln>
            <a:noFill/>
          </a:ln>
        </p:spPr>
      </p:pic>
      <p:grpSp>
        <p:nvGrpSpPr>
          <p:cNvPr id="199" name="Google Shape;199;g1f6d86d0bb8_1_41"/>
          <p:cNvGrpSpPr/>
          <p:nvPr/>
        </p:nvGrpSpPr>
        <p:grpSpPr>
          <a:xfrm>
            <a:off x="436627" y="3677964"/>
            <a:ext cx="134287" cy="244467"/>
            <a:chOff x="3379789" y="1452563"/>
            <a:chExt cx="239713" cy="346025"/>
          </a:xfrm>
        </p:grpSpPr>
        <p:sp>
          <p:nvSpPr>
            <p:cNvPr id="200" name="Google Shape;200;g1f6d86d0bb8_1_41"/>
            <p:cNvSpPr/>
            <p:nvPr/>
          </p:nvSpPr>
          <p:spPr>
            <a:xfrm>
              <a:off x="3409951" y="1452563"/>
              <a:ext cx="179388" cy="271463"/>
            </a:xfrm>
            <a:custGeom>
              <a:avLst/>
              <a:gdLst/>
              <a:ahLst/>
              <a:cxnLst/>
              <a:rect l="l" t="t" r="r" b="b"/>
              <a:pathLst>
                <a:path w="48" h="72" extrusionOk="0">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01" name="Google Shape;201;g1f6d86d0bb8_1_41"/>
            <p:cNvSpPr/>
            <p:nvPr/>
          </p:nvSpPr>
          <p:spPr>
            <a:xfrm>
              <a:off x="3379789" y="1603376"/>
              <a:ext cx="239713" cy="150813"/>
            </a:xfrm>
            <a:custGeom>
              <a:avLst/>
              <a:gdLst/>
              <a:ahLst/>
              <a:cxnLst/>
              <a:rect l="l" t="t" r="r" b="b"/>
              <a:pathLst>
                <a:path w="64" h="40" extrusionOk="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202" name="Google Shape;202;g1f6d86d0bb8_1_41"/>
            <p:cNvCxnSpPr/>
            <p:nvPr/>
          </p:nvCxnSpPr>
          <p:spPr>
            <a:xfrm>
              <a:off x="3498851" y="1754188"/>
              <a:ext cx="0" cy="44400"/>
            </a:xfrm>
            <a:prstGeom prst="straightConnector1">
              <a:avLst/>
            </a:prstGeom>
            <a:noFill/>
            <a:ln w="9525" cap="rnd" cmpd="sng">
              <a:solidFill>
                <a:schemeClr val="lt1"/>
              </a:solidFill>
              <a:prstDash val="solid"/>
              <a:round/>
              <a:headEnd type="none" w="med" len="med"/>
              <a:tailEnd type="none" w="med" len="med"/>
            </a:ln>
          </p:spPr>
        </p:cxnSp>
        <p:cxnSp>
          <p:nvCxnSpPr>
            <p:cNvPr id="203" name="Google Shape;203;g1f6d86d0bb8_1_41"/>
            <p:cNvCxnSpPr/>
            <p:nvPr/>
          </p:nvCxnSpPr>
          <p:spPr>
            <a:xfrm>
              <a:off x="3498851" y="1452563"/>
              <a:ext cx="0" cy="45900"/>
            </a:xfrm>
            <a:prstGeom prst="straightConnector1">
              <a:avLst/>
            </a:prstGeom>
            <a:noFill/>
            <a:ln w="9525" cap="rnd" cmpd="sng">
              <a:solidFill>
                <a:schemeClr val="lt1"/>
              </a:solidFill>
              <a:prstDash val="solid"/>
              <a:round/>
              <a:headEnd type="none" w="med" len="med"/>
              <a:tailEnd type="none" w="med" len="med"/>
            </a:ln>
          </p:spPr>
        </p:cxnSp>
        <p:cxnSp>
          <p:nvCxnSpPr>
            <p:cNvPr id="204" name="Google Shape;204;g1f6d86d0bb8_1_41"/>
            <p:cNvCxnSpPr/>
            <p:nvPr/>
          </p:nvCxnSpPr>
          <p:spPr>
            <a:xfrm>
              <a:off x="3529014"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205" name="Google Shape;205;g1f6d86d0bb8_1_41"/>
            <p:cNvCxnSpPr/>
            <p:nvPr/>
          </p:nvCxnSpPr>
          <p:spPr>
            <a:xfrm>
              <a:off x="3468689"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206" name="Google Shape;206;g1f6d86d0bb8_1_41"/>
            <p:cNvCxnSpPr/>
            <p:nvPr/>
          </p:nvCxnSpPr>
          <p:spPr>
            <a:xfrm>
              <a:off x="3379789" y="1633538"/>
              <a:ext cx="239700" cy="0"/>
            </a:xfrm>
            <a:prstGeom prst="straightConnector1">
              <a:avLst/>
            </a:prstGeom>
            <a:noFill/>
            <a:ln w="9525" cap="flat" cmpd="sng">
              <a:solidFill>
                <a:schemeClr val="lt1"/>
              </a:solidFill>
              <a:prstDash val="solid"/>
              <a:round/>
              <a:headEnd type="none" w="med" len="med"/>
              <a:tailEnd type="none" w="med" len="med"/>
            </a:ln>
          </p:spPr>
        </p:cxnSp>
        <p:cxnSp>
          <p:nvCxnSpPr>
            <p:cNvPr id="207" name="Google Shape;207;g1f6d86d0bb8_1_41"/>
            <p:cNvCxnSpPr/>
            <p:nvPr/>
          </p:nvCxnSpPr>
          <p:spPr>
            <a:xfrm>
              <a:off x="3409951" y="1543051"/>
              <a:ext cx="58800" cy="0"/>
            </a:xfrm>
            <a:prstGeom prst="straightConnector1">
              <a:avLst/>
            </a:prstGeom>
            <a:noFill/>
            <a:ln w="9525" cap="rnd" cmpd="sng">
              <a:solidFill>
                <a:schemeClr val="lt1"/>
              </a:solidFill>
              <a:prstDash val="solid"/>
              <a:round/>
              <a:headEnd type="none" w="med" len="med"/>
              <a:tailEnd type="none" w="med" len="med"/>
            </a:ln>
          </p:spPr>
        </p:cxnSp>
        <p:cxnSp>
          <p:nvCxnSpPr>
            <p:cNvPr id="208" name="Google Shape;208;g1f6d86d0bb8_1_41"/>
            <p:cNvCxnSpPr/>
            <p:nvPr/>
          </p:nvCxnSpPr>
          <p:spPr>
            <a:xfrm>
              <a:off x="3409951" y="1573213"/>
              <a:ext cx="58800" cy="0"/>
            </a:xfrm>
            <a:prstGeom prst="straightConnector1">
              <a:avLst/>
            </a:prstGeom>
            <a:noFill/>
            <a:ln w="9525" cap="rnd" cmpd="sng">
              <a:solidFill>
                <a:schemeClr val="lt1"/>
              </a:solidFill>
              <a:prstDash val="solid"/>
              <a:round/>
              <a:headEnd type="none" w="med" len="med"/>
              <a:tailEnd type="none" w="med" len="med"/>
            </a:ln>
          </p:spPr>
        </p:cxnSp>
        <p:cxnSp>
          <p:nvCxnSpPr>
            <p:cNvPr id="209" name="Google Shape;209;g1f6d86d0bb8_1_41"/>
            <p:cNvCxnSpPr/>
            <p:nvPr/>
          </p:nvCxnSpPr>
          <p:spPr>
            <a:xfrm rot="10800000">
              <a:off x="3529039" y="1543051"/>
              <a:ext cx="60300" cy="0"/>
            </a:xfrm>
            <a:prstGeom prst="straightConnector1">
              <a:avLst/>
            </a:prstGeom>
            <a:noFill/>
            <a:ln w="9525" cap="rnd" cmpd="sng">
              <a:solidFill>
                <a:schemeClr val="lt1"/>
              </a:solidFill>
              <a:prstDash val="solid"/>
              <a:round/>
              <a:headEnd type="none" w="med" len="med"/>
              <a:tailEnd type="none" w="med" len="med"/>
            </a:ln>
          </p:spPr>
        </p:cxnSp>
        <p:cxnSp>
          <p:nvCxnSpPr>
            <p:cNvPr id="210" name="Google Shape;210;g1f6d86d0bb8_1_41"/>
            <p:cNvCxnSpPr/>
            <p:nvPr/>
          </p:nvCxnSpPr>
          <p:spPr>
            <a:xfrm rot="10800000">
              <a:off x="3529039" y="1573213"/>
              <a:ext cx="60300" cy="0"/>
            </a:xfrm>
            <a:prstGeom prst="straightConnector1">
              <a:avLst/>
            </a:prstGeom>
            <a:noFill/>
            <a:ln w="9525" cap="rnd" cmpd="sng">
              <a:solidFill>
                <a:schemeClr val="lt1"/>
              </a:solidFill>
              <a:prstDash val="solid"/>
              <a:round/>
              <a:headEnd type="none" w="med" len="med"/>
              <a:tailEnd type="none" w="med" len="med"/>
            </a:ln>
          </p:spPr>
        </p:cxnSp>
        <p:cxnSp>
          <p:nvCxnSpPr>
            <p:cNvPr id="211" name="Google Shape;211;g1f6d86d0bb8_1_41"/>
            <p:cNvCxnSpPr/>
            <p:nvPr/>
          </p:nvCxnSpPr>
          <p:spPr>
            <a:xfrm>
              <a:off x="3409951" y="1603376"/>
              <a:ext cx="58800" cy="0"/>
            </a:xfrm>
            <a:prstGeom prst="straightConnector1">
              <a:avLst/>
            </a:prstGeom>
            <a:noFill/>
            <a:ln w="9525" cap="rnd" cmpd="sng">
              <a:solidFill>
                <a:schemeClr val="lt1"/>
              </a:solidFill>
              <a:prstDash val="solid"/>
              <a:round/>
              <a:headEnd type="none" w="med" len="med"/>
              <a:tailEnd type="none" w="med" len="med"/>
            </a:ln>
          </p:spPr>
        </p:cxnSp>
        <p:cxnSp>
          <p:nvCxnSpPr>
            <p:cNvPr id="212" name="Google Shape;212;g1f6d86d0bb8_1_41"/>
            <p:cNvCxnSpPr/>
            <p:nvPr/>
          </p:nvCxnSpPr>
          <p:spPr>
            <a:xfrm rot="10800000">
              <a:off x="3529039" y="1603376"/>
              <a:ext cx="60300" cy="0"/>
            </a:xfrm>
            <a:prstGeom prst="straightConnector1">
              <a:avLst/>
            </a:prstGeom>
            <a:noFill/>
            <a:ln w="9525" cap="rnd" cmpd="sng">
              <a:solidFill>
                <a:schemeClr val="lt1"/>
              </a:solidFill>
              <a:prstDash val="solid"/>
              <a:round/>
              <a:headEnd type="none" w="med" len="med"/>
              <a:tailEnd type="none" w="med" len="med"/>
            </a:ln>
          </p:spPr>
        </p:cxnSp>
      </p:grpSp>
      <p:grpSp>
        <p:nvGrpSpPr>
          <p:cNvPr id="213" name="Google Shape;213;g1f6d86d0bb8_1_41"/>
          <p:cNvGrpSpPr/>
          <p:nvPr/>
        </p:nvGrpSpPr>
        <p:grpSpPr>
          <a:xfrm>
            <a:off x="424286" y="4310353"/>
            <a:ext cx="163140" cy="205707"/>
            <a:chOff x="6203951" y="2895601"/>
            <a:chExt cx="346075" cy="346075"/>
          </a:xfrm>
        </p:grpSpPr>
        <p:sp>
          <p:nvSpPr>
            <p:cNvPr id="214" name="Google Shape;214;g1f6d86d0bb8_1_41"/>
            <p:cNvSpPr/>
            <p:nvPr/>
          </p:nvSpPr>
          <p:spPr>
            <a:xfrm>
              <a:off x="6264276" y="3076576"/>
              <a:ext cx="60325" cy="58738"/>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5" name="Google Shape;215;g1f6d86d0bb8_1_41"/>
            <p:cNvSpPr/>
            <p:nvPr/>
          </p:nvSpPr>
          <p:spPr>
            <a:xfrm>
              <a:off x="6324601" y="2940051"/>
              <a:ext cx="90488" cy="150813"/>
            </a:xfrm>
            <a:custGeom>
              <a:avLst/>
              <a:gdLst/>
              <a:ahLst/>
              <a:cxnLst/>
              <a:rect l="l" t="t" r="r" b="b"/>
              <a:pathLst>
                <a:path w="57" h="95" extrusionOk="0">
                  <a:moveTo>
                    <a:pt x="0" y="95"/>
                  </a:moveTo>
                  <a:lnTo>
                    <a:pt x="0" y="38"/>
                  </a:lnTo>
                  <a:lnTo>
                    <a:pt x="57" y="0"/>
                  </a:lnTo>
                  <a:lnTo>
                    <a:pt x="57" y="71"/>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6" name="Google Shape;216;g1f6d86d0bb8_1_41"/>
            <p:cNvSpPr/>
            <p:nvPr/>
          </p:nvSpPr>
          <p:spPr>
            <a:xfrm>
              <a:off x="6203951" y="2895601"/>
              <a:ext cx="300000" cy="300000"/>
            </a:xfrm>
            <a:prstGeom prst="rect">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7" name="Google Shape;217;g1f6d86d0bb8_1_41"/>
            <p:cNvSpPr/>
            <p:nvPr/>
          </p:nvSpPr>
          <p:spPr>
            <a:xfrm>
              <a:off x="6248401" y="2940051"/>
              <a:ext cx="301625" cy="301625"/>
            </a:xfrm>
            <a:custGeom>
              <a:avLst/>
              <a:gdLst/>
              <a:ahLst/>
              <a:cxnLst/>
              <a:rect l="l" t="t" r="r" b="b"/>
              <a:pathLst>
                <a:path w="190" h="190" extrusionOk="0">
                  <a:moveTo>
                    <a:pt x="180" y="0"/>
                  </a:moveTo>
                  <a:lnTo>
                    <a:pt x="190" y="0"/>
                  </a:lnTo>
                  <a:lnTo>
                    <a:pt x="190" y="190"/>
                  </a:lnTo>
                  <a:lnTo>
                    <a:pt x="0" y="190"/>
                  </a:lnTo>
                  <a:lnTo>
                    <a:pt x="0" y="180"/>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8" name="Google Shape;218;g1f6d86d0bb8_1_41"/>
            <p:cNvSpPr/>
            <p:nvPr/>
          </p:nvSpPr>
          <p:spPr>
            <a:xfrm>
              <a:off x="6354764" y="3046413"/>
              <a:ext cx="60325" cy="60325"/>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219" name="Google Shape;219;g1f6d86d0bb8_1_41"/>
          <p:cNvGrpSpPr/>
          <p:nvPr/>
        </p:nvGrpSpPr>
        <p:grpSpPr>
          <a:xfrm>
            <a:off x="426663" y="4948889"/>
            <a:ext cx="158060" cy="229956"/>
            <a:chOff x="5581651" y="2895601"/>
            <a:chExt cx="300038" cy="346163"/>
          </a:xfrm>
        </p:grpSpPr>
        <p:sp>
          <p:nvSpPr>
            <p:cNvPr id="220" name="Google Shape;220;g1f6d86d0bb8_1_41"/>
            <p:cNvSpPr/>
            <p:nvPr/>
          </p:nvSpPr>
          <p:spPr>
            <a:xfrm>
              <a:off x="5619751" y="3014664"/>
              <a:ext cx="225300" cy="2271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1" name="Google Shape;221;g1f6d86d0bb8_1_41"/>
            <p:cNvSpPr/>
            <p:nvPr/>
          </p:nvSpPr>
          <p:spPr>
            <a:xfrm>
              <a:off x="5702301" y="3098801"/>
              <a:ext cx="58800" cy="588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2" name="Google Shape;222;g1f6d86d0bb8_1_41"/>
            <p:cNvSpPr/>
            <p:nvPr/>
          </p:nvSpPr>
          <p:spPr>
            <a:xfrm>
              <a:off x="5724526" y="3121026"/>
              <a:ext cx="14400" cy="14400"/>
            </a:xfrm>
            <a:prstGeom prst="ellipse">
              <a:avLst/>
            </a:prstGeom>
            <a:noFill/>
            <a:ln w="142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3" name="Google Shape;223;g1f6d86d0bb8_1_41"/>
            <p:cNvSpPr/>
            <p:nvPr/>
          </p:nvSpPr>
          <p:spPr>
            <a:xfrm>
              <a:off x="5732463" y="3063876"/>
              <a:ext cx="63500" cy="65088"/>
            </a:xfrm>
            <a:custGeom>
              <a:avLst/>
              <a:gdLst/>
              <a:ahLst/>
              <a:cxnLst/>
              <a:rect l="l" t="t" r="r" b="b"/>
              <a:pathLst>
                <a:path w="17" h="17" extrusionOk="0">
                  <a:moveTo>
                    <a:pt x="0" y="0"/>
                  </a:moveTo>
                  <a:cubicBezTo>
                    <a:pt x="10" y="0"/>
                    <a:pt x="17" y="7"/>
                    <a:pt x="17" y="1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4" name="Google Shape;224;g1f6d86d0bb8_1_41"/>
            <p:cNvSpPr/>
            <p:nvPr/>
          </p:nvSpPr>
          <p:spPr>
            <a:xfrm>
              <a:off x="5667376" y="3128964"/>
              <a:ext cx="65088" cy="63500"/>
            </a:xfrm>
            <a:custGeom>
              <a:avLst/>
              <a:gdLst/>
              <a:ahLst/>
              <a:cxnLst/>
              <a:rect l="l" t="t" r="r" b="b"/>
              <a:pathLst>
                <a:path w="17" h="17" extrusionOk="0">
                  <a:moveTo>
                    <a:pt x="17" y="17"/>
                  </a:moveTo>
                  <a:cubicBezTo>
                    <a:pt x="7" y="17"/>
                    <a:pt x="0" y="1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5" name="Google Shape;225;g1f6d86d0bb8_1_41"/>
            <p:cNvSpPr/>
            <p:nvPr/>
          </p:nvSpPr>
          <p:spPr>
            <a:xfrm>
              <a:off x="5581651" y="2895601"/>
              <a:ext cx="300038" cy="179388"/>
            </a:xfrm>
            <a:custGeom>
              <a:avLst/>
              <a:gdLst/>
              <a:ahLst/>
              <a:cxnLst/>
              <a:rect l="l" t="t" r="r" b="b"/>
              <a:pathLst>
                <a:path w="80" h="48" extrusionOk="0">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226" name="Google Shape;226;g1f6d86d0bb8_1_41" descr="Badge Question Mark outline"/>
          <p:cNvPicPr preferRelativeResize="0"/>
          <p:nvPr/>
        </p:nvPicPr>
        <p:blipFill rotWithShape="1">
          <a:blip r:embed="rId4">
            <a:alphaModFix/>
          </a:blip>
          <a:srcRect/>
          <a:stretch/>
        </p:blipFill>
        <p:spPr>
          <a:xfrm>
            <a:off x="409675" y="5497454"/>
            <a:ext cx="199353" cy="251394"/>
          </a:xfrm>
          <a:prstGeom prst="rect">
            <a:avLst/>
          </a:prstGeom>
          <a:noFill/>
          <a:ln>
            <a:noFill/>
          </a:ln>
        </p:spPr>
      </p:pic>
      <p:pic>
        <p:nvPicPr>
          <p:cNvPr id="227" name="Google Shape;227;g1f6d86d0bb8_1_41"/>
          <p:cNvPicPr preferRelativeResize="0"/>
          <p:nvPr/>
        </p:nvPicPr>
        <p:blipFill>
          <a:blip r:embed="rId5">
            <a:alphaModFix/>
          </a:blip>
          <a:stretch>
            <a:fillRect/>
          </a:stretch>
        </p:blipFill>
        <p:spPr>
          <a:xfrm>
            <a:off x="227641" y="464036"/>
            <a:ext cx="1803924" cy="541706"/>
          </a:xfrm>
          <a:prstGeom prst="rect">
            <a:avLst/>
          </a:prstGeom>
          <a:noFill/>
          <a:ln>
            <a:noFill/>
          </a:ln>
        </p:spPr>
      </p:pic>
      <p:sp>
        <p:nvSpPr>
          <p:cNvPr id="228" name="Google Shape;228;g1f6d86d0bb8_1_41"/>
          <p:cNvSpPr/>
          <p:nvPr/>
        </p:nvSpPr>
        <p:spPr>
          <a:xfrm>
            <a:off x="268766" y="1810251"/>
            <a:ext cx="1610400" cy="324300"/>
          </a:xfrm>
          <a:prstGeom prst="roundRect">
            <a:avLst>
              <a:gd name="adj" fmla="val 16667"/>
            </a:avLst>
          </a:prstGeom>
          <a:gradFill>
            <a:gsLst>
              <a:gs pos="0">
                <a:srgbClr val="7F7F7F">
                  <a:alpha val="44705"/>
                </a:srgbClr>
              </a:gs>
              <a:gs pos="100000">
                <a:srgbClr val="191414">
                  <a:alpha val="24705"/>
                </a:srgbClr>
              </a:gs>
            </a:gsLst>
            <a:lin ang="4199895" scaled="0"/>
          </a:grad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b="1">
                <a:solidFill>
                  <a:schemeClr val="lt1"/>
                </a:solidFill>
                <a:latin typeface="Quattrocento Sans"/>
                <a:ea typeface="Quattrocento Sans"/>
                <a:cs typeface="Quattrocento Sans"/>
                <a:sym typeface="Quattrocento Sans"/>
              </a:rPr>
              <a:t>Our Project</a:t>
            </a:r>
            <a:endParaRPr sz="1100"/>
          </a:p>
        </p:txBody>
      </p:sp>
      <p:sp>
        <p:nvSpPr>
          <p:cNvPr id="229" name="Google Shape;229;g1f6d86d0bb8_1_41"/>
          <p:cNvSpPr/>
          <p:nvPr/>
        </p:nvSpPr>
        <p:spPr>
          <a:xfrm>
            <a:off x="268691" y="425103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Final Visualization</a:t>
            </a:r>
            <a:endParaRPr sz="1100"/>
          </a:p>
        </p:txBody>
      </p:sp>
      <p:sp>
        <p:nvSpPr>
          <p:cNvPr id="230" name="Google Shape;230;g1f6d86d0bb8_1_41"/>
          <p:cNvSpPr/>
          <p:nvPr/>
        </p:nvSpPr>
        <p:spPr>
          <a:xfrm>
            <a:off x="268691" y="49240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Challenges &amp; learnings</a:t>
            </a:r>
            <a:endParaRPr sz="1100"/>
          </a:p>
        </p:txBody>
      </p:sp>
      <p:sp>
        <p:nvSpPr>
          <p:cNvPr id="231" name="Google Shape;231;g1f6d86d0bb8_1_41"/>
          <p:cNvSpPr/>
          <p:nvPr/>
        </p:nvSpPr>
        <p:spPr>
          <a:xfrm>
            <a:off x="268691" y="546093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Thank you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236"/>
        <p:cNvGrpSpPr/>
        <p:nvPr/>
      </p:nvGrpSpPr>
      <p:grpSpPr>
        <a:xfrm>
          <a:off x="0" y="0"/>
          <a:ext cx="0" cy="0"/>
          <a:chOff x="0" y="0"/>
          <a:chExt cx="0" cy="0"/>
        </a:xfrm>
      </p:grpSpPr>
      <p:sp>
        <p:nvSpPr>
          <p:cNvPr id="237" name="Google Shape;237;g21690798616_0_597"/>
          <p:cNvSpPr txBox="1"/>
          <p:nvPr/>
        </p:nvSpPr>
        <p:spPr>
          <a:xfrm>
            <a:off x="3474397" y="388275"/>
            <a:ext cx="78231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1DB954"/>
                </a:solidFill>
                <a:latin typeface="Quattrocento Sans"/>
                <a:ea typeface="Quattrocento Sans"/>
                <a:cs typeface="Quattrocento Sans"/>
                <a:sym typeface="Quattrocento Sans"/>
              </a:rPr>
              <a:t>Our </a:t>
            </a:r>
            <a:r>
              <a:rPr lang="en-US" sz="4400" b="1">
                <a:solidFill>
                  <a:schemeClr val="lt1"/>
                </a:solidFill>
                <a:latin typeface="Quattrocento Sans"/>
                <a:ea typeface="Quattrocento Sans"/>
                <a:cs typeface="Quattrocento Sans"/>
                <a:sym typeface="Quattrocento Sans"/>
              </a:rPr>
              <a:t>Sketches</a:t>
            </a:r>
            <a:endParaRPr/>
          </a:p>
        </p:txBody>
      </p:sp>
      <p:sp>
        <p:nvSpPr>
          <p:cNvPr id="238" name="Google Shape;238;g21690798616_0_597"/>
          <p:cNvSpPr/>
          <p:nvPr/>
        </p:nvSpPr>
        <p:spPr>
          <a:xfrm>
            <a:off x="11079126" y="6308725"/>
            <a:ext cx="777900" cy="549300"/>
          </a:xfrm>
          <a:prstGeom prst="round2SameRect">
            <a:avLst>
              <a:gd name="adj1" fmla="val 16667"/>
              <a:gd name="adj2" fmla="val 0"/>
            </a:avLst>
          </a:pr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39" name="Google Shape;239;g21690798616_0_597"/>
          <p:cNvCxnSpPr/>
          <p:nvPr/>
        </p:nvCxnSpPr>
        <p:spPr>
          <a:xfrm>
            <a:off x="3428683" y="6583362"/>
            <a:ext cx="7101900" cy="0"/>
          </a:xfrm>
          <a:prstGeom prst="straightConnector1">
            <a:avLst/>
          </a:prstGeom>
          <a:noFill/>
          <a:ln w="9525" cap="flat" cmpd="sng">
            <a:solidFill>
              <a:schemeClr val="lt1"/>
            </a:solidFill>
            <a:prstDash val="solid"/>
            <a:miter lim="800000"/>
            <a:headEnd type="none" w="sm" len="sm"/>
            <a:tailEnd type="none" w="sm" len="sm"/>
          </a:ln>
        </p:spPr>
      </p:cxnSp>
      <p:sp>
        <p:nvSpPr>
          <p:cNvPr id="240" name="Google Shape;240;g21690798616_0_597"/>
          <p:cNvSpPr txBox="1">
            <a:spLocks noGrp="1"/>
          </p:cNvSpPr>
          <p:nvPr>
            <p:ph type="sldNum" idx="12"/>
          </p:nvPr>
        </p:nvSpPr>
        <p:spPr>
          <a:xfrm>
            <a:off x="11174553" y="6400800"/>
            <a:ext cx="58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chemeClr val="lt1"/>
                </a:solidFill>
              </a:rPr>
              <a:t>2</a:t>
            </a:r>
            <a:endParaRPr/>
          </a:p>
        </p:txBody>
      </p:sp>
      <p:pic>
        <p:nvPicPr>
          <p:cNvPr id="241" name="Google Shape;241;g21690798616_0_597"/>
          <p:cNvPicPr preferRelativeResize="0"/>
          <p:nvPr/>
        </p:nvPicPr>
        <p:blipFill rotWithShape="1">
          <a:blip r:embed="rId3">
            <a:alphaModFix/>
          </a:blip>
          <a:srcRect t="4798"/>
          <a:stretch/>
        </p:blipFill>
        <p:spPr>
          <a:xfrm>
            <a:off x="2186788" y="1691476"/>
            <a:ext cx="3774872" cy="4212176"/>
          </a:xfrm>
          <a:prstGeom prst="rect">
            <a:avLst/>
          </a:prstGeom>
          <a:noFill/>
          <a:ln>
            <a:noFill/>
          </a:ln>
        </p:spPr>
      </p:pic>
      <p:pic>
        <p:nvPicPr>
          <p:cNvPr id="242" name="Google Shape;242;g21690798616_0_597"/>
          <p:cNvPicPr preferRelativeResize="0"/>
          <p:nvPr/>
        </p:nvPicPr>
        <p:blipFill rotWithShape="1">
          <a:blip r:embed="rId4">
            <a:alphaModFix/>
          </a:blip>
          <a:srcRect b="3418"/>
          <a:stretch/>
        </p:blipFill>
        <p:spPr>
          <a:xfrm>
            <a:off x="6318088" y="4011062"/>
            <a:ext cx="5241116" cy="1889825"/>
          </a:xfrm>
          <a:prstGeom prst="rect">
            <a:avLst/>
          </a:prstGeom>
          <a:noFill/>
          <a:ln>
            <a:noFill/>
          </a:ln>
        </p:spPr>
      </p:pic>
      <p:pic>
        <p:nvPicPr>
          <p:cNvPr id="243" name="Google Shape;243;g21690798616_0_597"/>
          <p:cNvPicPr preferRelativeResize="0"/>
          <p:nvPr/>
        </p:nvPicPr>
        <p:blipFill rotWithShape="1">
          <a:blip r:embed="rId5">
            <a:alphaModFix/>
          </a:blip>
          <a:srcRect l="25614" t="26255" r="27273" b="-3048"/>
          <a:stretch/>
        </p:blipFill>
        <p:spPr>
          <a:xfrm>
            <a:off x="7837625" y="1691463"/>
            <a:ext cx="2350900" cy="2143125"/>
          </a:xfrm>
          <a:prstGeom prst="rect">
            <a:avLst/>
          </a:prstGeom>
          <a:noFill/>
          <a:ln>
            <a:noFill/>
          </a:ln>
        </p:spPr>
      </p:pic>
      <p:sp>
        <p:nvSpPr>
          <p:cNvPr id="244" name="Google Shape;244;g21690798616_0_597"/>
          <p:cNvSpPr/>
          <p:nvPr/>
        </p:nvSpPr>
        <p:spPr>
          <a:xfrm>
            <a:off x="268766" y="181503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Our Project</a:t>
            </a:r>
            <a:endParaRPr sz="1100"/>
          </a:p>
        </p:txBody>
      </p:sp>
      <p:cxnSp>
        <p:nvCxnSpPr>
          <p:cNvPr id="245" name="Google Shape;245;g21690798616_0_597"/>
          <p:cNvCxnSpPr/>
          <p:nvPr/>
        </p:nvCxnSpPr>
        <p:spPr>
          <a:xfrm>
            <a:off x="205939" y="2897113"/>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cxnSp>
        <p:nvCxnSpPr>
          <p:cNvPr id="246" name="Google Shape;246;g21690798616_0_597"/>
          <p:cNvCxnSpPr/>
          <p:nvPr/>
        </p:nvCxnSpPr>
        <p:spPr>
          <a:xfrm>
            <a:off x="274614" y="4787876"/>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sp>
        <p:nvSpPr>
          <p:cNvPr id="247" name="Google Shape;247;g21690798616_0_597"/>
          <p:cNvSpPr/>
          <p:nvPr/>
        </p:nvSpPr>
        <p:spPr>
          <a:xfrm>
            <a:off x="268691" y="12781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Team Fog</a:t>
            </a:r>
            <a:endParaRPr sz="1100"/>
          </a:p>
        </p:txBody>
      </p:sp>
      <p:grpSp>
        <p:nvGrpSpPr>
          <p:cNvPr id="248" name="Google Shape;248;g21690798616_0_597"/>
          <p:cNvGrpSpPr/>
          <p:nvPr/>
        </p:nvGrpSpPr>
        <p:grpSpPr>
          <a:xfrm>
            <a:off x="422653" y="1881507"/>
            <a:ext cx="165848" cy="190969"/>
            <a:chOff x="3398838" y="5076826"/>
            <a:chExt cx="345950" cy="315913"/>
          </a:xfrm>
        </p:grpSpPr>
        <p:sp>
          <p:nvSpPr>
            <p:cNvPr id="249" name="Google Shape;249;g21690798616_0_597"/>
            <p:cNvSpPr/>
            <p:nvPr/>
          </p:nvSpPr>
          <p:spPr>
            <a:xfrm>
              <a:off x="3519488" y="507682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50" name="Google Shape;250;g21690798616_0_597"/>
            <p:cNvSpPr/>
            <p:nvPr/>
          </p:nvSpPr>
          <p:spPr>
            <a:xfrm>
              <a:off x="3519488" y="519747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51" name="Google Shape;251;g21690798616_0_597"/>
            <p:cNvSpPr/>
            <p:nvPr/>
          </p:nvSpPr>
          <p:spPr>
            <a:xfrm>
              <a:off x="3519488" y="5316539"/>
              <a:ext cx="2253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52" name="Google Shape;252;g21690798616_0_597"/>
            <p:cNvSpPr/>
            <p:nvPr/>
          </p:nvSpPr>
          <p:spPr>
            <a:xfrm>
              <a:off x="3398838" y="507682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53" name="Google Shape;253;g21690798616_0_597"/>
            <p:cNvSpPr/>
            <p:nvPr/>
          </p:nvSpPr>
          <p:spPr>
            <a:xfrm>
              <a:off x="3398838" y="519747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54" name="Google Shape;254;g21690798616_0_597"/>
            <p:cNvSpPr/>
            <p:nvPr/>
          </p:nvSpPr>
          <p:spPr>
            <a:xfrm>
              <a:off x="3398838" y="5316539"/>
              <a:ext cx="747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255" name="Google Shape;255;g21690798616_0_597"/>
          <p:cNvGrpSpPr/>
          <p:nvPr/>
        </p:nvGrpSpPr>
        <p:grpSpPr>
          <a:xfrm>
            <a:off x="424857" y="1340730"/>
            <a:ext cx="181476" cy="199406"/>
            <a:chOff x="7005638" y="3648076"/>
            <a:chExt cx="344488" cy="300175"/>
          </a:xfrm>
        </p:grpSpPr>
        <p:sp>
          <p:nvSpPr>
            <p:cNvPr id="256" name="Google Shape;256;g21690798616_0_597"/>
            <p:cNvSpPr/>
            <p:nvPr/>
          </p:nvSpPr>
          <p:spPr>
            <a:xfrm>
              <a:off x="7005638" y="3648076"/>
              <a:ext cx="344488" cy="269875"/>
            </a:xfrm>
            <a:custGeom>
              <a:avLst/>
              <a:gdLst/>
              <a:ahLst/>
              <a:cxnLst/>
              <a:rect l="l" t="t" r="r" b="b"/>
              <a:pathLst>
                <a:path w="92" h="72" extrusionOk="0">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257" name="Google Shape;257;g21690798616_0_597"/>
            <p:cNvCxnSpPr/>
            <p:nvPr/>
          </p:nvCxnSpPr>
          <p:spPr>
            <a:xfrm>
              <a:off x="7072313" y="3948113"/>
              <a:ext cx="211200" cy="0"/>
            </a:xfrm>
            <a:prstGeom prst="straightConnector1">
              <a:avLst/>
            </a:prstGeom>
            <a:noFill/>
            <a:ln w="9525" cap="rnd" cmpd="sng">
              <a:solidFill>
                <a:schemeClr val="lt1"/>
              </a:solidFill>
              <a:prstDash val="solid"/>
              <a:round/>
              <a:headEnd type="none" w="med" len="med"/>
              <a:tailEnd type="none" w="med" len="med"/>
            </a:ln>
          </p:spPr>
        </p:cxnSp>
        <p:cxnSp>
          <p:nvCxnSpPr>
            <p:cNvPr id="258" name="Google Shape;258;g21690798616_0_597"/>
            <p:cNvCxnSpPr/>
            <p:nvPr/>
          </p:nvCxnSpPr>
          <p:spPr>
            <a:xfrm>
              <a:off x="7178676" y="3917951"/>
              <a:ext cx="0" cy="30300"/>
            </a:xfrm>
            <a:prstGeom prst="straightConnector1">
              <a:avLst/>
            </a:prstGeom>
            <a:noFill/>
            <a:ln w="9525" cap="rnd" cmpd="sng">
              <a:solidFill>
                <a:schemeClr val="lt1"/>
              </a:solidFill>
              <a:prstDash val="solid"/>
              <a:round/>
              <a:headEnd type="none" w="med" len="med"/>
              <a:tailEnd type="none" w="med" len="med"/>
            </a:ln>
          </p:spPr>
        </p:cxnSp>
        <p:sp>
          <p:nvSpPr>
            <p:cNvPr id="259" name="Google Shape;259;g21690798616_0_597"/>
            <p:cNvSpPr/>
            <p:nvPr/>
          </p:nvSpPr>
          <p:spPr>
            <a:xfrm>
              <a:off x="7170738" y="3881438"/>
              <a:ext cx="14400" cy="14400"/>
            </a:xfrm>
            <a:prstGeom prst="ellipse">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260" name="Google Shape;260;g21690798616_0_597"/>
            <p:cNvCxnSpPr/>
            <p:nvPr/>
          </p:nvCxnSpPr>
          <p:spPr>
            <a:xfrm>
              <a:off x="7005638" y="3857626"/>
              <a:ext cx="344400" cy="0"/>
            </a:xfrm>
            <a:prstGeom prst="straightConnector1">
              <a:avLst/>
            </a:prstGeom>
            <a:noFill/>
            <a:ln w="9525" cap="flat" cmpd="sng">
              <a:solidFill>
                <a:schemeClr val="lt1"/>
              </a:solidFill>
              <a:prstDash val="solid"/>
              <a:round/>
              <a:headEnd type="none" w="med" len="med"/>
              <a:tailEnd type="none" w="med" len="med"/>
            </a:ln>
          </p:spPr>
        </p:cxnSp>
        <p:sp>
          <p:nvSpPr>
            <p:cNvPr id="261" name="Google Shape;261;g21690798616_0_597"/>
            <p:cNvSpPr/>
            <p:nvPr/>
          </p:nvSpPr>
          <p:spPr>
            <a:xfrm>
              <a:off x="7140576" y="3703638"/>
              <a:ext cx="82550" cy="101600"/>
            </a:xfrm>
            <a:custGeom>
              <a:avLst/>
              <a:gdLst/>
              <a:ahLst/>
              <a:cxnLst/>
              <a:rect l="l" t="t" r="r" b="b"/>
              <a:pathLst>
                <a:path w="52" h="64" extrusionOk="0">
                  <a:moveTo>
                    <a:pt x="0" y="0"/>
                  </a:moveTo>
                  <a:lnTo>
                    <a:pt x="0" y="64"/>
                  </a:lnTo>
                  <a:lnTo>
                    <a:pt x="52" y="33"/>
                  </a:ln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262" name="Google Shape;262;g21690798616_0_597"/>
          <p:cNvGrpSpPr/>
          <p:nvPr/>
        </p:nvGrpSpPr>
        <p:grpSpPr>
          <a:xfrm>
            <a:off x="425969" y="2418489"/>
            <a:ext cx="159084" cy="191034"/>
            <a:chOff x="5483226" y="731713"/>
            <a:chExt cx="363538" cy="346201"/>
          </a:xfrm>
        </p:grpSpPr>
        <p:sp>
          <p:nvSpPr>
            <p:cNvPr id="263" name="Google Shape;263;g21690798616_0_597"/>
            <p:cNvSpPr/>
            <p:nvPr/>
          </p:nvSpPr>
          <p:spPr>
            <a:xfrm>
              <a:off x="5753101" y="739776"/>
              <a:ext cx="93663" cy="195263"/>
            </a:xfrm>
            <a:custGeom>
              <a:avLst/>
              <a:gdLst/>
              <a:ahLst/>
              <a:cxnLst/>
              <a:rect l="l" t="t" r="r" b="b"/>
              <a:pathLst>
                <a:path w="25" h="52" extrusionOk="0">
                  <a:moveTo>
                    <a:pt x="12" y="52"/>
                  </a:moveTo>
                  <a:cubicBezTo>
                    <a:pt x="15" y="46"/>
                    <a:pt x="15" y="46"/>
                    <a:pt x="15" y="46"/>
                  </a:cubicBezTo>
                  <a:cubicBezTo>
                    <a:pt x="16" y="41"/>
                    <a:pt x="25" y="23"/>
                    <a:pt x="6" y="10"/>
                  </a:cubicBezTo>
                  <a:cubicBezTo>
                    <a:pt x="0" y="6"/>
                    <a:pt x="0" y="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64" name="Google Shape;264;g21690798616_0_597"/>
            <p:cNvSpPr/>
            <p:nvPr/>
          </p:nvSpPr>
          <p:spPr>
            <a:xfrm>
              <a:off x="5662614" y="987426"/>
              <a:ext cx="90488" cy="90488"/>
            </a:xfrm>
            <a:custGeom>
              <a:avLst/>
              <a:gdLst/>
              <a:ahLst/>
              <a:cxnLst/>
              <a:rect l="l" t="t" r="r" b="b"/>
              <a:pathLst>
                <a:path w="24" h="24" extrusionOk="0">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265" name="Google Shape;265;g21690798616_0_597"/>
            <p:cNvCxnSpPr/>
            <p:nvPr/>
          </p:nvCxnSpPr>
          <p:spPr>
            <a:xfrm rot="10800000">
              <a:off x="5753101" y="731713"/>
              <a:ext cx="0" cy="270000"/>
            </a:xfrm>
            <a:prstGeom prst="straightConnector1">
              <a:avLst/>
            </a:prstGeom>
            <a:noFill/>
            <a:ln w="14275" cap="rnd" cmpd="sng">
              <a:solidFill>
                <a:schemeClr val="lt1"/>
              </a:solidFill>
              <a:prstDash val="solid"/>
              <a:round/>
              <a:headEnd type="none" w="med" len="med"/>
              <a:tailEnd type="none" w="med" len="med"/>
            </a:ln>
          </p:spPr>
        </p:cxnSp>
        <p:cxnSp>
          <p:nvCxnSpPr>
            <p:cNvPr id="266" name="Google Shape;266;g21690798616_0_597"/>
            <p:cNvCxnSpPr/>
            <p:nvPr/>
          </p:nvCxnSpPr>
          <p:spPr>
            <a:xfrm>
              <a:off x="5483226" y="7778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267" name="Google Shape;267;g21690798616_0_597"/>
            <p:cNvCxnSpPr/>
            <p:nvPr/>
          </p:nvCxnSpPr>
          <p:spPr>
            <a:xfrm>
              <a:off x="5483226" y="82232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268" name="Google Shape;268;g21690798616_0_597"/>
            <p:cNvCxnSpPr/>
            <p:nvPr/>
          </p:nvCxnSpPr>
          <p:spPr>
            <a:xfrm>
              <a:off x="5483226" y="8667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269" name="Google Shape;269;g21690798616_0_597"/>
            <p:cNvCxnSpPr/>
            <p:nvPr/>
          </p:nvCxnSpPr>
          <p:spPr>
            <a:xfrm>
              <a:off x="5483226" y="912813"/>
              <a:ext cx="179400" cy="0"/>
            </a:xfrm>
            <a:prstGeom prst="straightConnector1">
              <a:avLst/>
            </a:prstGeom>
            <a:noFill/>
            <a:ln w="14275" cap="rnd" cmpd="sng">
              <a:solidFill>
                <a:schemeClr val="lt1"/>
              </a:solidFill>
              <a:prstDash val="solid"/>
              <a:round/>
              <a:headEnd type="none" w="med" len="med"/>
              <a:tailEnd type="none" w="med" len="med"/>
            </a:ln>
          </p:spPr>
        </p:cxnSp>
        <p:cxnSp>
          <p:nvCxnSpPr>
            <p:cNvPr id="270" name="Google Shape;270;g21690798616_0_597"/>
            <p:cNvCxnSpPr/>
            <p:nvPr/>
          </p:nvCxnSpPr>
          <p:spPr>
            <a:xfrm>
              <a:off x="5483226" y="957263"/>
              <a:ext cx="149100" cy="0"/>
            </a:xfrm>
            <a:prstGeom prst="straightConnector1">
              <a:avLst/>
            </a:prstGeom>
            <a:noFill/>
            <a:ln w="14275" cap="rnd" cmpd="sng">
              <a:solidFill>
                <a:schemeClr val="lt1"/>
              </a:solidFill>
              <a:prstDash val="solid"/>
              <a:round/>
              <a:headEnd type="none" w="med" len="med"/>
              <a:tailEnd type="none" w="med" len="med"/>
            </a:ln>
          </p:spPr>
        </p:cxnSp>
        <p:cxnSp>
          <p:nvCxnSpPr>
            <p:cNvPr id="271" name="Google Shape;271;g21690798616_0_597"/>
            <p:cNvCxnSpPr/>
            <p:nvPr/>
          </p:nvCxnSpPr>
          <p:spPr>
            <a:xfrm>
              <a:off x="5483226" y="1001713"/>
              <a:ext cx="104700" cy="0"/>
            </a:xfrm>
            <a:prstGeom prst="straightConnector1">
              <a:avLst/>
            </a:prstGeom>
            <a:noFill/>
            <a:ln w="14275" cap="rnd" cmpd="sng">
              <a:solidFill>
                <a:schemeClr val="lt1"/>
              </a:solidFill>
              <a:prstDash val="solid"/>
              <a:round/>
              <a:headEnd type="none" w="med" len="med"/>
              <a:tailEnd type="none" w="med" len="med"/>
            </a:ln>
          </p:spPr>
        </p:cxnSp>
      </p:grpSp>
      <p:pic>
        <p:nvPicPr>
          <p:cNvPr id="272" name="Google Shape;272;g21690798616_0_597" descr="Shape&#10;&#10;Description automatically generated with low confidence"/>
          <p:cNvPicPr preferRelativeResize="0"/>
          <p:nvPr/>
        </p:nvPicPr>
        <p:blipFill rotWithShape="1">
          <a:blip r:embed="rId6">
            <a:alphaModFix/>
          </a:blip>
          <a:srcRect/>
          <a:stretch/>
        </p:blipFill>
        <p:spPr>
          <a:xfrm>
            <a:off x="414873" y="3148934"/>
            <a:ext cx="181471" cy="228845"/>
          </a:xfrm>
          <a:prstGeom prst="rect">
            <a:avLst/>
          </a:prstGeom>
          <a:noFill/>
          <a:ln>
            <a:noFill/>
          </a:ln>
        </p:spPr>
      </p:pic>
      <p:grpSp>
        <p:nvGrpSpPr>
          <p:cNvPr id="273" name="Google Shape;273;g21690798616_0_597"/>
          <p:cNvGrpSpPr/>
          <p:nvPr/>
        </p:nvGrpSpPr>
        <p:grpSpPr>
          <a:xfrm>
            <a:off x="436627" y="3677964"/>
            <a:ext cx="134287" cy="244467"/>
            <a:chOff x="3379789" y="1452563"/>
            <a:chExt cx="239713" cy="346025"/>
          </a:xfrm>
        </p:grpSpPr>
        <p:sp>
          <p:nvSpPr>
            <p:cNvPr id="274" name="Google Shape;274;g21690798616_0_597"/>
            <p:cNvSpPr/>
            <p:nvPr/>
          </p:nvSpPr>
          <p:spPr>
            <a:xfrm>
              <a:off x="3409951" y="1452563"/>
              <a:ext cx="179388" cy="271463"/>
            </a:xfrm>
            <a:custGeom>
              <a:avLst/>
              <a:gdLst/>
              <a:ahLst/>
              <a:cxnLst/>
              <a:rect l="l" t="t" r="r" b="b"/>
              <a:pathLst>
                <a:path w="48" h="72" extrusionOk="0">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75" name="Google Shape;275;g21690798616_0_597"/>
            <p:cNvSpPr/>
            <p:nvPr/>
          </p:nvSpPr>
          <p:spPr>
            <a:xfrm>
              <a:off x="3379789" y="1603376"/>
              <a:ext cx="239713" cy="150813"/>
            </a:xfrm>
            <a:custGeom>
              <a:avLst/>
              <a:gdLst/>
              <a:ahLst/>
              <a:cxnLst/>
              <a:rect l="l" t="t" r="r" b="b"/>
              <a:pathLst>
                <a:path w="64" h="40" extrusionOk="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276" name="Google Shape;276;g21690798616_0_597"/>
            <p:cNvCxnSpPr/>
            <p:nvPr/>
          </p:nvCxnSpPr>
          <p:spPr>
            <a:xfrm>
              <a:off x="3498851" y="1754188"/>
              <a:ext cx="0" cy="44400"/>
            </a:xfrm>
            <a:prstGeom prst="straightConnector1">
              <a:avLst/>
            </a:prstGeom>
            <a:noFill/>
            <a:ln w="9525" cap="rnd" cmpd="sng">
              <a:solidFill>
                <a:schemeClr val="lt1"/>
              </a:solidFill>
              <a:prstDash val="solid"/>
              <a:round/>
              <a:headEnd type="none" w="med" len="med"/>
              <a:tailEnd type="none" w="med" len="med"/>
            </a:ln>
          </p:spPr>
        </p:cxnSp>
        <p:cxnSp>
          <p:nvCxnSpPr>
            <p:cNvPr id="277" name="Google Shape;277;g21690798616_0_597"/>
            <p:cNvCxnSpPr/>
            <p:nvPr/>
          </p:nvCxnSpPr>
          <p:spPr>
            <a:xfrm>
              <a:off x="3498851" y="1452563"/>
              <a:ext cx="0" cy="45900"/>
            </a:xfrm>
            <a:prstGeom prst="straightConnector1">
              <a:avLst/>
            </a:prstGeom>
            <a:noFill/>
            <a:ln w="9525" cap="rnd" cmpd="sng">
              <a:solidFill>
                <a:schemeClr val="lt1"/>
              </a:solidFill>
              <a:prstDash val="solid"/>
              <a:round/>
              <a:headEnd type="none" w="med" len="med"/>
              <a:tailEnd type="none" w="med" len="med"/>
            </a:ln>
          </p:spPr>
        </p:cxnSp>
        <p:cxnSp>
          <p:nvCxnSpPr>
            <p:cNvPr id="278" name="Google Shape;278;g21690798616_0_597"/>
            <p:cNvCxnSpPr/>
            <p:nvPr/>
          </p:nvCxnSpPr>
          <p:spPr>
            <a:xfrm>
              <a:off x="3529014"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279" name="Google Shape;279;g21690798616_0_597"/>
            <p:cNvCxnSpPr/>
            <p:nvPr/>
          </p:nvCxnSpPr>
          <p:spPr>
            <a:xfrm>
              <a:off x="3468689"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280" name="Google Shape;280;g21690798616_0_597"/>
            <p:cNvCxnSpPr/>
            <p:nvPr/>
          </p:nvCxnSpPr>
          <p:spPr>
            <a:xfrm>
              <a:off x="3379789" y="1633538"/>
              <a:ext cx="239700" cy="0"/>
            </a:xfrm>
            <a:prstGeom prst="straightConnector1">
              <a:avLst/>
            </a:prstGeom>
            <a:noFill/>
            <a:ln w="9525" cap="flat" cmpd="sng">
              <a:solidFill>
                <a:schemeClr val="lt1"/>
              </a:solidFill>
              <a:prstDash val="solid"/>
              <a:round/>
              <a:headEnd type="none" w="med" len="med"/>
              <a:tailEnd type="none" w="med" len="med"/>
            </a:ln>
          </p:spPr>
        </p:cxnSp>
        <p:cxnSp>
          <p:nvCxnSpPr>
            <p:cNvPr id="281" name="Google Shape;281;g21690798616_0_597"/>
            <p:cNvCxnSpPr/>
            <p:nvPr/>
          </p:nvCxnSpPr>
          <p:spPr>
            <a:xfrm>
              <a:off x="3409951" y="1543051"/>
              <a:ext cx="58800" cy="0"/>
            </a:xfrm>
            <a:prstGeom prst="straightConnector1">
              <a:avLst/>
            </a:prstGeom>
            <a:noFill/>
            <a:ln w="9525" cap="rnd" cmpd="sng">
              <a:solidFill>
                <a:schemeClr val="lt1"/>
              </a:solidFill>
              <a:prstDash val="solid"/>
              <a:round/>
              <a:headEnd type="none" w="med" len="med"/>
              <a:tailEnd type="none" w="med" len="med"/>
            </a:ln>
          </p:spPr>
        </p:cxnSp>
        <p:cxnSp>
          <p:nvCxnSpPr>
            <p:cNvPr id="282" name="Google Shape;282;g21690798616_0_597"/>
            <p:cNvCxnSpPr/>
            <p:nvPr/>
          </p:nvCxnSpPr>
          <p:spPr>
            <a:xfrm>
              <a:off x="3409951" y="1573213"/>
              <a:ext cx="58800" cy="0"/>
            </a:xfrm>
            <a:prstGeom prst="straightConnector1">
              <a:avLst/>
            </a:prstGeom>
            <a:noFill/>
            <a:ln w="9525" cap="rnd" cmpd="sng">
              <a:solidFill>
                <a:schemeClr val="lt1"/>
              </a:solidFill>
              <a:prstDash val="solid"/>
              <a:round/>
              <a:headEnd type="none" w="med" len="med"/>
              <a:tailEnd type="none" w="med" len="med"/>
            </a:ln>
          </p:spPr>
        </p:cxnSp>
        <p:cxnSp>
          <p:nvCxnSpPr>
            <p:cNvPr id="283" name="Google Shape;283;g21690798616_0_597"/>
            <p:cNvCxnSpPr/>
            <p:nvPr/>
          </p:nvCxnSpPr>
          <p:spPr>
            <a:xfrm rot="10800000">
              <a:off x="3529039" y="1543051"/>
              <a:ext cx="60300" cy="0"/>
            </a:xfrm>
            <a:prstGeom prst="straightConnector1">
              <a:avLst/>
            </a:prstGeom>
            <a:noFill/>
            <a:ln w="9525" cap="rnd" cmpd="sng">
              <a:solidFill>
                <a:schemeClr val="lt1"/>
              </a:solidFill>
              <a:prstDash val="solid"/>
              <a:round/>
              <a:headEnd type="none" w="med" len="med"/>
              <a:tailEnd type="none" w="med" len="med"/>
            </a:ln>
          </p:spPr>
        </p:cxnSp>
        <p:cxnSp>
          <p:nvCxnSpPr>
            <p:cNvPr id="284" name="Google Shape;284;g21690798616_0_597"/>
            <p:cNvCxnSpPr/>
            <p:nvPr/>
          </p:nvCxnSpPr>
          <p:spPr>
            <a:xfrm rot="10800000">
              <a:off x="3529039" y="1573213"/>
              <a:ext cx="60300" cy="0"/>
            </a:xfrm>
            <a:prstGeom prst="straightConnector1">
              <a:avLst/>
            </a:prstGeom>
            <a:noFill/>
            <a:ln w="9525" cap="rnd" cmpd="sng">
              <a:solidFill>
                <a:schemeClr val="lt1"/>
              </a:solidFill>
              <a:prstDash val="solid"/>
              <a:round/>
              <a:headEnd type="none" w="med" len="med"/>
              <a:tailEnd type="none" w="med" len="med"/>
            </a:ln>
          </p:spPr>
        </p:cxnSp>
        <p:cxnSp>
          <p:nvCxnSpPr>
            <p:cNvPr id="285" name="Google Shape;285;g21690798616_0_597"/>
            <p:cNvCxnSpPr/>
            <p:nvPr/>
          </p:nvCxnSpPr>
          <p:spPr>
            <a:xfrm>
              <a:off x="3409951" y="1603376"/>
              <a:ext cx="58800" cy="0"/>
            </a:xfrm>
            <a:prstGeom prst="straightConnector1">
              <a:avLst/>
            </a:prstGeom>
            <a:noFill/>
            <a:ln w="9525" cap="rnd" cmpd="sng">
              <a:solidFill>
                <a:schemeClr val="lt1"/>
              </a:solidFill>
              <a:prstDash val="solid"/>
              <a:round/>
              <a:headEnd type="none" w="med" len="med"/>
              <a:tailEnd type="none" w="med" len="med"/>
            </a:ln>
          </p:spPr>
        </p:cxnSp>
        <p:cxnSp>
          <p:nvCxnSpPr>
            <p:cNvPr id="286" name="Google Shape;286;g21690798616_0_597"/>
            <p:cNvCxnSpPr/>
            <p:nvPr/>
          </p:nvCxnSpPr>
          <p:spPr>
            <a:xfrm rot="10800000">
              <a:off x="3529039" y="1603376"/>
              <a:ext cx="60300" cy="0"/>
            </a:xfrm>
            <a:prstGeom prst="straightConnector1">
              <a:avLst/>
            </a:prstGeom>
            <a:noFill/>
            <a:ln w="9525" cap="rnd" cmpd="sng">
              <a:solidFill>
                <a:schemeClr val="lt1"/>
              </a:solidFill>
              <a:prstDash val="solid"/>
              <a:round/>
              <a:headEnd type="none" w="med" len="med"/>
              <a:tailEnd type="none" w="med" len="med"/>
            </a:ln>
          </p:spPr>
        </p:cxnSp>
      </p:grpSp>
      <p:grpSp>
        <p:nvGrpSpPr>
          <p:cNvPr id="287" name="Google Shape;287;g21690798616_0_597"/>
          <p:cNvGrpSpPr/>
          <p:nvPr/>
        </p:nvGrpSpPr>
        <p:grpSpPr>
          <a:xfrm>
            <a:off x="424286" y="4310353"/>
            <a:ext cx="163140" cy="205707"/>
            <a:chOff x="6203951" y="2895601"/>
            <a:chExt cx="346075" cy="346075"/>
          </a:xfrm>
        </p:grpSpPr>
        <p:sp>
          <p:nvSpPr>
            <p:cNvPr id="288" name="Google Shape;288;g21690798616_0_597"/>
            <p:cNvSpPr/>
            <p:nvPr/>
          </p:nvSpPr>
          <p:spPr>
            <a:xfrm>
              <a:off x="6264276" y="3076576"/>
              <a:ext cx="60325" cy="58738"/>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89" name="Google Shape;289;g21690798616_0_597"/>
            <p:cNvSpPr/>
            <p:nvPr/>
          </p:nvSpPr>
          <p:spPr>
            <a:xfrm>
              <a:off x="6324601" y="2940051"/>
              <a:ext cx="90488" cy="150813"/>
            </a:xfrm>
            <a:custGeom>
              <a:avLst/>
              <a:gdLst/>
              <a:ahLst/>
              <a:cxnLst/>
              <a:rect l="l" t="t" r="r" b="b"/>
              <a:pathLst>
                <a:path w="57" h="95" extrusionOk="0">
                  <a:moveTo>
                    <a:pt x="0" y="95"/>
                  </a:moveTo>
                  <a:lnTo>
                    <a:pt x="0" y="38"/>
                  </a:lnTo>
                  <a:lnTo>
                    <a:pt x="57" y="0"/>
                  </a:lnTo>
                  <a:lnTo>
                    <a:pt x="57" y="71"/>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90" name="Google Shape;290;g21690798616_0_597"/>
            <p:cNvSpPr/>
            <p:nvPr/>
          </p:nvSpPr>
          <p:spPr>
            <a:xfrm>
              <a:off x="6203951" y="2895601"/>
              <a:ext cx="300000" cy="300000"/>
            </a:xfrm>
            <a:prstGeom prst="rect">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91" name="Google Shape;291;g21690798616_0_597"/>
            <p:cNvSpPr/>
            <p:nvPr/>
          </p:nvSpPr>
          <p:spPr>
            <a:xfrm>
              <a:off x="6248401" y="2940051"/>
              <a:ext cx="301625" cy="301625"/>
            </a:xfrm>
            <a:custGeom>
              <a:avLst/>
              <a:gdLst/>
              <a:ahLst/>
              <a:cxnLst/>
              <a:rect l="l" t="t" r="r" b="b"/>
              <a:pathLst>
                <a:path w="190" h="190" extrusionOk="0">
                  <a:moveTo>
                    <a:pt x="180" y="0"/>
                  </a:moveTo>
                  <a:lnTo>
                    <a:pt x="190" y="0"/>
                  </a:lnTo>
                  <a:lnTo>
                    <a:pt x="190" y="190"/>
                  </a:lnTo>
                  <a:lnTo>
                    <a:pt x="0" y="190"/>
                  </a:lnTo>
                  <a:lnTo>
                    <a:pt x="0" y="180"/>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92" name="Google Shape;292;g21690798616_0_597"/>
            <p:cNvSpPr/>
            <p:nvPr/>
          </p:nvSpPr>
          <p:spPr>
            <a:xfrm>
              <a:off x="6354764" y="3046413"/>
              <a:ext cx="60325" cy="60325"/>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293" name="Google Shape;293;g21690798616_0_597"/>
          <p:cNvGrpSpPr/>
          <p:nvPr/>
        </p:nvGrpSpPr>
        <p:grpSpPr>
          <a:xfrm>
            <a:off x="426663" y="4948889"/>
            <a:ext cx="158060" cy="229956"/>
            <a:chOff x="5581651" y="2895601"/>
            <a:chExt cx="300038" cy="346163"/>
          </a:xfrm>
        </p:grpSpPr>
        <p:sp>
          <p:nvSpPr>
            <p:cNvPr id="294" name="Google Shape;294;g21690798616_0_597"/>
            <p:cNvSpPr/>
            <p:nvPr/>
          </p:nvSpPr>
          <p:spPr>
            <a:xfrm>
              <a:off x="5619751" y="3014664"/>
              <a:ext cx="225300" cy="2271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95" name="Google Shape;295;g21690798616_0_597"/>
            <p:cNvSpPr/>
            <p:nvPr/>
          </p:nvSpPr>
          <p:spPr>
            <a:xfrm>
              <a:off x="5702301" y="3098801"/>
              <a:ext cx="58800" cy="588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96" name="Google Shape;296;g21690798616_0_597"/>
            <p:cNvSpPr/>
            <p:nvPr/>
          </p:nvSpPr>
          <p:spPr>
            <a:xfrm>
              <a:off x="5724526" y="3121026"/>
              <a:ext cx="14400" cy="14400"/>
            </a:xfrm>
            <a:prstGeom prst="ellipse">
              <a:avLst/>
            </a:prstGeom>
            <a:noFill/>
            <a:ln w="142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97" name="Google Shape;297;g21690798616_0_597"/>
            <p:cNvSpPr/>
            <p:nvPr/>
          </p:nvSpPr>
          <p:spPr>
            <a:xfrm>
              <a:off x="5732463" y="3063876"/>
              <a:ext cx="63500" cy="65088"/>
            </a:xfrm>
            <a:custGeom>
              <a:avLst/>
              <a:gdLst/>
              <a:ahLst/>
              <a:cxnLst/>
              <a:rect l="l" t="t" r="r" b="b"/>
              <a:pathLst>
                <a:path w="17" h="17" extrusionOk="0">
                  <a:moveTo>
                    <a:pt x="0" y="0"/>
                  </a:moveTo>
                  <a:cubicBezTo>
                    <a:pt x="10" y="0"/>
                    <a:pt x="17" y="7"/>
                    <a:pt x="17" y="1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98" name="Google Shape;298;g21690798616_0_597"/>
            <p:cNvSpPr/>
            <p:nvPr/>
          </p:nvSpPr>
          <p:spPr>
            <a:xfrm>
              <a:off x="5667376" y="3128964"/>
              <a:ext cx="65088" cy="63500"/>
            </a:xfrm>
            <a:custGeom>
              <a:avLst/>
              <a:gdLst/>
              <a:ahLst/>
              <a:cxnLst/>
              <a:rect l="l" t="t" r="r" b="b"/>
              <a:pathLst>
                <a:path w="17" h="17" extrusionOk="0">
                  <a:moveTo>
                    <a:pt x="17" y="17"/>
                  </a:moveTo>
                  <a:cubicBezTo>
                    <a:pt x="7" y="17"/>
                    <a:pt x="0" y="1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99" name="Google Shape;299;g21690798616_0_597"/>
            <p:cNvSpPr/>
            <p:nvPr/>
          </p:nvSpPr>
          <p:spPr>
            <a:xfrm>
              <a:off x="5581651" y="2895601"/>
              <a:ext cx="300038" cy="179388"/>
            </a:xfrm>
            <a:custGeom>
              <a:avLst/>
              <a:gdLst/>
              <a:ahLst/>
              <a:cxnLst/>
              <a:rect l="l" t="t" r="r" b="b"/>
              <a:pathLst>
                <a:path w="80" h="48" extrusionOk="0">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300" name="Google Shape;300;g21690798616_0_597" descr="Badge Question Mark outline"/>
          <p:cNvPicPr preferRelativeResize="0"/>
          <p:nvPr/>
        </p:nvPicPr>
        <p:blipFill rotWithShape="1">
          <a:blip r:embed="rId7">
            <a:alphaModFix/>
          </a:blip>
          <a:srcRect/>
          <a:stretch/>
        </p:blipFill>
        <p:spPr>
          <a:xfrm>
            <a:off x="409675" y="5497454"/>
            <a:ext cx="199353" cy="251394"/>
          </a:xfrm>
          <a:prstGeom prst="rect">
            <a:avLst/>
          </a:prstGeom>
          <a:noFill/>
          <a:ln>
            <a:noFill/>
          </a:ln>
        </p:spPr>
      </p:pic>
      <p:pic>
        <p:nvPicPr>
          <p:cNvPr id="301" name="Google Shape;301;g21690798616_0_597"/>
          <p:cNvPicPr preferRelativeResize="0"/>
          <p:nvPr/>
        </p:nvPicPr>
        <p:blipFill>
          <a:blip r:embed="rId8">
            <a:alphaModFix/>
          </a:blip>
          <a:stretch>
            <a:fillRect/>
          </a:stretch>
        </p:blipFill>
        <p:spPr>
          <a:xfrm>
            <a:off x="227641" y="464036"/>
            <a:ext cx="1803924" cy="541706"/>
          </a:xfrm>
          <a:prstGeom prst="rect">
            <a:avLst/>
          </a:prstGeom>
          <a:noFill/>
          <a:ln>
            <a:noFill/>
          </a:ln>
        </p:spPr>
      </p:pic>
      <p:sp>
        <p:nvSpPr>
          <p:cNvPr id="302" name="Google Shape;302;g21690798616_0_597"/>
          <p:cNvSpPr/>
          <p:nvPr/>
        </p:nvSpPr>
        <p:spPr>
          <a:xfrm>
            <a:off x="268766" y="2351851"/>
            <a:ext cx="1610400" cy="324300"/>
          </a:xfrm>
          <a:prstGeom prst="roundRect">
            <a:avLst>
              <a:gd name="adj" fmla="val 16667"/>
            </a:avLst>
          </a:prstGeom>
          <a:gradFill>
            <a:gsLst>
              <a:gs pos="0">
                <a:srgbClr val="7F7F7F">
                  <a:alpha val="44705"/>
                </a:srgbClr>
              </a:gs>
              <a:gs pos="100000">
                <a:srgbClr val="191414">
                  <a:alpha val="24705"/>
                </a:srgbClr>
              </a:gs>
            </a:gsLst>
            <a:lin ang="4199895" scaled="0"/>
          </a:grad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b="1">
                <a:solidFill>
                  <a:schemeClr val="lt1"/>
                </a:solidFill>
                <a:latin typeface="Quattrocento Sans"/>
                <a:ea typeface="Quattrocento Sans"/>
                <a:cs typeface="Quattrocento Sans"/>
                <a:sym typeface="Quattrocento Sans"/>
              </a:rPr>
              <a:t>Sketches</a:t>
            </a:r>
            <a:endParaRPr sz="1100"/>
          </a:p>
        </p:txBody>
      </p:sp>
      <p:sp>
        <p:nvSpPr>
          <p:cNvPr id="303" name="Google Shape;303;g21690798616_0_597"/>
          <p:cNvSpPr txBox="1"/>
          <p:nvPr/>
        </p:nvSpPr>
        <p:spPr>
          <a:xfrm>
            <a:off x="8224050" y="5998725"/>
            <a:ext cx="142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lt1"/>
                </a:solidFill>
                <a:latin typeface="Quattrocento Sans"/>
                <a:ea typeface="Quattrocento Sans"/>
                <a:cs typeface="Quattrocento Sans"/>
                <a:sym typeface="Quattrocento Sans"/>
              </a:rPr>
              <a:t>Bar Graph</a:t>
            </a:r>
            <a:endParaRPr>
              <a:solidFill>
                <a:schemeClr val="lt1"/>
              </a:solidFill>
              <a:latin typeface="Quattrocento Sans"/>
              <a:ea typeface="Quattrocento Sans"/>
              <a:cs typeface="Quattrocento Sans"/>
              <a:sym typeface="Quattrocento Sans"/>
            </a:endParaRPr>
          </a:p>
        </p:txBody>
      </p:sp>
      <p:sp>
        <p:nvSpPr>
          <p:cNvPr id="304" name="Google Shape;304;g21690798616_0_597"/>
          <p:cNvSpPr txBox="1"/>
          <p:nvPr/>
        </p:nvSpPr>
        <p:spPr>
          <a:xfrm>
            <a:off x="3266875" y="6043400"/>
            <a:ext cx="142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lt1"/>
                </a:solidFill>
                <a:latin typeface="Quattrocento Sans"/>
                <a:ea typeface="Quattrocento Sans"/>
                <a:cs typeface="Quattrocento Sans"/>
                <a:sym typeface="Quattrocento Sans"/>
              </a:rPr>
              <a:t>Radar Chart</a:t>
            </a:r>
            <a:endParaRPr>
              <a:solidFill>
                <a:schemeClr val="lt1"/>
              </a:solidFill>
              <a:latin typeface="Quattrocento Sans"/>
              <a:ea typeface="Quattrocento Sans"/>
              <a:cs typeface="Quattrocento Sans"/>
              <a:sym typeface="Quattrocento Sans"/>
            </a:endParaRPr>
          </a:p>
        </p:txBody>
      </p:sp>
      <p:sp>
        <p:nvSpPr>
          <p:cNvPr id="305" name="Google Shape;305;g21690798616_0_597"/>
          <p:cNvSpPr/>
          <p:nvPr/>
        </p:nvSpPr>
        <p:spPr>
          <a:xfrm>
            <a:off x="268691" y="310114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Plan</a:t>
            </a:r>
            <a:endParaRPr sz="1100"/>
          </a:p>
        </p:txBody>
      </p:sp>
      <p:sp>
        <p:nvSpPr>
          <p:cNvPr id="306" name="Google Shape;306;g21690798616_0_597"/>
          <p:cNvSpPr/>
          <p:nvPr/>
        </p:nvSpPr>
        <p:spPr>
          <a:xfrm>
            <a:off x="268691" y="363798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Feedback</a:t>
            </a:r>
            <a:endParaRPr sz="1100"/>
          </a:p>
        </p:txBody>
      </p:sp>
      <p:sp>
        <p:nvSpPr>
          <p:cNvPr id="307" name="Google Shape;307;g21690798616_0_597"/>
          <p:cNvSpPr/>
          <p:nvPr/>
        </p:nvSpPr>
        <p:spPr>
          <a:xfrm>
            <a:off x="268691" y="425103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Final Visualization</a:t>
            </a:r>
            <a:endParaRPr sz="1100"/>
          </a:p>
        </p:txBody>
      </p:sp>
      <p:sp>
        <p:nvSpPr>
          <p:cNvPr id="308" name="Google Shape;308;g21690798616_0_597"/>
          <p:cNvSpPr/>
          <p:nvPr/>
        </p:nvSpPr>
        <p:spPr>
          <a:xfrm>
            <a:off x="268691" y="49240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Challenges &amp; learnings</a:t>
            </a:r>
            <a:endParaRPr sz="1100"/>
          </a:p>
        </p:txBody>
      </p:sp>
      <p:sp>
        <p:nvSpPr>
          <p:cNvPr id="309" name="Google Shape;309;g21690798616_0_597"/>
          <p:cNvSpPr/>
          <p:nvPr/>
        </p:nvSpPr>
        <p:spPr>
          <a:xfrm>
            <a:off x="268691" y="546093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Thank you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314"/>
        <p:cNvGrpSpPr/>
        <p:nvPr/>
      </p:nvGrpSpPr>
      <p:grpSpPr>
        <a:xfrm>
          <a:off x="0" y="0"/>
          <a:ext cx="0" cy="0"/>
          <a:chOff x="0" y="0"/>
          <a:chExt cx="0" cy="0"/>
        </a:xfrm>
      </p:grpSpPr>
      <p:sp>
        <p:nvSpPr>
          <p:cNvPr id="315" name="Google Shape;315;g21690798616_0_726"/>
          <p:cNvSpPr txBox="1"/>
          <p:nvPr/>
        </p:nvSpPr>
        <p:spPr>
          <a:xfrm>
            <a:off x="3474397" y="388275"/>
            <a:ext cx="78231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1DB954"/>
                </a:solidFill>
                <a:latin typeface="Quattrocento Sans"/>
                <a:ea typeface="Quattrocento Sans"/>
                <a:cs typeface="Quattrocento Sans"/>
                <a:sym typeface="Quattrocento Sans"/>
              </a:rPr>
              <a:t>Our </a:t>
            </a:r>
            <a:r>
              <a:rPr lang="en-US" sz="4400" b="1">
                <a:solidFill>
                  <a:schemeClr val="lt1"/>
                </a:solidFill>
                <a:latin typeface="Quattrocento Sans"/>
                <a:ea typeface="Quattrocento Sans"/>
                <a:cs typeface="Quattrocento Sans"/>
                <a:sym typeface="Quattrocento Sans"/>
              </a:rPr>
              <a:t>Sketches</a:t>
            </a:r>
            <a:endParaRPr/>
          </a:p>
        </p:txBody>
      </p:sp>
      <p:sp>
        <p:nvSpPr>
          <p:cNvPr id="316" name="Google Shape;316;g21690798616_0_726"/>
          <p:cNvSpPr/>
          <p:nvPr/>
        </p:nvSpPr>
        <p:spPr>
          <a:xfrm>
            <a:off x="11079126" y="6308725"/>
            <a:ext cx="777900" cy="549300"/>
          </a:xfrm>
          <a:prstGeom prst="round2SameRect">
            <a:avLst>
              <a:gd name="adj1" fmla="val 16667"/>
              <a:gd name="adj2" fmla="val 0"/>
            </a:avLst>
          </a:pr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317" name="Google Shape;317;g21690798616_0_726"/>
          <p:cNvCxnSpPr/>
          <p:nvPr/>
        </p:nvCxnSpPr>
        <p:spPr>
          <a:xfrm>
            <a:off x="3428683" y="6583362"/>
            <a:ext cx="7101900" cy="0"/>
          </a:xfrm>
          <a:prstGeom prst="straightConnector1">
            <a:avLst/>
          </a:prstGeom>
          <a:noFill/>
          <a:ln w="9525" cap="flat" cmpd="sng">
            <a:solidFill>
              <a:schemeClr val="lt1"/>
            </a:solidFill>
            <a:prstDash val="solid"/>
            <a:miter lim="800000"/>
            <a:headEnd type="none" w="sm" len="sm"/>
            <a:tailEnd type="none" w="sm" len="sm"/>
          </a:ln>
        </p:spPr>
      </p:cxnSp>
      <p:sp>
        <p:nvSpPr>
          <p:cNvPr id="318" name="Google Shape;318;g21690798616_0_726"/>
          <p:cNvSpPr txBox="1">
            <a:spLocks noGrp="1"/>
          </p:cNvSpPr>
          <p:nvPr>
            <p:ph type="sldNum" idx="12"/>
          </p:nvPr>
        </p:nvSpPr>
        <p:spPr>
          <a:xfrm>
            <a:off x="11174553" y="6400800"/>
            <a:ext cx="58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chemeClr val="lt1"/>
                </a:solidFill>
              </a:rPr>
              <a:t>3</a:t>
            </a:r>
            <a:endParaRPr/>
          </a:p>
        </p:txBody>
      </p:sp>
      <p:pic>
        <p:nvPicPr>
          <p:cNvPr id="319" name="Google Shape;319;g21690798616_0_726"/>
          <p:cNvPicPr preferRelativeResize="0"/>
          <p:nvPr/>
        </p:nvPicPr>
        <p:blipFill>
          <a:blip r:embed="rId3">
            <a:alphaModFix/>
          </a:blip>
          <a:stretch>
            <a:fillRect/>
          </a:stretch>
        </p:blipFill>
        <p:spPr>
          <a:xfrm>
            <a:off x="2031575" y="1988200"/>
            <a:ext cx="5170125" cy="3115325"/>
          </a:xfrm>
          <a:prstGeom prst="rect">
            <a:avLst/>
          </a:prstGeom>
          <a:noFill/>
          <a:ln>
            <a:noFill/>
          </a:ln>
        </p:spPr>
      </p:pic>
      <p:pic>
        <p:nvPicPr>
          <p:cNvPr id="320" name="Google Shape;320;g21690798616_0_726"/>
          <p:cNvPicPr preferRelativeResize="0"/>
          <p:nvPr/>
        </p:nvPicPr>
        <p:blipFill rotWithShape="1">
          <a:blip r:embed="rId4">
            <a:alphaModFix/>
          </a:blip>
          <a:srcRect t="9412"/>
          <a:stretch/>
        </p:blipFill>
        <p:spPr>
          <a:xfrm>
            <a:off x="7428636" y="1384375"/>
            <a:ext cx="4532288" cy="4322950"/>
          </a:xfrm>
          <a:prstGeom prst="rect">
            <a:avLst/>
          </a:prstGeom>
          <a:noFill/>
          <a:ln>
            <a:noFill/>
          </a:ln>
        </p:spPr>
      </p:pic>
      <p:sp>
        <p:nvSpPr>
          <p:cNvPr id="321" name="Google Shape;321;g21690798616_0_726"/>
          <p:cNvSpPr/>
          <p:nvPr/>
        </p:nvSpPr>
        <p:spPr>
          <a:xfrm>
            <a:off x="268766" y="181503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Our Project</a:t>
            </a:r>
            <a:endParaRPr sz="1100"/>
          </a:p>
        </p:txBody>
      </p:sp>
      <p:cxnSp>
        <p:nvCxnSpPr>
          <p:cNvPr id="322" name="Google Shape;322;g21690798616_0_726"/>
          <p:cNvCxnSpPr/>
          <p:nvPr/>
        </p:nvCxnSpPr>
        <p:spPr>
          <a:xfrm>
            <a:off x="205939" y="2897113"/>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cxnSp>
        <p:nvCxnSpPr>
          <p:cNvPr id="323" name="Google Shape;323;g21690798616_0_726"/>
          <p:cNvCxnSpPr/>
          <p:nvPr/>
        </p:nvCxnSpPr>
        <p:spPr>
          <a:xfrm>
            <a:off x="274614" y="4787876"/>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sp>
        <p:nvSpPr>
          <p:cNvPr id="324" name="Google Shape;324;g21690798616_0_726"/>
          <p:cNvSpPr/>
          <p:nvPr/>
        </p:nvSpPr>
        <p:spPr>
          <a:xfrm>
            <a:off x="268691" y="12781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Team Fog</a:t>
            </a:r>
            <a:endParaRPr sz="1100"/>
          </a:p>
        </p:txBody>
      </p:sp>
      <p:grpSp>
        <p:nvGrpSpPr>
          <p:cNvPr id="325" name="Google Shape;325;g21690798616_0_726"/>
          <p:cNvGrpSpPr/>
          <p:nvPr/>
        </p:nvGrpSpPr>
        <p:grpSpPr>
          <a:xfrm>
            <a:off x="422653" y="1881507"/>
            <a:ext cx="165848" cy="190969"/>
            <a:chOff x="3398838" y="5076826"/>
            <a:chExt cx="345950" cy="315913"/>
          </a:xfrm>
        </p:grpSpPr>
        <p:sp>
          <p:nvSpPr>
            <p:cNvPr id="326" name="Google Shape;326;g21690798616_0_726"/>
            <p:cNvSpPr/>
            <p:nvPr/>
          </p:nvSpPr>
          <p:spPr>
            <a:xfrm>
              <a:off x="3519488" y="507682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27" name="Google Shape;327;g21690798616_0_726"/>
            <p:cNvSpPr/>
            <p:nvPr/>
          </p:nvSpPr>
          <p:spPr>
            <a:xfrm>
              <a:off x="3519488" y="519747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28" name="Google Shape;328;g21690798616_0_726"/>
            <p:cNvSpPr/>
            <p:nvPr/>
          </p:nvSpPr>
          <p:spPr>
            <a:xfrm>
              <a:off x="3519488" y="5316539"/>
              <a:ext cx="2253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29" name="Google Shape;329;g21690798616_0_726"/>
            <p:cNvSpPr/>
            <p:nvPr/>
          </p:nvSpPr>
          <p:spPr>
            <a:xfrm>
              <a:off x="3398838" y="507682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30" name="Google Shape;330;g21690798616_0_726"/>
            <p:cNvSpPr/>
            <p:nvPr/>
          </p:nvSpPr>
          <p:spPr>
            <a:xfrm>
              <a:off x="3398838" y="519747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31" name="Google Shape;331;g21690798616_0_726"/>
            <p:cNvSpPr/>
            <p:nvPr/>
          </p:nvSpPr>
          <p:spPr>
            <a:xfrm>
              <a:off x="3398838" y="5316539"/>
              <a:ext cx="747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332" name="Google Shape;332;g21690798616_0_726"/>
          <p:cNvGrpSpPr/>
          <p:nvPr/>
        </p:nvGrpSpPr>
        <p:grpSpPr>
          <a:xfrm>
            <a:off x="424857" y="1340730"/>
            <a:ext cx="181476" cy="199406"/>
            <a:chOff x="7005638" y="3648076"/>
            <a:chExt cx="344488" cy="300175"/>
          </a:xfrm>
        </p:grpSpPr>
        <p:sp>
          <p:nvSpPr>
            <p:cNvPr id="333" name="Google Shape;333;g21690798616_0_726"/>
            <p:cNvSpPr/>
            <p:nvPr/>
          </p:nvSpPr>
          <p:spPr>
            <a:xfrm>
              <a:off x="7005638" y="3648076"/>
              <a:ext cx="344488" cy="269875"/>
            </a:xfrm>
            <a:custGeom>
              <a:avLst/>
              <a:gdLst/>
              <a:ahLst/>
              <a:cxnLst/>
              <a:rect l="l" t="t" r="r" b="b"/>
              <a:pathLst>
                <a:path w="92" h="72" extrusionOk="0">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334" name="Google Shape;334;g21690798616_0_726"/>
            <p:cNvCxnSpPr/>
            <p:nvPr/>
          </p:nvCxnSpPr>
          <p:spPr>
            <a:xfrm>
              <a:off x="7072313" y="3948113"/>
              <a:ext cx="211200" cy="0"/>
            </a:xfrm>
            <a:prstGeom prst="straightConnector1">
              <a:avLst/>
            </a:prstGeom>
            <a:noFill/>
            <a:ln w="9525" cap="rnd" cmpd="sng">
              <a:solidFill>
                <a:schemeClr val="lt1"/>
              </a:solidFill>
              <a:prstDash val="solid"/>
              <a:round/>
              <a:headEnd type="none" w="med" len="med"/>
              <a:tailEnd type="none" w="med" len="med"/>
            </a:ln>
          </p:spPr>
        </p:cxnSp>
        <p:cxnSp>
          <p:nvCxnSpPr>
            <p:cNvPr id="335" name="Google Shape;335;g21690798616_0_726"/>
            <p:cNvCxnSpPr/>
            <p:nvPr/>
          </p:nvCxnSpPr>
          <p:spPr>
            <a:xfrm>
              <a:off x="7178676" y="3917951"/>
              <a:ext cx="0" cy="30300"/>
            </a:xfrm>
            <a:prstGeom prst="straightConnector1">
              <a:avLst/>
            </a:prstGeom>
            <a:noFill/>
            <a:ln w="9525" cap="rnd" cmpd="sng">
              <a:solidFill>
                <a:schemeClr val="lt1"/>
              </a:solidFill>
              <a:prstDash val="solid"/>
              <a:round/>
              <a:headEnd type="none" w="med" len="med"/>
              <a:tailEnd type="none" w="med" len="med"/>
            </a:ln>
          </p:spPr>
        </p:cxnSp>
        <p:sp>
          <p:nvSpPr>
            <p:cNvPr id="336" name="Google Shape;336;g21690798616_0_726"/>
            <p:cNvSpPr/>
            <p:nvPr/>
          </p:nvSpPr>
          <p:spPr>
            <a:xfrm>
              <a:off x="7170738" y="3881438"/>
              <a:ext cx="14400" cy="14400"/>
            </a:xfrm>
            <a:prstGeom prst="ellipse">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337" name="Google Shape;337;g21690798616_0_726"/>
            <p:cNvCxnSpPr/>
            <p:nvPr/>
          </p:nvCxnSpPr>
          <p:spPr>
            <a:xfrm>
              <a:off x="7005638" y="3857626"/>
              <a:ext cx="344400" cy="0"/>
            </a:xfrm>
            <a:prstGeom prst="straightConnector1">
              <a:avLst/>
            </a:prstGeom>
            <a:noFill/>
            <a:ln w="9525" cap="flat" cmpd="sng">
              <a:solidFill>
                <a:schemeClr val="lt1"/>
              </a:solidFill>
              <a:prstDash val="solid"/>
              <a:round/>
              <a:headEnd type="none" w="med" len="med"/>
              <a:tailEnd type="none" w="med" len="med"/>
            </a:ln>
          </p:spPr>
        </p:cxnSp>
        <p:sp>
          <p:nvSpPr>
            <p:cNvPr id="338" name="Google Shape;338;g21690798616_0_726"/>
            <p:cNvSpPr/>
            <p:nvPr/>
          </p:nvSpPr>
          <p:spPr>
            <a:xfrm>
              <a:off x="7140576" y="3703638"/>
              <a:ext cx="82550" cy="101600"/>
            </a:xfrm>
            <a:custGeom>
              <a:avLst/>
              <a:gdLst/>
              <a:ahLst/>
              <a:cxnLst/>
              <a:rect l="l" t="t" r="r" b="b"/>
              <a:pathLst>
                <a:path w="52" h="64" extrusionOk="0">
                  <a:moveTo>
                    <a:pt x="0" y="0"/>
                  </a:moveTo>
                  <a:lnTo>
                    <a:pt x="0" y="64"/>
                  </a:lnTo>
                  <a:lnTo>
                    <a:pt x="52" y="33"/>
                  </a:ln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339" name="Google Shape;339;g21690798616_0_726"/>
          <p:cNvGrpSpPr/>
          <p:nvPr/>
        </p:nvGrpSpPr>
        <p:grpSpPr>
          <a:xfrm>
            <a:off x="425969" y="2418489"/>
            <a:ext cx="159084" cy="191034"/>
            <a:chOff x="5483226" y="731713"/>
            <a:chExt cx="363538" cy="346201"/>
          </a:xfrm>
        </p:grpSpPr>
        <p:sp>
          <p:nvSpPr>
            <p:cNvPr id="340" name="Google Shape;340;g21690798616_0_726"/>
            <p:cNvSpPr/>
            <p:nvPr/>
          </p:nvSpPr>
          <p:spPr>
            <a:xfrm>
              <a:off x="5753101" y="739776"/>
              <a:ext cx="93663" cy="195263"/>
            </a:xfrm>
            <a:custGeom>
              <a:avLst/>
              <a:gdLst/>
              <a:ahLst/>
              <a:cxnLst/>
              <a:rect l="l" t="t" r="r" b="b"/>
              <a:pathLst>
                <a:path w="25" h="52" extrusionOk="0">
                  <a:moveTo>
                    <a:pt x="12" y="52"/>
                  </a:moveTo>
                  <a:cubicBezTo>
                    <a:pt x="15" y="46"/>
                    <a:pt x="15" y="46"/>
                    <a:pt x="15" y="46"/>
                  </a:cubicBezTo>
                  <a:cubicBezTo>
                    <a:pt x="16" y="41"/>
                    <a:pt x="25" y="23"/>
                    <a:pt x="6" y="10"/>
                  </a:cubicBezTo>
                  <a:cubicBezTo>
                    <a:pt x="0" y="6"/>
                    <a:pt x="0" y="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41" name="Google Shape;341;g21690798616_0_726"/>
            <p:cNvSpPr/>
            <p:nvPr/>
          </p:nvSpPr>
          <p:spPr>
            <a:xfrm>
              <a:off x="5662614" y="987426"/>
              <a:ext cx="90488" cy="90488"/>
            </a:xfrm>
            <a:custGeom>
              <a:avLst/>
              <a:gdLst/>
              <a:ahLst/>
              <a:cxnLst/>
              <a:rect l="l" t="t" r="r" b="b"/>
              <a:pathLst>
                <a:path w="24" h="24" extrusionOk="0">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342" name="Google Shape;342;g21690798616_0_726"/>
            <p:cNvCxnSpPr/>
            <p:nvPr/>
          </p:nvCxnSpPr>
          <p:spPr>
            <a:xfrm rot="10800000">
              <a:off x="5753101" y="731713"/>
              <a:ext cx="0" cy="270000"/>
            </a:xfrm>
            <a:prstGeom prst="straightConnector1">
              <a:avLst/>
            </a:prstGeom>
            <a:noFill/>
            <a:ln w="14275" cap="rnd" cmpd="sng">
              <a:solidFill>
                <a:schemeClr val="lt1"/>
              </a:solidFill>
              <a:prstDash val="solid"/>
              <a:round/>
              <a:headEnd type="none" w="med" len="med"/>
              <a:tailEnd type="none" w="med" len="med"/>
            </a:ln>
          </p:spPr>
        </p:cxnSp>
        <p:cxnSp>
          <p:nvCxnSpPr>
            <p:cNvPr id="343" name="Google Shape;343;g21690798616_0_726"/>
            <p:cNvCxnSpPr/>
            <p:nvPr/>
          </p:nvCxnSpPr>
          <p:spPr>
            <a:xfrm>
              <a:off x="5483226" y="7778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344" name="Google Shape;344;g21690798616_0_726"/>
            <p:cNvCxnSpPr/>
            <p:nvPr/>
          </p:nvCxnSpPr>
          <p:spPr>
            <a:xfrm>
              <a:off x="5483226" y="82232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345" name="Google Shape;345;g21690798616_0_726"/>
            <p:cNvCxnSpPr/>
            <p:nvPr/>
          </p:nvCxnSpPr>
          <p:spPr>
            <a:xfrm>
              <a:off x="5483226" y="8667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346" name="Google Shape;346;g21690798616_0_726"/>
            <p:cNvCxnSpPr/>
            <p:nvPr/>
          </p:nvCxnSpPr>
          <p:spPr>
            <a:xfrm>
              <a:off x="5483226" y="912813"/>
              <a:ext cx="179400" cy="0"/>
            </a:xfrm>
            <a:prstGeom prst="straightConnector1">
              <a:avLst/>
            </a:prstGeom>
            <a:noFill/>
            <a:ln w="14275" cap="rnd" cmpd="sng">
              <a:solidFill>
                <a:schemeClr val="lt1"/>
              </a:solidFill>
              <a:prstDash val="solid"/>
              <a:round/>
              <a:headEnd type="none" w="med" len="med"/>
              <a:tailEnd type="none" w="med" len="med"/>
            </a:ln>
          </p:spPr>
        </p:cxnSp>
        <p:cxnSp>
          <p:nvCxnSpPr>
            <p:cNvPr id="347" name="Google Shape;347;g21690798616_0_726"/>
            <p:cNvCxnSpPr/>
            <p:nvPr/>
          </p:nvCxnSpPr>
          <p:spPr>
            <a:xfrm>
              <a:off x="5483226" y="957263"/>
              <a:ext cx="149100" cy="0"/>
            </a:xfrm>
            <a:prstGeom prst="straightConnector1">
              <a:avLst/>
            </a:prstGeom>
            <a:noFill/>
            <a:ln w="14275" cap="rnd" cmpd="sng">
              <a:solidFill>
                <a:schemeClr val="lt1"/>
              </a:solidFill>
              <a:prstDash val="solid"/>
              <a:round/>
              <a:headEnd type="none" w="med" len="med"/>
              <a:tailEnd type="none" w="med" len="med"/>
            </a:ln>
          </p:spPr>
        </p:cxnSp>
        <p:cxnSp>
          <p:nvCxnSpPr>
            <p:cNvPr id="348" name="Google Shape;348;g21690798616_0_726"/>
            <p:cNvCxnSpPr/>
            <p:nvPr/>
          </p:nvCxnSpPr>
          <p:spPr>
            <a:xfrm>
              <a:off x="5483226" y="1001713"/>
              <a:ext cx="104700" cy="0"/>
            </a:xfrm>
            <a:prstGeom prst="straightConnector1">
              <a:avLst/>
            </a:prstGeom>
            <a:noFill/>
            <a:ln w="14275" cap="rnd" cmpd="sng">
              <a:solidFill>
                <a:schemeClr val="lt1"/>
              </a:solidFill>
              <a:prstDash val="solid"/>
              <a:round/>
              <a:headEnd type="none" w="med" len="med"/>
              <a:tailEnd type="none" w="med" len="med"/>
            </a:ln>
          </p:spPr>
        </p:cxnSp>
      </p:grpSp>
      <p:pic>
        <p:nvPicPr>
          <p:cNvPr id="349" name="Google Shape;349;g21690798616_0_726" descr="Shape&#10;&#10;Description automatically generated with low confidence"/>
          <p:cNvPicPr preferRelativeResize="0"/>
          <p:nvPr/>
        </p:nvPicPr>
        <p:blipFill rotWithShape="1">
          <a:blip r:embed="rId5">
            <a:alphaModFix/>
          </a:blip>
          <a:srcRect/>
          <a:stretch/>
        </p:blipFill>
        <p:spPr>
          <a:xfrm>
            <a:off x="414873" y="3148934"/>
            <a:ext cx="181471" cy="228845"/>
          </a:xfrm>
          <a:prstGeom prst="rect">
            <a:avLst/>
          </a:prstGeom>
          <a:noFill/>
          <a:ln>
            <a:noFill/>
          </a:ln>
        </p:spPr>
      </p:pic>
      <p:grpSp>
        <p:nvGrpSpPr>
          <p:cNvPr id="350" name="Google Shape;350;g21690798616_0_726"/>
          <p:cNvGrpSpPr/>
          <p:nvPr/>
        </p:nvGrpSpPr>
        <p:grpSpPr>
          <a:xfrm>
            <a:off x="436627" y="3677964"/>
            <a:ext cx="134287" cy="244467"/>
            <a:chOff x="3379789" y="1452563"/>
            <a:chExt cx="239713" cy="346025"/>
          </a:xfrm>
        </p:grpSpPr>
        <p:sp>
          <p:nvSpPr>
            <p:cNvPr id="351" name="Google Shape;351;g21690798616_0_726"/>
            <p:cNvSpPr/>
            <p:nvPr/>
          </p:nvSpPr>
          <p:spPr>
            <a:xfrm>
              <a:off x="3409951" y="1452563"/>
              <a:ext cx="179388" cy="271463"/>
            </a:xfrm>
            <a:custGeom>
              <a:avLst/>
              <a:gdLst/>
              <a:ahLst/>
              <a:cxnLst/>
              <a:rect l="l" t="t" r="r" b="b"/>
              <a:pathLst>
                <a:path w="48" h="72" extrusionOk="0">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52" name="Google Shape;352;g21690798616_0_726"/>
            <p:cNvSpPr/>
            <p:nvPr/>
          </p:nvSpPr>
          <p:spPr>
            <a:xfrm>
              <a:off x="3379789" y="1603376"/>
              <a:ext cx="239713" cy="150813"/>
            </a:xfrm>
            <a:custGeom>
              <a:avLst/>
              <a:gdLst/>
              <a:ahLst/>
              <a:cxnLst/>
              <a:rect l="l" t="t" r="r" b="b"/>
              <a:pathLst>
                <a:path w="64" h="40" extrusionOk="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353" name="Google Shape;353;g21690798616_0_726"/>
            <p:cNvCxnSpPr/>
            <p:nvPr/>
          </p:nvCxnSpPr>
          <p:spPr>
            <a:xfrm>
              <a:off x="3498851" y="1754188"/>
              <a:ext cx="0" cy="44400"/>
            </a:xfrm>
            <a:prstGeom prst="straightConnector1">
              <a:avLst/>
            </a:prstGeom>
            <a:noFill/>
            <a:ln w="9525" cap="rnd" cmpd="sng">
              <a:solidFill>
                <a:schemeClr val="lt1"/>
              </a:solidFill>
              <a:prstDash val="solid"/>
              <a:round/>
              <a:headEnd type="none" w="med" len="med"/>
              <a:tailEnd type="none" w="med" len="med"/>
            </a:ln>
          </p:spPr>
        </p:cxnSp>
        <p:cxnSp>
          <p:nvCxnSpPr>
            <p:cNvPr id="354" name="Google Shape;354;g21690798616_0_726"/>
            <p:cNvCxnSpPr/>
            <p:nvPr/>
          </p:nvCxnSpPr>
          <p:spPr>
            <a:xfrm>
              <a:off x="3498851" y="1452563"/>
              <a:ext cx="0" cy="45900"/>
            </a:xfrm>
            <a:prstGeom prst="straightConnector1">
              <a:avLst/>
            </a:prstGeom>
            <a:noFill/>
            <a:ln w="9525" cap="rnd" cmpd="sng">
              <a:solidFill>
                <a:schemeClr val="lt1"/>
              </a:solidFill>
              <a:prstDash val="solid"/>
              <a:round/>
              <a:headEnd type="none" w="med" len="med"/>
              <a:tailEnd type="none" w="med" len="med"/>
            </a:ln>
          </p:spPr>
        </p:cxnSp>
        <p:cxnSp>
          <p:nvCxnSpPr>
            <p:cNvPr id="355" name="Google Shape;355;g21690798616_0_726"/>
            <p:cNvCxnSpPr/>
            <p:nvPr/>
          </p:nvCxnSpPr>
          <p:spPr>
            <a:xfrm>
              <a:off x="3529014"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356" name="Google Shape;356;g21690798616_0_726"/>
            <p:cNvCxnSpPr/>
            <p:nvPr/>
          </p:nvCxnSpPr>
          <p:spPr>
            <a:xfrm>
              <a:off x="3468689"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357" name="Google Shape;357;g21690798616_0_726"/>
            <p:cNvCxnSpPr/>
            <p:nvPr/>
          </p:nvCxnSpPr>
          <p:spPr>
            <a:xfrm>
              <a:off x="3379789" y="1633538"/>
              <a:ext cx="239700" cy="0"/>
            </a:xfrm>
            <a:prstGeom prst="straightConnector1">
              <a:avLst/>
            </a:prstGeom>
            <a:noFill/>
            <a:ln w="9525" cap="flat" cmpd="sng">
              <a:solidFill>
                <a:schemeClr val="lt1"/>
              </a:solidFill>
              <a:prstDash val="solid"/>
              <a:round/>
              <a:headEnd type="none" w="med" len="med"/>
              <a:tailEnd type="none" w="med" len="med"/>
            </a:ln>
          </p:spPr>
        </p:cxnSp>
        <p:cxnSp>
          <p:nvCxnSpPr>
            <p:cNvPr id="358" name="Google Shape;358;g21690798616_0_726"/>
            <p:cNvCxnSpPr/>
            <p:nvPr/>
          </p:nvCxnSpPr>
          <p:spPr>
            <a:xfrm>
              <a:off x="3409951" y="1543051"/>
              <a:ext cx="58800" cy="0"/>
            </a:xfrm>
            <a:prstGeom prst="straightConnector1">
              <a:avLst/>
            </a:prstGeom>
            <a:noFill/>
            <a:ln w="9525" cap="rnd" cmpd="sng">
              <a:solidFill>
                <a:schemeClr val="lt1"/>
              </a:solidFill>
              <a:prstDash val="solid"/>
              <a:round/>
              <a:headEnd type="none" w="med" len="med"/>
              <a:tailEnd type="none" w="med" len="med"/>
            </a:ln>
          </p:spPr>
        </p:cxnSp>
        <p:cxnSp>
          <p:nvCxnSpPr>
            <p:cNvPr id="359" name="Google Shape;359;g21690798616_0_726"/>
            <p:cNvCxnSpPr/>
            <p:nvPr/>
          </p:nvCxnSpPr>
          <p:spPr>
            <a:xfrm>
              <a:off x="3409951" y="1573213"/>
              <a:ext cx="58800" cy="0"/>
            </a:xfrm>
            <a:prstGeom prst="straightConnector1">
              <a:avLst/>
            </a:prstGeom>
            <a:noFill/>
            <a:ln w="9525" cap="rnd" cmpd="sng">
              <a:solidFill>
                <a:schemeClr val="lt1"/>
              </a:solidFill>
              <a:prstDash val="solid"/>
              <a:round/>
              <a:headEnd type="none" w="med" len="med"/>
              <a:tailEnd type="none" w="med" len="med"/>
            </a:ln>
          </p:spPr>
        </p:cxnSp>
        <p:cxnSp>
          <p:nvCxnSpPr>
            <p:cNvPr id="360" name="Google Shape;360;g21690798616_0_726"/>
            <p:cNvCxnSpPr/>
            <p:nvPr/>
          </p:nvCxnSpPr>
          <p:spPr>
            <a:xfrm rot="10800000">
              <a:off x="3529039" y="1543051"/>
              <a:ext cx="60300" cy="0"/>
            </a:xfrm>
            <a:prstGeom prst="straightConnector1">
              <a:avLst/>
            </a:prstGeom>
            <a:noFill/>
            <a:ln w="9525" cap="rnd" cmpd="sng">
              <a:solidFill>
                <a:schemeClr val="lt1"/>
              </a:solidFill>
              <a:prstDash val="solid"/>
              <a:round/>
              <a:headEnd type="none" w="med" len="med"/>
              <a:tailEnd type="none" w="med" len="med"/>
            </a:ln>
          </p:spPr>
        </p:cxnSp>
        <p:cxnSp>
          <p:nvCxnSpPr>
            <p:cNvPr id="361" name="Google Shape;361;g21690798616_0_726"/>
            <p:cNvCxnSpPr/>
            <p:nvPr/>
          </p:nvCxnSpPr>
          <p:spPr>
            <a:xfrm rot="10800000">
              <a:off x="3529039" y="1573213"/>
              <a:ext cx="60300" cy="0"/>
            </a:xfrm>
            <a:prstGeom prst="straightConnector1">
              <a:avLst/>
            </a:prstGeom>
            <a:noFill/>
            <a:ln w="9525" cap="rnd" cmpd="sng">
              <a:solidFill>
                <a:schemeClr val="lt1"/>
              </a:solidFill>
              <a:prstDash val="solid"/>
              <a:round/>
              <a:headEnd type="none" w="med" len="med"/>
              <a:tailEnd type="none" w="med" len="med"/>
            </a:ln>
          </p:spPr>
        </p:cxnSp>
        <p:cxnSp>
          <p:nvCxnSpPr>
            <p:cNvPr id="362" name="Google Shape;362;g21690798616_0_726"/>
            <p:cNvCxnSpPr/>
            <p:nvPr/>
          </p:nvCxnSpPr>
          <p:spPr>
            <a:xfrm>
              <a:off x="3409951" y="1603376"/>
              <a:ext cx="58800" cy="0"/>
            </a:xfrm>
            <a:prstGeom prst="straightConnector1">
              <a:avLst/>
            </a:prstGeom>
            <a:noFill/>
            <a:ln w="9525" cap="rnd" cmpd="sng">
              <a:solidFill>
                <a:schemeClr val="lt1"/>
              </a:solidFill>
              <a:prstDash val="solid"/>
              <a:round/>
              <a:headEnd type="none" w="med" len="med"/>
              <a:tailEnd type="none" w="med" len="med"/>
            </a:ln>
          </p:spPr>
        </p:cxnSp>
        <p:cxnSp>
          <p:nvCxnSpPr>
            <p:cNvPr id="363" name="Google Shape;363;g21690798616_0_726"/>
            <p:cNvCxnSpPr/>
            <p:nvPr/>
          </p:nvCxnSpPr>
          <p:spPr>
            <a:xfrm rot="10800000">
              <a:off x="3529039" y="1603376"/>
              <a:ext cx="60300" cy="0"/>
            </a:xfrm>
            <a:prstGeom prst="straightConnector1">
              <a:avLst/>
            </a:prstGeom>
            <a:noFill/>
            <a:ln w="9525" cap="rnd" cmpd="sng">
              <a:solidFill>
                <a:schemeClr val="lt1"/>
              </a:solidFill>
              <a:prstDash val="solid"/>
              <a:round/>
              <a:headEnd type="none" w="med" len="med"/>
              <a:tailEnd type="none" w="med" len="med"/>
            </a:ln>
          </p:spPr>
        </p:cxnSp>
      </p:grpSp>
      <p:grpSp>
        <p:nvGrpSpPr>
          <p:cNvPr id="364" name="Google Shape;364;g21690798616_0_726"/>
          <p:cNvGrpSpPr/>
          <p:nvPr/>
        </p:nvGrpSpPr>
        <p:grpSpPr>
          <a:xfrm>
            <a:off x="424286" y="4310353"/>
            <a:ext cx="163140" cy="205707"/>
            <a:chOff x="6203951" y="2895601"/>
            <a:chExt cx="346075" cy="346075"/>
          </a:xfrm>
        </p:grpSpPr>
        <p:sp>
          <p:nvSpPr>
            <p:cNvPr id="365" name="Google Shape;365;g21690798616_0_726"/>
            <p:cNvSpPr/>
            <p:nvPr/>
          </p:nvSpPr>
          <p:spPr>
            <a:xfrm>
              <a:off x="6264276" y="3076576"/>
              <a:ext cx="60325" cy="58738"/>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66" name="Google Shape;366;g21690798616_0_726"/>
            <p:cNvSpPr/>
            <p:nvPr/>
          </p:nvSpPr>
          <p:spPr>
            <a:xfrm>
              <a:off x="6324601" y="2940051"/>
              <a:ext cx="90488" cy="150813"/>
            </a:xfrm>
            <a:custGeom>
              <a:avLst/>
              <a:gdLst/>
              <a:ahLst/>
              <a:cxnLst/>
              <a:rect l="l" t="t" r="r" b="b"/>
              <a:pathLst>
                <a:path w="57" h="95" extrusionOk="0">
                  <a:moveTo>
                    <a:pt x="0" y="95"/>
                  </a:moveTo>
                  <a:lnTo>
                    <a:pt x="0" y="38"/>
                  </a:lnTo>
                  <a:lnTo>
                    <a:pt x="57" y="0"/>
                  </a:lnTo>
                  <a:lnTo>
                    <a:pt x="57" y="71"/>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67" name="Google Shape;367;g21690798616_0_726"/>
            <p:cNvSpPr/>
            <p:nvPr/>
          </p:nvSpPr>
          <p:spPr>
            <a:xfrm>
              <a:off x="6203951" y="2895601"/>
              <a:ext cx="300000" cy="300000"/>
            </a:xfrm>
            <a:prstGeom prst="rect">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68" name="Google Shape;368;g21690798616_0_726"/>
            <p:cNvSpPr/>
            <p:nvPr/>
          </p:nvSpPr>
          <p:spPr>
            <a:xfrm>
              <a:off x="6248401" y="2940051"/>
              <a:ext cx="301625" cy="301625"/>
            </a:xfrm>
            <a:custGeom>
              <a:avLst/>
              <a:gdLst/>
              <a:ahLst/>
              <a:cxnLst/>
              <a:rect l="l" t="t" r="r" b="b"/>
              <a:pathLst>
                <a:path w="190" h="190" extrusionOk="0">
                  <a:moveTo>
                    <a:pt x="180" y="0"/>
                  </a:moveTo>
                  <a:lnTo>
                    <a:pt x="190" y="0"/>
                  </a:lnTo>
                  <a:lnTo>
                    <a:pt x="190" y="190"/>
                  </a:lnTo>
                  <a:lnTo>
                    <a:pt x="0" y="190"/>
                  </a:lnTo>
                  <a:lnTo>
                    <a:pt x="0" y="180"/>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69" name="Google Shape;369;g21690798616_0_726"/>
            <p:cNvSpPr/>
            <p:nvPr/>
          </p:nvSpPr>
          <p:spPr>
            <a:xfrm>
              <a:off x="6354764" y="3046413"/>
              <a:ext cx="60325" cy="60325"/>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370" name="Google Shape;370;g21690798616_0_726"/>
          <p:cNvGrpSpPr/>
          <p:nvPr/>
        </p:nvGrpSpPr>
        <p:grpSpPr>
          <a:xfrm>
            <a:off x="426663" y="4948889"/>
            <a:ext cx="158060" cy="229956"/>
            <a:chOff x="5581651" y="2895601"/>
            <a:chExt cx="300038" cy="346163"/>
          </a:xfrm>
        </p:grpSpPr>
        <p:sp>
          <p:nvSpPr>
            <p:cNvPr id="371" name="Google Shape;371;g21690798616_0_726"/>
            <p:cNvSpPr/>
            <p:nvPr/>
          </p:nvSpPr>
          <p:spPr>
            <a:xfrm>
              <a:off x="5619751" y="3014664"/>
              <a:ext cx="225300" cy="2271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72" name="Google Shape;372;g21690798616_0_726"/>
            <p:cNvSpPr/>
            <p:nvPr/>
          </p:nvSpPr>
          <p:spPr>
            <a:xfrm>
              <a:off x="5702301" y="3098801"/>
              <a:ext cx="58800" cy="588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73" name="Google Shape;373;g21690798616_0_726"/>
            <p:cNvSpPr/>
            <p:nvPr/>
          </p:nvSpPr>
          <p:spPr>
            <a:xfrm>
              <a:off x="5724526" y="3121026"/>
              <a:ext cx="14400" cy="14400"/>
            </a:xfrm>
            <a:prstGeom prst="ellipse">
              <a:avLst/>
            </a:prstGeom>
            <a:noFill/>
            <a:ln w="142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74" name="Google Shape;374;g21690798616_0_726"/>
            <p:cNvSpPr/>
            <p:nvPr/>
          </p:nvSpPr>
          <p:spPr>
            <a:xfrm>
              <a:off x="5732463" y="3063876"/>
              <a:ext cx="63500" cy="65088"/>
            </a:xfrm>
            <a:custGeom>
              <a:avLst/>
              <a:gdLst/>
              <a:ahLst/>
              <a:cxnLst/>
              <a:rect l="l" t="t" r="r" b="b"/>
              <a:pathLst>
                <a:path w="17" h="17" extrusionOk="0">
                  <a:moveTo>
                    <a:pt x="0" y="0"/>
                  </a:moveTo>
                  <a:cubicBezTo>
                    <a:pt x="10" y="0"/>
                    <a:pt x="17" y="7"/>
                    <a:pt x="17" y="1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75" name="Google Shape;375;g21690798616_0_726"/>
            <p:cNvSpPr/>
            <p:nvPr/>
          </p:nvSpPr>
          <p:spPr>
            <a:xfrm>
              <a:off x="5667376" y="3128964"/>
              <a:ext cx="65088" cy="63500"/>
            </a:xfrm>
            <a:custGeom>
              <a:avLst/>
              <a:gdLst/>
              <a:ahLst/>
              <a:cxnLst/>
              <a:rect l="l" t="t" r="r" b="b"/>
              <a:pathLst>
                <a:path w="17" h="17" extrusionOk="0">
                  <a:moveTo>
                    <a:pt x="17" y="17"/>
                  </a:moveTo>
                  <a:cubicBezTo>
                    <a:pt x="7" y="17"/>
                    <a:pt x="0" y="1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76" name="Google Shape;376;g21690798616_0_726"/>
            <p:cNvSpPr/>
            <p:nvPr/>
          </p:nvSpPr>
          <p:spPr>
            <a:xfrm>
              <a:off x="5581651" y="2895601"/>
              <a:ext cx="300038" cy="179388"/>
            </a:xfrm>
            <a:custGeom>
              <a:avLst/>
              <a:gdLst/>
              <a:ahLst/>
              <a:cxnLst/>
              <a:rect l="l" t="t" r="r" b="b"/>
              <a:pathLst>
                <a:path w="80" h="48" extrusionOk="0">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377" name="Google Shape;377;g21690798616_0_726" descr="Badge Question Mark outline"/>
          <p:cNvPicPr preferRelativeResize="0"/>
          <p:nvPr/>
        </p:nvPicPr>
        <p:blipFill rotWithShape="1">
          <a:blip r:embed="rId6">
            <a:alphaModFix/>
          </a:blip>
          <a:srcRect/>
          <a:stretch/>
        </p:blipFill>
        <p:spPr>
          <a:xfrm>
            <a:off x="409675" y="5497454"/>
            <a:ext cx="199353" cy="251394"/>
          </a:xfrm>
          <a:prstGeom prst="rect">
            <a:avLst/>
          </a:prstGeom>
          <a:noFill/>
          <a:ln>
            <a:noFill/>
          </a:ln>
        </p:spPr>
      </p:pic>
      <p:pic>
        <p:nvPicPr>
          <p:cNvPr id="378" name="Google Shape;378;g21690798616_0_726"/>
          <p:cNvPicPr preferRelativeResize="0"/>
          <p:nvPr/>
        </p:nvPicPr>
        <p:blipFill>
          <a:blip r:embed="rId7">
            <a:alphaModFix/>
          </a:blip>
          <a:stretch>
            <a:fillRect/>
          </a:stretch>
        </p:blipFill>
        <p:spPr>
          <a:xfrm>
            <a:off x="227641" y="464036"/>
            <a:ext cx="1803924" cy="541706"/>
          </a:xfrm>
          <a:prstGeom prst="rect">
            <a:avLst/>
          </a:prstGeom>
          <a:noFill/>
          <a:ln>
            <a:noFill/>
          </a:ln>
        </p:spPr>
      </p:pic>
      <p:sp>
        <p:nvSpPr>
          <p:cNvPr id="379" name="Google Shape;379;g21690798616_0_726"/>
          <p:cNvSpPr/>
          <p:nvPr/>
        </p:nvSpPr>
        <p:spPr>
          <a:xfrm>
            <a:off x="268766" y="2351851"/>
            <a:ext cx="1610400" cy="324300"/>
          </a:xfrm>
          <a:prstGeom prst="roundRect">
            <a:avLst>
              <a:gd name="adj" fmla="val 16667"/>
            </a:avLst>
          </a:prstGeom>
          <a:gradFill>
            <a:gsLst>
              <a:gs pos="0">
                <a:srgbClr val="7F7F7F">
                  <a:alpha val="44705"/>
                </a:srgbClr>
              </a:gs>
              <a:gs pos="100000">
                <a:srgbClr val="191414">
                  <a:alpha val="24705"/>
                </a:srgbClr>
              </a:gs>
            </a:gsLst>
            <a:lin ang="4199895" scaled="0"/>
          </a:grad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b="1">
                <a:solidFill>
                  <a:schemeClr val="lt1"/>
                </a:solidFill>
                <a:latin typeface="Quattrocento Sans"/>
                <a:ea typeface="Quattrocento Sans"/>
                <a:cs typeface="Quattrocento Sans"/>
                <a:sym typeface="Quattrocento Sans"/>
              </a:rPr>
              <a:t>Sketches</a:t>
            </a:r>
            <a:endParaRPr sz="1100"/>
          </a:p>
        </p:txBody>
      </p:sp>
      <p:sp>
        <p:nvSpPr>
          <p:cNvPr id="380" name="Google Shape;380;g21690798616_0_726"/>
          <p:cNvSpPr/>
          <p:nvPr/>
        </p:nvSpPr>
        <p:spPr>
          <a:xfrm>
            <a:off x="268691" y="310114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Plan</a:t>
            </a:r>
            <a:endParaRPr sz="1100"/>
          </a:p>
        </p:txBody>
      </p:sp>
      <p:sp>
        <p:nvSpPr>
          <p:cNvPr id="381" name="Google Shape;381;g21690798616_0_726"/>
          <p:cNvSpPr/>
          <p:nvPr/>
        </p:nvSpPr>
        <p:spPr>
          <a:xfrm>
            <a:off x="268691" y="363798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Feedback</a:t>
            </a:r>
            <a:endParaRPr sz="1100"/>
          </a:p>
        </p:txBody>
      </p:sp>
      <p:sp>
        <p:nvSpPr>
          <p:cNvPr id="382" name="Google Shape;382;g21690798616_0_726"/>
          <p:cNvSpPr/>
          <p:nvPr/>
        </p:nvSpPr>
        <p:spPr>
          <a:xfrm>
            <a:off x="268691" y="425103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Final Visualization</a:t>
            </a:r>
            <a:endParaRPr sz="1100"/>
          </a:p>
        </p:txBody>
      </p:sp>
      <p:sp>
        <p:nvSpPr>
          <p:cNvPr id="383" name="Google Shape;383;g21690798616_0_726"/>
          <p:cNvSpPr/>
          <p:nvPr/>
        </p:nvSpPr>
        <p:spPr>
          <a:xfrm>
            <a:off x="268691" y="49240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Challenges &amp; learnings</a:t>
            </a:r>
            <a:endParaRPr sz="1100"/>
          </a:p>
        </p:txBody>
      </p:sp>
      <p:sp>
        <p:nvSpPr>
          <p:cNvPr id="384" name="Google Shape;384;g21690798616_0_726"/>
          <p:cNvSpPr/>
          <p:nvPr/>
        </p:nvSpPr>
        <p:spPr>
          <a:xfrm>
            <a:off x="268691" y="546093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Thank you </a:t>
            </a:r>
            <a:endParaRPr sz="1100"/>
          </a:p>
        </p:txBody>
      </p:sp>
      <p:sp>
        <p:nvSpPr>
          <p:cNvPr id="385" name="Google Shape;385;g21690798616_0_726"/>
          <p:cNvSpPr txBox="1"/>
          <p:nvPr/>
        </p:nvSpPr>
        <p:spPr>
          <a:xfrm>
            <a:off x="3474400" y="5933950"/>
            <a:ext cx="142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lt1"/>
                </a:solidFill>
                <a:latin typeface="Quattrocento Sans"/>
                <a:ea typeface="Quattrocento Sans"/>
                <a:cs typeface="Quattrocento Sans"/>
                <a:sym typeface="Quattrocento Sans"/>
              </a:rPr>
              <a:t>Parallel Chart</a:t>
            </a:r>
            <a:endParaRPr>
              <a:solidFill>
                <a:schemeClr val="lt1"/>
              </a:solidFill>
              <a:latin typeface="Quattrocento Sans"/>
              <a:ea typeface="Quattrocento Sans"/>
              <a:cs typeface="Quattrocento Sans"/>
              <a:sym typeface="Quattrocento Sans"/>
            </a:endParaRPr>
          </a:p>
        </p:txBody>
      </p:sp>
      <p:sp>
        <p:nvSpPr>
          <p:cNvPr id="386" name="Google Shape;386;g21690798616_0_726"/>
          <p:cNvSpPr txBox="1"/>
          <p:nvPr/>
        </p:nvSpPr>
        <p:spPr>
          <a:xfrm>
            <a:off x="9101375" y="5945238"/>
            <a:ext cx="142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lt1"/>
                </a:solidFill>
                <a:latin typeface="Quattrocento Sans"/>
                <a:ea typeface="Quattrocento Sans"/>
                <a:cs typeface="Quattrocento Sans"/>
                <a:sym typeface="Quattrocento Sans"/>
              </a:rPr>
              <a:t>Bubble Chart</a:t>
            </a:r>
            <a:endParaRPr>
              <a:solidFill>
                <a:schemeClr val="lt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391"/>
        <p:cNvGrpSpPr/>
        <p:nvPr/>
      </p:nvGrpSpPr>
      <p:grpSpPr>
        <a:xfrm>
          <a:off x="0" y="0"/>
          <a:ext cx="0" cy="0"/>
          <a:chOff x="0" y="0"/>
          <a:chExt cx="0" cy="0"/>
        </a:xfrm>
      </p:grpSpPr>
      <p:sp>
        <p:nvSpPr>
          <p:cNvPr id="392" name="Google Shape;392;g1f6d86d0bb8_1_1522"/>
          <p:cNvSpPr txBox="1"/>
          <p:nvPr/>
        </p:nvSpPr>
        <p:spPr>
          <a:xfrm>
            <a:off x="3428675" y="1550350"/>
            <a:ext cx="7101900" cy="1730400"/>
          </a:xfrm>
          <a:prstGeom prst="rect">
            <a:avLst/>
          </a:prstGeom>
          <a:noFill/>
          <a:ln>
            <a:noFill/>
          </a:ln>
        </p:spPr>
        <p:txBody>
          <a:bodyPr spcFirstLastPara="1" wrap="square" lIns="0" tIns="45700" rIns="0" bIns="45700" anchor="t" anchorCtr="0">
            <a:noAutofit/>
          </a:bodyPr>
          <a:lstStyle/>
          <a:p>
            <a:pPr marL="457200" marR="0" lvl="0" indent="-336550" algn="l" rtl="0">
              <a:lnSpc>
                <a:spcPct val="115000"/>
              </a:lnSpc>
              <a:spcBef>
                <a:spcPts val="0"/>
              </a:spcBef>
              <a:spcAft>
                <a:spcPts val="0"/>
              </a:spcAft>
              <a:buClr>
                <a:schemeClr val="lt1"/>
              </a:buClr>
              <a:buSzPts val="1700"/>
              <a:buFont typeface="Quattrocento Sans"/>
              <a:buChar char="-"/>
            </a:pPr>
            <a:r>
              <a:rPr lang="en-US" sz="1700">
                <a:solidFill>
                  <a:schemeClr val="lt1"/>
                </a:solidFill>
                <a:latin typeface="Quattrocento Sans"/>
                <a:ea typeface="Quattrocento Sans"/>
                <a:cs typeface="Quattrocento Sans"/>
                <a:sym typeface="Quattrocento Sans"/>
              </a:rPr>
              <a:t>Interview 5 participants who belong to our target audience group</a:t>
            </a:r>
            <a:endParaRPr sz="1700">
              <a:solidFill>
                <a:schemeClr val="lt1"/>
              </a:solidFill>
              <a:latin typeface="Quattrocento Sans"/>
              <a:ea typeface="Quattrocento Sans"/>
              <a:cs typeface="Quattrocento Sans"/>
              <a:sym typeface="Quattrocento Sans"/>
            </a:endParaRPr>
          </a:p>
          <a:p>
            <a:pPr marL="457200" marR="0" lvl="0" indent="-336550" algn="l" rtl="0">
              <a:lnSpc>
                <a:spcPct val="115000"/>
              </a:lnSpc>
              <a:spcBef>
                <a:spcPts val="0"/>
              </a:spcBef>
              <a:spcAft>
                <a:spcPts val="0"/>
              </a:spcAft>
              <a:buClr>
                <a:schemeClr val="lt1"/>
              </a:buClr>
              <a:buSzPts val="1700"/>
              <a:buFont typeface="Quattrocento Sans"/>
              <a:buChar char="-"/>
            </a:pPr>
            <a:r>
              <a:rPr lang="en-US" sz="1700">
                <a:solidFill>
                  <a:schemeClr val="lt1"/>
                </a:solidFill>
                <a:latin typeface="Quattrocento Sans"/>
                <a:ea typeface="Quattrocento Sans"/>
                <a:cs typeface="Quattrocento Sans"/>
                <a:sym typeface="Quattrocento Sans"/>
              </a:rPr>
              <a:t>Receive comments on their observations</a:t>
            </a:r>
            <a:endParaRPr sz="1700">
              <a:solidFill>
                <a:schemeClr val="lt1"/>
              </a:solidFill>
              <a:latin typeface="Quattrocento Sans"/>
              <a:ea typeface="Quattrocento Sans"/>
              <a:cs typeface="Quattrocento Sans"/>
              <a:sym typeface="Quattrocento Sans"/>
            </a:endParaRPr>
          </a:p>
          <a:p>
            <a:pPr marL="457200" marR="0" lvl="0" indent="-336550" algn="l" rtl="0">
              <a:lnSpc>
                <a:spcPct val="115000"/>
              </a:lnSpc>
              <a:spcBef>
                <a:spcPts val="0"/>
              </a:spcBef>
              <a:spcAft>
                <a:spcPts val="0"/>
              </a:spcAft>
              <a:buClr>
                <a:schemeClr val="lt1"/>
              </a:buClr>
              <a:buSzPts val="1700"/>
              <a:buFont typeface="Quattrocento Sans"/>
              <a:buChar char="-"/>
            </a:pPr>
            <a:r>
              <a:rPr lang="en-US" sz="1700">
                <a:solidFill>
                  <a:schemeClr val="lt1"/>
                </a:solidFill>
                <a:latin typeface="Quattrocento Sans"/>
                <a:ea typeface="Quattrocento Sans"/>
                <a:cs typeface="Quattrocento Sans"/>
                <a:sym typeface="Quattrocento Sans"/>
              </a:rPr>
              <a:t>Perform  task to confirm graph choice</a:t>
            </a:r>
            <a:endParaRPr sz="1700">
              <a:solidFill>
                <a:schemeClr val="lt1"/>
              </a:solidFill>
              <a:latin typeface="Quattrocento Sans"/>
              <a:ea typeface="Quattrocento Sans"/>
              <a:cs typeface="Quattrocento Sans"/>
              <a:sym typeface="Quattrocento Sans"/>
            </a:endParaRPr>
          </a:p>
          <a:p>
            <a:pPr marL="457200" marR="0" lvl="0" indent="-336550" algn="l" rtl="0">
              <a:lnSpc>
                <a:spcPct val="115000"/>
              </a:lnSpc>
              <a:spcBef>
                <a:spcPts val="0"/>
              </a:spcBef>
              <a:spcAft>
                <a:spcPts val="0"/>
              </a:spcAft>
              <a:buClr>
                <a:schemeClr val="lt1"/>
              </a:buClr>
              <a:buSzPts val="1700"/>
              <a:buFont typeface="Quattrocento Sans"/>
              <a:buChar char="-"/>
            </a:pPr>
            <a:r>
              <a:rPr lang="en-US" sz="1700">
                <a:solidFill>
                  <a:schemeClr val="lt1"/>
                </a:solidFill>
                <a:latin typeface="Quattrocento Sans"/>
                <a:ea typeface="Quattrocento Sans"/>
                <a:cs typeface="Quattrocento Sans"/>
                <a:sym typeface="Quattrocento Sans"/>
              </a:rPr>
              <a:t>Confusion and suggestions</a:t>
            </a:r>
            <a:endParaRPr sz="1700">
              <a:solidFill>
                <a:schemeClr val="lt1"/>
              </a:solidFill>
              <a:latin typeface="Quattrocento Sans"/>
              <a:ea typeface="Quattrocento Sans"/>
              <a:cs typeface="Quattrocento Sans"/>
              <a:sym typeface="Quattrocento Sans"/>
            </a:endParaRPr>
          </a:p>
          <a:p>
            <a:pPr marL="457200" lvl="0" indent="-336550" algn="l" rtl="0">
              <a:lnSpc>
                <a:spcPct val="115000"/>
              </a:lnSpc>
              <a:spcBef>
                <a:spcPts val="0"/>
              </a:spcBef>
              <a:spcAft>
                <a:spcPts val="0"/>
              </a:spcAft>
              <a:buClr>
                <a:schemeClr val="lt1"/>
              </a:buClr>
              <a:buSzPts val="1700"/>
              <a:buFont typeface="Quattrocento Sans"/>
              <a:buChar char="-"/>
            </a:pPr>
            <a:r>
              <a:rPr lang="en-US" sz="1700">
                <a:solidFill>
                  <a:schemeClr val="lt1"/>
                </a:solidFill>
                <a:latin typeface="Quattrocento Sans"/>
                <a:ea typeface="Quattrocento Sans"/>
                <a:cs typeface="Quattrocento Sans"/>
                <a:sym typeface="Quattrocento Sans"/>
              </a:rPr>
              <a:t>Overall preference on visual representation</a:t>
            </a:r>
            <a:endParaRPr sz="1700">
              <a:solidFill>
                <a:schemeClr val="lt1"/>
              </a:solidFill>
              <a:latin typeface="Quattrocento Sans"/>
              <a:ea typeface="Quattrocento Sans"/>
              <a:cs typeface="Quattrocento Sans"/>
              <a:sym typeface="Quattrocento Sans"/>
            </a:endParaRPr>
          </a:p>
          <a:p>
            <a:pPr marL="0" marR="0" lvl="0" indent="0" algn="l" rtl="0">
              <a:lnSpc>
                <a:spcPct val="115000"/>
              </a:lnSpc>
              <a:spcBef>
                <a:spcPts val="0"/>
              </a:spcBef>
              <a:spcAft>
                <a:spcPts val="0"/>
              </a:spcAft>
              <a:buNone/>
            </a:pPr>
            <a:endParaRPr sz="1700">
              <a:solidFill>
                <a:schemeClr val="lt1"/>
              </a:solidFill>
              <a:latin typeface="Quattrocento Sans"/>
              <a:ea typeface="Quattrocento Sans"/>
              <a:cs typeface="Quattrocento Sans"/>
              <a:sym typeface="Quattrocento Sans"/>
            </a:endParaRPr>
          </a:p>
        </p:txBody>
      </p:sp>
      <p:sp>
        <p:nvSpPr>
          <p:cNvPr id="393" name="Google Shape;393;g1f6d86d0bb8_1_1522"/>
          <p:cNvSpPr/>
          <p:nvPr/>
        </p:nvSpPr>
        <p:spPr>
          <a:xfrm>
            <a:off x="11079126" y="6308725"/>
            <a:ext cx="777900" cy="549300"/>
          </a:xfrm>
          <a:prstGeom prst="round2SameRect">
            <a:avLst>
              <a:gd name="adj1" fmla="val 16667"/>
              <a:gd name="adj2" fmla="val 0"/>
            </a:avLst>
          </a:pr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394" name="Google Shape;394;g1f6d86d0bb8_1_1522"/>
          <p:cNvCxnSpPr/>
          <p:nvPr/>
        </p:nvCxnSpPr>
        <p:spPr>
          <a:xfrm>
            <a:off x="3428683" y="6583362"/>
            <a:ext cx="7101900" cy="0"/>
          </a:xfrm>
          <a:prstGeom prst="straightConnector1">
            <a:avLst/>
          </a:prstGeom>
          <a:noFill/>
          <a:ln w="9525" cap="flat" cmpd="sng">
            <a:solidFill>
              <a:schemeClr val="lt1"/>
            </a:solidFill>
            <a:prstDash val="solid"/>
            <a:miter lim="800000"/>
            <a:headEnd type="none" w="sm" len="sm"/>
            <a:tailEnd type="none" w="sm" len="sm"/>
          </a:ln>
        </p:spPr>
      </p:cxnSp>
      <p:sp>
        <p:nvSpPr>
          <p:cNvPr id="395" name="Google Shape;395;g1f6d86d0bb8_1_1522"/>
          <p:cNvSpPr txBox="1">
            <a:spLocks noGrp="1"/>
          </p:cNvSpPr>
          <p:nvPr>
            <p:ph type="sldNum" idx="12"/>
          </p:nvPr>
        </p:nvSpPr>
        <p:spPr>
          <a:xfrm>
            <a:off x="11174553" y="6400800"/>
            <a:ext cx="58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chemeClr val="lt1"/>
                </a:solidFill>
              </a:rPr>
              <a:t>4</a:t>
            </a:r>
            <a:endParaRPr/>
          </a:p>
        </p:txBody>
      </p:sp>
      <p:sp>
        <p:nvSpPr>
          <p:cNvPr id="396" name="Google Shape;396;g1f6d86d0bb8_1_1522"/>
          <p:cNvSpPr/>
          <p:nvPr/>
        </p:nvSpPr>
        <p:spPr>
          <a:xfrm>
            <a:off x="268691" y="235188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Challenges</a:t>
            </a:r>
            <a:endParaRPr sz="1100"/>
          </a:p>
        </p:txBody>
      </p:sp>
      <p:cxnSp>
        <p:nvCxnSpPr>
          <p:cNvPr id="397" name="Google Shape;397;g1f6d86d0bb8_1_1522"/>
          <p:cNvCxnSpPr/>
          <p:nvPr/>
        </p:nvCxnSpPr>
        <p:spPr>
          <a:xfrm>
            <a:off x="205939" y="2897113"/>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cxnSp>
        <p:nvCxnSpPr>
          <p:cNvPr id="398" name="Google Shape;398;g1f6d86d0bb8_1_1522"/>
          <p:cNvCxnSpPr/>
          <p:nvPr/>
        </p:nvCxnSpPr>
        <p:spPr>
          <a:xfrm>
            <a:off x="274614" y="4787876"/>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sp>
        <p:nvSpPr>
          <p:cNvPr id="399" name="Google Shape;399;g1f6d86d0bb8_1_1522"/>
          <p:cNvSpPr/>
          <p:nvPr/>
        </p:nvSpPr>
        <p:spPr>
          <a:xfrm>
            <a:off x="268691" y="12781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Team Fog</a:t>
            </a:r>
            <a:endParaRPr sz="1100"/>
          </a:p>
        </p:txBody>
      </p:sp>
      <p:grpSp>
        <p:nvGrpSpPr>
          <p:cNvPr id="400" name="Google Shape;400;g1f6d86d0bb8_1_1522"/>
          <p:cNvGrpSpPr/>
          <p:nvPr/>
        </p:nvGrpSpPr>
        <p:grpSpPr>
          <a:xfrm>
            <a:off x="422653" y="1881507"/>
            <a:ext cx="165848" cy="190969"/>
            <a:chOff x="3398838" y="5076826"/>
            <a:chExt cx="345950" cy="315913"/>
          </a:xfrm>
        </p:grpSpPr>
        <p:sp>
          <p:nvSpPr>
            <p:cNvPr id="401" name="Google Shape;401;g1f6d86d0bb8_1_1522"/>
            <p:cNvSpPr/>
            <p:nvPr/>
          </p:nvSpPr>
          <p:spPr>
            <a:xfrm>
              <a:off x="3519488" y="507682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02" name="Google Shape;402;g1f6d86d0bb8_1_1522"/>
            <p:cNvSpPr/>
            <p:nvPr/>
          </p:nvSpPr>
          <p:spPr>
            <a:xfrm>
              <a:off x="3519488" y="519747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03" name="Google Shape;403;g1f6d86d0bb8_1_1522"/>
            <p:cNvSpPr/>
            <p:nvPr/>
          </p:nvSpPr>
          <p:spPr>
            <a:xfrm>
              <a:off x="3519488" y="5316539"/>
              <a:ext cx="2253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04" name="Google Shape;404;g1f6d86d0bb8_1_1522"/>
            <p:cNvSpPr/>
            <p:nvPr/>
          </p:nvSpPr>
          <p:spPr>
            <a:xfrm>
              <a:off x="3398838" y="507682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05" name="Google Shape;405;g1f6d86d0bb8_1_1522"/>
            <p:cNvSpPr/>
            <p:nvPr/>
          </p:nvSpPr>
          <p:spPr>
            <a:xfrm>
              <a:off x="3398838" y="519747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06" name="Google Shape;406;g1f6d86d0bb8_1_1522"/>
            <p:cNvSpPr/>
            <p:nvPr/>
          </p:nvSpPr>
          <p:spPr>
            <a:xfrm>
              <a:off x="3398838" y="5316539"/>
              <a:ext cx="747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407" name="Google Shape;407;g1f6d86d0bb8_1_1522"/>
          <p:cNvGrpSpPr/>
          <p:nvPr/>
        </p:nvGrpSpPr>
        <p:grpSpPr>
          <a:xfrm>
            <a:off x="424857" y="1340730"/>
            <a:ext cx="181476" cy="199406"/>
            <a:chOff x="7005638" y="3648076"/>
            <a:chExt cx="344488" cy="300175"/>
          </a:xfrm>
        </p:grpSpPr>
        <p:sp>
          <p:nvSpPr>
            <p:cNvPr id="408" name="Google Shape;408;g1f6d86d0bb8_1_1522"/>
            <p:cNvSpPr/>
            <p:nvPr/>
          </p:nvSpPr>
          <p:spPr>
            <a:xfrm>
              <a:off x="7005638" y="3648076"/>
              <a:ext cx="344488" cy="269875"/>
            </a:xfrm>
            <a:custGeom>
              <a:avLst/>
              <a:gdLst/>
              <a:ahLst/>
              <a:cxnLst/>
              <a:rect l="l" t="t" r="r" b="b"/>
              <a:pathLst>
                <a:path w="92" h="72" extrusionOk="0">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409" name="Google Shape;409;g1f6d86d0bb8_1_1522"/>
            <p:cNvCxnSpPr/>
            <p:nvPr/>
          </p:nvCxnSpPr>
          <p:spPr>
            <a:xfrm>
              <a:off x="7072313" y="3948113"/>
              <a:ext cx="211200" cy="0"/>
            </a:xfrm>
            <a:prstGeom prst="straightConnector1">
              <a:avLst/>
            </a:prstGeom>
            <a:noFill/>
            <a:ln w="9525" cap="rnd" cmpd="sng">
              <a:solidFill>
                <a:schemeClr val="lt1"/>
              </a:solidFill>
              <a:prstDash val="solid"/>
              <a:round/>
              <a:headEnd type="none" w="med" len="med"/>
              <a:tailEnd type="none" w="med" len="med"/>
            </a:ln>
          </p:spPr>
        </p:cxnSp>
        <p:cxnSp>
          <p:nvCxnSpPr>
            <p:cNvPr id="410" name="Google Shape;410;g1f6d86d0bb8_1_1522"/>
            <p:cNvCxnSpPr/>
            <p:nvPr/>
          </p:nvCxnSpPr>
          <p:spPr>
            <a:xfrm>
              <a:off x="7178676" y="3917951"/>
              <a:ext cx="0" cy="30300"/>
            </a:xfrm>
            <a:prstGeom prst="straightConnector1">
              <a:avLst/>
            </a:prstGeom>
            <a:noFill/>
            <a:ln w="9525" cap="rnd" cmpd="sng">
              <a:solidFill>
                <a:schemeClr val="lt1"/>
              </a:solidFill>
              <a:prstDash val="solid"/>
              <a:round/>
              <a:headEnd type="none" w="med" len="med"/>
              <a:tailEnd type="none" w="med" len="med"/>
            </a:ln>
          </p:spPr>
        </p:cxnSp>
        <p:sp>
          <p:nvSpPr>
            <p:cNvPr id="411" name="Google Shape;411;g1f6d86d0bb8_1_1522"/>
            <p:cNvSpPr/>
            <p:nvPr/>
          </p:nvSpPr>
          <p:spPr>
            <a:xfrm>
              <a:off x="7170738" y="3881438"/>
              <a:ext cx="14400" cy="14400"/>
            </a:xfrm>
            <a:prstGeom prst="ellipse">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412" name="Google Shape;412;g1f6d86d0bb8_1_1522"/>
            <p:cNvCxnSpPr/>
            <p:nvPr/>
          </p:nvCxnSpPr>
          <p:spPr>
            <a:xfrm>
              <a:off x="7005638" y="3857626"/>
              <a:ext cx="344400" cy="0"/>
            </a:xfrm>
            <a:prstGeom prst="straightConnector1">
              <a:avLst/>
            </a:prstGeom>
            <a:noFill/>
            <a:ln w="9525" cap="flat" cmpd="sng">
              <a:solidFill>
                <a:schemeClr val="lt1"/>
              </a:solidFill>
              <a:prstDash val="solid"/>
              <a:round/>
              <a:headEnd type="none" w="med" len="med"/>
              <a:tailEnd type="none" w="med" len="med"/>
            </a:ln>
          </p:spPr>
        </p:cxnSp>
        <p:sp>
          <p:nvSpPr>
            <p:cNvPr id="413" name="Google Shape;413;g1f6d86d0bb8_1_1522"/>
            <p:cNvSpPr/>
            <p:nvPr/>
          </p:nvSpPr>
          <p:spPr>
            <a:xfrm>
              <a:off x="7140576" y="3703638"/>
              <a:ext cx="82550" cy="101600"/>
            </a:xfrm>
            <a:custGeom>
              <a:avLst/>
              <a:gdLst/>
              <a:ahLst/>
              <a:cxnLst/>
              <a:rect l="l" t="t" r="r" b="b"/>
              <a:pathLst>
                <a:path w="52" h="64" extrusionOk="0">
                  <a:moveTo>
                    <a:pt x="0" y="0"/>
                  </a:moveTo>
                  <a:lnTo>
                    <a:pt x="0" y="64"/>
                  </a:lnTo>
                  <a:lnTo>
                    <a:pt x="52" y="33"/>
                  </a:ln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414" name="Google Shape;414;g1f6d86d0bb8_1_1522"/>
          <p:cNvGrpSpPr/>
          <p:nvPr/>
        </p:nvGrpSpPr>
        <p:grpSpPr>
          <a:xfrm>
            <a:off x="425969" y="2418489"/>
            <a:ext cx="159084" cy="191034"/>
            <a:chOff x="5483226" y="731713"/>
            <a:chExt cx="363538" cy="346201"/>
          </a:xfrm>
        </p:grpSpPr>
        <p:sp>
          <p:nvSpPr>
            <p:cNvPr id="415" name="Google Shape;415;g1f6d86d0bb8_1_1522"/>
            <p:cNvSpPr/>
            <p:nvPr/>
          </p:nvSpPr>
          <p:spPr>
            <a:xfrm>
              <a:off x="5753101" y="739776"/>
              <a:ext cx="93663" cy="195263"/>
            </a:xfrm>
            <a:custGeom>
              <a:avLst/>
              <a:gdLst/>
              <a:ahLst/>
              <a:cxnLst/>
              <a:rect l="l" t="t" r="r" b="b"/>
              <a:pathLst>
                <a:path w="25" h="52" extrusionOk="0">
                  <a:moveTo>
                    <a:pt x="12" y="52"/>
                  </a:moveTo>
                  <a:cubicBezTo>
                    <a:pt x="15" y="46"/>
                    <a:pt x="15" y="46"/>
                    <a:pt x="15" y="46"/>
                  </a:cubicBezTo>
                  <a:cubicBezTo>
                    <a:pt x="16" y="41"/>
                    <a:pt x="25" y="23"/>
                    <a:pt x="6" y="10"/>
                  </a:cubicBezTo>
                  <a:cubicBezTo>
                    <a:pt x="0" y="6"/>
                    <a:pt x="0" y="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16" name="Google Shape;416;g1f6d86d0bb8_1_1522"/>
            <p:cNvSpPr/>
            <p:nvPr/>
          </p:nvSpPr>
          <p:spPr>
            <a:xfrm>
              <a:off x="5662614" y="987426"/>
              <a:ext cx="90488" cy="90488"/>
            </a:xfrm>
            <a:custGeom>
              <a:avLst/>
              <a:gdLst/>
              <a:ahLst/>
              <a:cxnLst/>
              <a:rect l="l" t="t" r="r" b="b"/>
              <a:pathLst>
                <a:path w="24" h="24" extrusionOk="0">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417" name="Google Shape;417;g1f6d86d0bb8_1_1522"/>
            <p:cNvCxnSpPr/>
            <p:nvPr/>
          </p:nvCxnSpPr>
          <p:spPr>
            <a:xfrm rot="10800000">
              <a:off x="5753101" y="731713"/>
              <a:ext cx="0" cy="270000"/>
            </a:xfrm>
            <a:prstGeom prst="straightConnector1">
              <a:avLst/>
            </a:prstGeom>
            <a:noFill/>
            <a:ln w="14275" cap="rnd" cmpd="sng">
              <a:solidFill>
                <a:schemeClr val="lt1"/>
              </a:solidFill>
              <a:prstDash val="solid"/>
              <a:round/>
              <a:headEnd type="none" w="med" len="med"/>
              <a:tailEnd type="none" w="med" len="med"/>
            </a:ln>
          </p:spPr>
        </p:cxnSp>
        <p:cxnSp>
          <p:nvCxnSpPr>
            <p:cNvPr id="418" name="Google Shape;418;g1f6d86d0bb8_1_1522"/>
            <p:cNvCxnSpPr/>
            <p:nvPr/>
          </p:nvCxnSpPr>
          <p:spPr>
            <a:xfrm>
              <a:off x="5483226" y="7778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419" name="Google Shape;419;g1f6d86d0bb8_1_1522"/>
            <p:cNvCxnSpPr/>
            <p:nvPr/>
          </p:nvCxnSpPr>
          <p:spPr>
            <a:xfrm>
              <a:off x="5483226" y="82232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420" name="Google Shape;420;g1f6d86d0bb8_1_1522"/>
            <p:cNvCxnSpPr/>
            <p:nvPr/>
          </p:nvCxnSpPr>
          <p:spPr>
            <a:xfrm>
              <a:off x="5483226" y="8667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421" name="Google Shape;421;g1f6d86d0bb8_1_1522"/>
            <p:cNvCxnSpPr/>
            <p:nvPr/>
          </p:nvCxnSpPr>
          <p:spPr>
            <a:xfrm>
              <a:off x="5483226" y="912813"/>
              <a:ext cx="179400" cy="0"/>
            </a:xfrm>
            <a:prstGeom prst="straightConnector1">
              <a:avLst/>
            </a:prstGeom>
            <a:noFill/>
            <a:ln w="14275" cap="rnd" cmpd="sng">
              <a:solidFill>
                <a:schemeClr val="lt1"/>
              </a:solidFill>
              <a:prstDash val="solid"/>
              <a:round/>
              <a:headEnd type="none" w="med" len="med"/>
              <a:tailEnd type="none" w="med" len="med"/>
            </a:ln>
          </p:spPr>
        </p:cxnSp>
        <p:cxnSp>
          <p:nvCxnSpPr>
            <p:cNvPr id="422" name="Google Shape;422;g1f6d86d0bb8_1_1522"/>
            <p:cNvCxnSpPr/>
            <p:nvPr/>
          </p:nvCxnSpPr>
          <p:spPr>
            <a:xfrm>
              <a:off x="5483226" y="957263"/>
              <a:ext cx="149100" cy="0"/>
            </a:xfrm>
            <a:prstGeom prst="straightConnector1">
              <a:avLst/>
            </a:prstGeom>
            <a:noFill/>
            <a:ln w="14275" cap="rnd" cmpd="sng">
              <a:solidFill>
                <a:schemeClr val="lt1"/>
              </a:solidFill>
              <a:prstDash val="solid"/>
              <a:round/>
              <a:headEnd type="none" w="med" len="med"/>
              <a:tailEnd type="none" w="med" len="med"/>
            </a:ln>
          </p:spPr>
        </p:cxnSp>
        <p:cxnSp>
          <p:nvCxnSpPr>
            <p:cNvPr id="423" name="Google Shape;423;g1f6d86d0bb8_1_1522"/>
            <p:cNvCxnSpPr/>
            <p:nvPr/>
          </p:nvCxnSpPr>
          <p:spPr>
            <a:xfrm>
              <a:off x="5483226" y="1001713"/>
              <a:ext cx="104700" cy="0"/>
            </a:xfrm>
            <a:prstGeom prst="straightConnector1">
              <a:avLst/>
            </a:prstGeom>
            <a:noFill/>
            <a:ln w="14275" cap="rnd" cmpd="sng">
              <a:solidFill>
                <a:schemeClr val="lt1"/>
              </a:solidFill>
              <a:prstDash val="solid"/>
              <a:round/>
              <a:headEnd type="none" w="med" len="med"/>
              <a:tailEnd type="none" w="med" len="med"/>
            </a:ln>
          </p:spPr>
        </p:cxnSp>
      </p:grpSp>
      <p:pic>
        <p:nvPicPr>
          <p:cNvPr id="424" name="Google Shape;424;g1f6d86d0bb8_1_1522" descr="Shape&#10;&#10;Description automatically generated with low confidence"/>
          <p:cNvPicPr preferRelativeResize="0"/>
          <p:nvPr/>
        </p:nvPicPr>
        <p:blipFill rotWithShape="1">
          <a:blip r:embed="rId3">
            <a:alphaModFix/>
          </a:blip>
          <a:srcRect/>
          <a:stretch/>
        </p:blipFill>
        <p:spPr>
          <a:xfrm>
            <a:off x="414873" y="3148934"/>
            <a:ext cx="181471" cy="228845"/>
          </a:xfrm>
          <a:prstGeom prst="rect">
            <a:avLst/>
          </a:prstGeom>
          <a:noFill/>
          <a:ln>
            <a:noFill/>
          </a:ln>
        </p:spPr>
      </p:pic>
      <p:grpSp>
        <p:nvGrpSpPr>
          <p:cNvPr id="425" name="Google Shape;425;g1f6d86d0bb8_1_1522"/>
          <p:cNvGrpSpPr/>
          <p:nvPr/>
        </p:nvGrpSpPr>
        <p:grpSpPr>
          <a:xfrm>
            <a:off x="436627" y="3677964"/>
            <a:ext cx="134287" cy="244467"/>
            <a:chOff x="3379789" y="1452563"/>
            <a:chExt cx="239713" cy="346025"/>
          </a:xfrm>
        </p:grpSpPr>
        <p:sp>
          <p:nvSpPr>
            <p:cNvPr id="426" name="Google Shape;426;g1f6d86d0bb8_1_1522"/>
            <p:cNvSpPr/>
            <p:nvPr/>
          </p:nvSpPr>
          <p:spPr>
            <a:xfrm>
              <a:off x="3409951" y="1452563"/>
              <a:ext cx="179388" cy="271463"/>
            </a:xfrm>
            <a:custGeom>
              <a:avLst/>
              <a:gdLst/>
              <a:ahLst/>
              <a:cxnLst/>
              <a:rect l="l" t="t" r="r" b="b"/>
              <a:pathLst>
                <a:path w="48" h="72" extrusionOk="0">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27" name="Google Shape;427;g1f6d86d0bb8_1_1522"/>
            <p:cNvSpPr/>
            <p:nvPr/>
          </p:nvSpPr>
          <p:spPr>
            <a:xfrm>
              <a:off x="3379789" y="1603376"/>
              <a:ext cx="239713" cy="150813"/>
            </a:xfrm>
            <a:custGeom>
              <a:avLst/>
              <a:gdLst/>
              <a:ahLst/>
              <a:cxnLst/>
              <a:rect l="l" t="t" r="r" b="b"/>
              <a:pathLst>
                <a:path w="64" h="40" extrusionOk="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428" name="Google Shape;428;g1f6d86d0bb8_1_1522"/>
            <p:cNvCxnSpPr/>
            <p:nvPr/>
          </p:nvCxnSpPr>
          <p:spPr>
            <a:xfrm>
              <a:off x="3498851" y="1754188"/>
              <a:ext cx="0" cy="44400"/>
            </a:xfrm>
            <a:prstGeom prst="straightConnector1">
              <a:avLst/>
            </a:prstGeom>
            <a:noFill/>
            <a:ln w="9525" cap="rnd" cmpd="sng">
              <a:solidFill>
                <a:schemeClr val="lt1"/>
              </a:solidFill>
              <a:prstDash val="solid"/>
              <a:round/>
              <a:headEnd type="none" w="med" len="med"/>
              <a:tailEnd type="none" w="med" len="med"/>
            </a:ln>
          </p:spPr>
        </p:cxnSp>
        <p:cxnSp>
          <p:nvCxnSpPr>
            <p:cNvPr id="429" name="Google Shape;429;g1f6d86d0bb8_1_1522"/>
            <p:cNvCxnSpPr/>
            <p:nvPr/>
          </p:nvCxnSpPr>
          <p:spPr>
            <a:xfrm>
              <a:off x="3498851" y="1452563"/>
              <a:ext cx="0" cy="45900"/>
            </a:xfrm>
            <a:prstGeom prst="straightConnector1">
              <a:avLst/>
            </a:prstGeom>
            <a:noFill/>
            <a:ln w="9525" cap="rnd" cmpd="sng">
              <a:solidFill>
                <a:schemeClr val="lt1"/>
              </a:solidFill>
              <a:prstDash val="solid"/>
              <a:round/>
              <a:headEnd type="none" w="med" len="med"/>
              <a:tailEnd type="none" w="med" len="med"/>
            </a:ln>
          </p:spPr>
        </p:cxnSp>
        <p:cxnSp>
          <p:nvCxnSpPr>
            <p:cNvPr id="430" name="Google Shape;430;g1f6d86d0bb8_1_1522"/>
            <p:cNvCxnSpPr/>
            <p:nvPr/>
          </p:nvCxnSpPr>
          <p:spPr>
            <a:xfrm>
              <a:off x="3529014"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431" name="Google Shape;431;g1f6d86d0bb8_1_1522"/>
            <p:cNvCxnSpPr/>
            <p:nvPr/>
          </p:nvCxnSpPr>
          <p:spPr>
            <a:xfrm>
              <a:off x="3468689"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432" name="Google Shape;432;g1f6d86d0bb8_1_1522"/>
            <p:cNvCxnSpPr/>
            <p:nvPr/>
          </p:nvCxnSpPr>
          <p:spPr>
            <a:xfrm>
              <a:off x="3379789" y="1633538"/>
              <a:ext cx="239700" cy="0"/>
            </a:xfrm>
            <a:prstGeom prst="straightConnector1">
              <a:avLst/>
            </a:prstGeom>
            <a:noFill/>
            <a:ln w="9525" cap="flat" cmpd="sng">
              <a:solidFill>
                <a:schemeClr val="lt1"/>
              </a:solidFill>
              <a:prstDash val="solid"/>
              <a:round/>
              <a:headEnd type="none" w="med" len="med"/>
              <a:tailEnd type="none" w="med" len="med"/>
            </a:ln>
          </p:spPr>
        </p:cxnSp>
        <p:cxnSp>
          <p:nvCxnSpPr>
            <p:cNvPr id="433" name="Google Shape;433;g1f6d86d0bb8_1_1522"/>
            <p:cNvCxnSpPr/>
            <p:nvPr/>
          </p:nvCxnSpPr>
          <p:spPr>
            <a:xfrm>
              <a:off x="3409951" y="1543051"/>
              <a:ext cx="58800" cy="0"/>
            </a:xfrm>
            <a:prstGeom prst="straightConnector1">
              <a:avLst/>
            </a:prstGeom>
            <a:noFill/>
            <a:ln w="9525" cap="rnd" cmpd="sng">
              <a:solidFill>
                <a:schemeClr val="lt1"/>
              </a:solidFill>
              <a:prstDash val="solid"/>
              <a:round/>
              <a:headEnd type="none" w="med" len="med"/>
              <a:tailEnd type="none" w="med" len="med"/>
            </a:ln>
          </p:spPr>
        </p:cxnSp>
        <p:cxnSp>
          <p:nvCxnSpPr>
            <p:cNvPr id="434" name="Google Shape;434;g1f6d86d0bb8_1_1522"/>
            <p:cNvCxnSpPr/>
            <p:nvPr/>
          </p:nvCxnSpPr>
          <p:spPr>
            <a:xfrm>
              <a:off x="3409951" y="1573213"/>
              <a:ext cx="58800" cy="0"/>
            </a:xfrm>
            <a:prstGeom prst="straightConnector1">
              <a:avLst/>
            </a:prstGeom>
            <a:noFill/>
            <a:ln w="9525" cap="rnd" cmpd="sng">
              <a:solidFill>
                <a:schemeClr val="lt1"/>
              </a:solidFill>
              <a:prstDash val="solid"/>
              <a:round/>
              <a:headEnd type="none" w="med" len="med"/>
              <a:tailEnd type="none" w="med" len="med"/>
            </a:ln>
          </p:spPr>
        </p:cxnSp>
        <p:cxnSp>
          <p:nvCxnSpPr>
            <p:cNvPr id="435" name="Google Shape;435;g1f6d86d0bb8_1_1522"/>
            <p:cNvCxnSpPr/>
            <p:nvPr/>
          </p:nvCxnSpPr>
          <p:spPr>
            <a:xfrm rot="10800000">
              <a:off x="3529039" y="1543051"/>
              <a:ext cx="60300" cy="0"/>
            </a:xfrm>
            <a:prstGeom prst="straightConnector1">
              <a:avLst/>
            </a:prstGeom>
            <a:noFill/>
            <a:ln w="9525" cap="rnd" cmpd="sng">
              <a:solidFill>
                <a:schemeClr val="lt1"/>
              </a:solidFill>
              <a:prstDash val="solid"/>
              <a:round/>
              <a:headEnd type="none" w="med" len="med"/>
              <a:tailEnd type="none" w="med" len="med"/>
            </a:ln>
          </p:spPr>
        </p:cxnSp>
        <p:cxnSp>
          <p:nvCxnSpPr>
            <p:cNvPr id="436" name="Google Shape;436;g1f6d86d0bb8_1_1522"/>
            <p:cNvCxnSpPr/>
            <p:nvPr/>
          </p:nvCxnSpPr>
          <p:spPr>
            <a:xfrm rot="10800000">
              <a:off x="3529039" y="1573213"/>
              <a:ext cx="60300" cy="0"/>
            </a:xfrm>
            <a:prstGeom prst="straightConnector1">
              <a:avLst/>
            </a:prstGeom>
            <a:noFill/>
            <a:ln w="9525" cap="rnd" cmpd="sng">
              <a:solidFill>
                <a:schemeClr val="lt1"/>
              </a:solidFill>
              <a:prstDash val="solid"/>
              <a:round/>
              <a:headEnd type="none" w="med" len="med"/>
              <a:tailEnd type="none" w="med" len="med"/>
            </a:ln>
          </p:spPr>
        </p:cxnSp>
        <p:cxnSp>
          <p:nvCxnSpPr>
            <p:cNvPr id="437" name="Google Shape;437;g1f6d86d0bb8_1_1522"/>
            <p:cNvCxnSpPr/>
            <p:nvPr/>
          </p:nvCxnSpPr>
          <p:spPr>
            <a:xfrm>
              <a:off x="3409951" y="1603376"/>
              <a:ext cx="58800" cy="0"/>
            </a:xfrm>
            <a:prstGeom prst="straightConnector1">
              <a:avLst/>
            </a:prstGeom>
            <a:noFill/>
            <a:ln w="9525" cap="rnd" cmpd="sng">
              <a:solidFill>
                <a:schemeClr val="lt1"/>
              </a:solidFill>
              <a:prstDash val="solid"/>
              <a:round/>
              <a:headEnd type="none" w="med" len="med"/>
              <a:tailEnd type="none" w="med" len="med"/>
            </a:ln>
          </p:spPr>
        </p:cxnSp>
        <p:cxnSp>
          <p:nvCxnSpPr>
            <p:cNvPr id="438" name="Google Shape;438;g1f6d86d0bb8_1_1522"/>
            <p:cNvCxnSpPr/>
            <p:nvPr/>
          </p:nvCxnSpPr>
          <p:spPr>
            <a:xfrm rot="10800000">
              <a:off x="3529039" y="1603376"/>
              <a:ext cx="60300" cy="0"/>
            </a:xfrm>
            <a:prstGeom prst="straightConnector1">
              <a:avLst/>
            </a:prstGeom>
            <a:noFill/>
            <a:ln w="9525" cap="rnd" cmpd="sng">
              <a:solidFill>
                <a:schemeClr val="lt1"/>
              </a:solidFill>
              <a:prstDash val="solid"/>
              <a:round/>
              <a:headEnd type="none" w="med" len="med"/>
              <a:tailEnd type="none" w="med" len="med"/>
            </a:ln>
          </p:spPr>
        </p:cxnSp>
      </p:grpSp>
      <p:grpSp>
        <p:nvGrpSpPr>
          <p:cNvPr id="439" name="Google Shape;439;g1f6d86d0bb8_1_1522"/>
          <p:cNvGrpSpPr/>
          <p:nvPr/>
        </p:nvGrpSpPr>
        <p:grpSpPr>
          <a:xfrm>
            <a:off x="424286" y="4310353"/>
            <a:ext cx="163140" cy="205707"/>
            <a:chOff x="6203951" y="2895601"/>
            <a:chExt cx="346075" cy="346075"/>
          </a:xfrm>
        </p:grpSpPr>
        <p:sp>
          <p:nvSpPr>
            <p:cNvPr id="440" name="Google Shape;440;g1f6d86d0bb8_1_1522"/>
            <p:cNvSpPr/>
            <p:nvPr/>
          </p:nvSpPr>
          <p:spPr>
            <a:xfrm>
              <a:off x="6264276" y="3076576"/>
              <a:ext cx="60325" cy="58738"/>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41" name="Google Shape;441;g1f6d86d0bb8_1_1522"/>
            <p:cNvSpPr/>
            <p:nvPr/>
          </p:nvSpPr>
          <p:spPr>
            <a:xfrm>
              <a:off x="6324601" y="2940051"/>
              <a:ext cx="90488" cy="150813"/>
            </a:xfrm>
            <a:custGeom>
              <a:avLst/>
              <a:gdLst/>
              <a:ahLst/>
              <a:cxnLst/>
              <a:rect l="l" t="t" r="r" b="b"/>
              <a:pathLst>
                <a:path w="57" h="95" extrusionOk="0">
                  <a:moveTo>
                    <a:pt x="0" y="95"/>
                  </a:moveTo>
                  <a:lnTo>
                    <a:pt x="0" y="38"/>
                  </a:lnTo>
                  <a:lnTo>
                    <a:pt x="57" y="0"/>
                  </a:lnTo>
                  <a:lnTo>
                    <a:pt x="57" y="71"/>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42" name="Google Shape;442;g1f6d86d0bb8_1_1522"/>
            <p:cNvSpPr/>
            <p:nvPr/>
          </p:nvSpPr>
          <p:spPr>
            <a:xfrm>
              <a:off x="6203951" y="2895601"/>
              <a:ext cx="300000" cy="300000"/>
            </a:xfrm>
            <a:prstGeom prst="rect">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43" name="Google Shape;443;g1f6d86d0bb8_1_1522"/>
            <p:cNvSpPr/>
            <p:nvPr/>
          </p:nvSpPr>
          <p:spPr>
            <a:xfrm>
              <a:off x="6248401" y="2940051"/>
              <a:ext cx="301625" cy="301625"/>
            </a:xfrm>
            <a:custGeom>
              <a:avLst/>
              <a:gdLst/>
              <a:ahLst/>
              <a:cxnLst/>
              <a:rect l="l" t="t" r="r" b="b"/>
              <a:pathLst>
                <a:path w="190" h="190" extrusionOk="0">
                  <a:moveTo>
                    <a:pt x="180" y="0"/>
                  </a:moveTo>
                  <a:lnTo>
                    <a:pt x="190" y="0"/>
                  </a:lnTo>
                  <a:lnTo>
                    <a:pt x="190" y="190"/>
                  </a:lnTo>
                  <a:lnTo>
                    <a:pt x="0" y="190"/>
                  </a:lnTo>
                  <a:lnTo>
                    <a:pt x="0" y="180"/>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44" name="Google Shape;444;g1f6d86d0bb8_1_1522"/>
            <p:cNvSpPr/>
            <p:nvPr/>
          </p:nvSpPr>
          <p:spPr>
            <a:xfrm>
              <a:off x="6354764" y="3046413"/>
              <a:ext cx="60325" cy="60325"/>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445" name="Google Shape;445;g1f6d86d0bb8_1_1522"/>
          <p:cNvGrpSpPr/>
          <p:nvPr/>
        </p:nvGrpSpPr>
        <p:grpSpPr>
          <a:xfrm>
            <a:off x="426663" y="4948889"/>
            <a:ext cx="158060" cy="229956"/>
            <a:chOff x="5581651" y="2895601"/>
            <a:chExt cx="300038" cy="346163"/>
          </a:xfrm>
        </p:grpSpPr>
        <p:sp>
          <p:nvSpPr>
            <p:cNvPr id="446" name="Google Shape;446;g1f6d86d0bb8_1_1522"/>
            <p:cNvSpPr/>
            <p:nvPr/>
          </p:nvSpPr>
          <p:spPr>
            <a:xfrm>
              <a:off x="5619751" y="3014664"/>
              <a:ext cx="225300" cy="2271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47" name="Google Shape;447;g1f6d86d0bb8_1_1522"/>
            <p:cNvSpPr/>
            <p:nvPr/>
          </p:nvSpPr>
          <p:spPr>
            <a:xfrm>
              <a:off x="5702301" y="3098801"/>
              <a:ext cx="58800" cy="588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48" name="Google Shape;448;g1f6d86d0bb8_1_1522"/>
            <p:cNvSpPr/>
            <p:nvPr/>
          </p:nvSpPr>
          <p:spPr>
            <a:xfrm>
              <a:off x="5724526" y="3121026"/>
              <a:ext cx="14400" cy="14400"/>
            </a:xfrm>
            <a:prstGeom prst="ellipse">
              <a:avLst/>
            </a:prstGeom>
            <a:noFill/>
            <a:ln w="142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49" name="Google Shape;449;g1f6d86d0bb8_1_1522"/>
            <p:cNvSpPr/>
            <p:nvPr/>
          </p:nvSpPr>
          <p:spPr>
            <a:xfrm>
              <a:off x="5732463" y="3063876"/>
              <a:ext cx="63500" cy="65088"/>
            </a:xfrm>
            <a:custGeom>
              <a:avLst/>
              <a:gdLst/>
              <a:ahLst/>
              <a:cxnLst/>
              <a:rect l="l" t="t" r="r" b="b"/>
              <a:pathLst>
                <a:path w="17" h="17" extrusionOk="0">
                  <a:moveTo>
                    <a:pt x="0" y="0"/>
                  </a:moveTo>
                  <a:cubicBezTo>
                    <a:pt x="10" y="0"/>
                    <a:pt x="17" y="7"/>
                    <a:pt x="17" y="1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50" name="Google Shape;450;g1f6d86d0bb8_1_1522"/>
            <p:cNvSpPr/>
            <p:nvPr/>
          </p:nvSpPr>
          <p:spPr>
            <a:xfrm>
              <a:off x="5667376" y="3128964"/>
              <a:ext cx="65088" cy="63500"/>
            </a:xfrm>
            <a:custGeom>
              <a:avLst/>
              <a:gdLst/>
              <a:ahLst/>
              <a:cxnLst/>
              <a:rect l="l" t="t" r="r" b="b"/>
              <a:pathLst>
                <a:path w="17" h="17" extrusionOk="0">
                  <a:moveTo>
                    <a:pt x="17" y="17"/>
                  </a:moveTo>
                  <a:cubicBezTo>
                    <a:pt x="7" y="17"/>
                    <a:pt x="0" y="1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51" name="Google Shape;451;g1f6d86d0bb8_1_1522"/>
            <p:cNvSpPr/>
            <p:nvPr/>
          </p:nvSpPr>
          <p:spPr>
            <a:xfrm>
              <a:off x="5581651" y="2895601"/>
              <a:ext cx="300038" cy="179388"/>
            </a:xfrm>
            <a:custGeom>
              <a:avLst/>
              <a:gdLst/>
              <a:ahLst/>
              <a:cxnLst/>
              <a:rect l="l" t="t" r="r" b="b"/>
              <a:pathLst>
                <a:path w="80" h="48" extrusionOk="0">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452" name="Google Shape;452;g1f6d86d0bb8_1_1522" descr="Badge Question Mark outline"/>
          <p:cNvPicPr preferRelativeResize="0"/>
          <p:nvPr/>
        </p:nvPicPr>
        <p:blipFill rotWithShape="1">
          <a:blip r:embed="rId4">
            <a:alphaModFix/>
          </a:blip>
          <a:srcRect/>
          <a:stretch/>
        </p:blipFill>
        <p:spPr>
          <a:xfrm>
            <a:off x="409675" y="5497454"/>
            <a:ext cx="199353" cy="251394"/>
          </a:xfrm>
          <a:prstGeom prst="rect">
            <a:avLst/>
          </a:prstGeom>
          <a:noFill/>
          <a:ln>
            <a:noFill/>
          </a:ln>
        </p:spPr>
      </p:pic>
      <p:pic>
        <p:nvPicPr>
          <p:cNvPr id="453" name="Google Shape;453;g1f6d86d0bb8_1_1522"/>
          <p:cNvPicPr preferRelativeResize="0"/>
          <p:nvPr/>
        </p:nvPicPr>
        <p:blipFill>
          <a:blip r:embed="rId5">
            <a:alphaModFix/>
          </a:blip>
          <a:stretch>
            <a:fillRect/>
          </a:stretch>
        </p:blipFill>
        <p:spPr>
          <a:xfrm>
            <a:off x="227641" y="464036"/>
            <a:ext cx="1803924" cy="541706"/>
          </a:xfrm>
          <a:prstGeom prst="rect">
            <a:avLst/>
          </a:prstGeom>
          <a:noFill/>
          <a:ln>
            <a:noFill/>
          </a:ln>
        </p:spPr>
      </p:pic>
      <p:sp>
        <p:nvSpPr>
          <p:cNvPr id="454" name="Google Shape;454;g1f6d86d0bb8_1_1522"/>
          <p:cNvSpPr/>
          <p:nvPr/>
        </p:nvSpPr>
        <p:spPr>
          <a:xfrm>
            <a:off x="268766" y="3105414"/>
            <a:ext cx="1610400" cy="324300"/>
          </a:xfrm>
          <a:prstGeom prst="roundRect">
            <a:avLst>
              <a:gd name="adj" fmla="val 16667"/>
            </a:avLst>
          </a:prstGeom>
          <a:gradFill>
            <a:gsLst>
              <a:gs pos="0">
                <a:srgbClr val="7F7F7F">
                  <a:alpha val="44705"/>
                </a:srgbClr>
              </a:gs>
              <a:gs pos="100000">
                <a:srgbClr val="191414">
                  <a:alpha val="24705"/>
                </a:srgbClr>
              </a:gs>
            </a:gsLst>
            <a:lin ang="4199895" scaled="0"/>
          </a:gradFill>
          <a:ln>
            <a:noFill/>
          </a:ln>
        </p:spPr>
        <p:txBody>
          <a:bodyPr spcFirstLastPara="1" wrap="square" lIns="684000" tIns="45700" rIns="91425" bIns="45700" anchor="ctr" anchorCtr="0">
            <a:noAutofit/>
          </a:bodyPr>
          <a:lstStyle/>
          <a:p>
            <a:pPr marL="0" lvl="0" indent="0" algn="l" rtl="0">
              <a:spcBef>
                <a:spcPts val="0"/>
              </a:spcBef>
              <a:spcAft>
                <a:spcPts val="0"/>
              </a:spcAft>
              <a:buClr>
                <a:schemeClr val="dk1"/>
              </a:buClr>
              <a:buFont typeface="Arial"/>
              <a:buNone/>
            </a:pPr>
            <a:r>
              <a:rPr lang="en-US" sz="1100">
                <a:solidFill>
                  <a:schemeClr val="lt1"/>
                </a:solidFill>
                <a:latin typeface="Quattrocento Sans"/>
                <a:ea typeface="Quattrocento Sans"/>
                <a:cs typeface="Quattrocento Sans"/>
                <a:sym typeface="Quattrocento Sans"/>
              </a:rPr>
              <a:t>User testing Plan</a:t>
            </a:r>
            <a:endParaRPr sz="1100"/>
          </a:p>
        </p:txBody>
      </p:sp>
      <p:sp>
        <p:nvSpPr>
          <p:cNvPr id="455" name="Google Shape;455;g1f6d86d0bb8_1_1522"/>
          <p:cNvSpPr txBox="1"/>
          <p:nvPr/>
        </p:nvSpPr>
        <p:spPr>
          <a:xfrm>
            <a:off x="3626802" y="540675"/>
            <a:ext cx="57936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1DB954"/>
                </a:solidFill>
                <a:latin typeface="Quattrocento Sans"/>
                <a:ea typeface="Quattrocento Sans"/>
                <a:cs typeface="Quattrocento Sans"/>
                <a:sym typeface="Quattrocento Sans"/>
              </a:rPr>
              <a:t>User Testing Plan</a:t>
            </a:r>
            <a:endParaRPr/>
          </a:p>
        </p:txBody>
      </p:sp>
      <p:sp>
        <p:nvSpPr>
          <p:cNvPr id="456" name="Google Shape;456;g1f6d86d0bb8_1_1522"/>
          <p:cNvSpPr txBox="1"/>
          <p:nvPr/>
        </p:nvSpPr>
        <p:spPr>
          <a:xfrm>
            <a:off x="4231472" y="3638008"/>
            <a:ext cx="4284000" cy="4935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r>
              <a:rPr lang="en-US" sz="2500" b="1">
                <a:solidFill>
                  <a:schemeClr val="lt1"/>
                </a:solidFill>
                <a:latin typeface="Quattrocento Sans"/>
                <a:ea typeface="Quattrocento Sans"/>
                <a:cs typeface="Quattrocento Sans"/>
                <a:sym typeface="Quattrocento Sans"/>
              </a:rPr>
              <a:t>Question Overview</a:t>
            </a:r>
            <a:endParaRPr sz="1900">
              <a:solidFill>
                <a:schemeClr val="lt1"/>
              </a:solidFill>
              <a:latin typeface="Quattrocento Sans"/>
              <a:ea typeface="Quattrocento Sans"/>
              <a:cs typeface="Quattrocento Sans"/>
              <a:sym typeface="Quattrocento Sans"/>
            </a:endParaRPr>
          </a:p>
        </p:txBody>
      </p:sp>
      <p:grpSp>
        <p:nvGrpSpPr>
          <p:cNvPr id="457" name="Google Shape;457;g1f6d86d0bb8_1_1522"/>
          <p:cNvGrpSpPr/>
          <p:nvPr/>
        </p:nvGrpSpPr>
        <p:grpSpPr>
          <a:xfrm>
            <a:off x="3676529" y="3692609"/>
            <a:ext cx="407571" cy="384294"/>
            <a:chOff x="6687497" y="2852279"/>
            <a:chExt cx="685800" cy="628650"/>
          </a:xfrm>
        </p:grpSpPr>
        <p:sp>
          <p:nvSpPr>
            <p:cNvPr id="458" name="Google Shape;458;g1f6d86d0bb8_1_1522" descr="Headphones outline"/>
            <p:cNvSpPr/>
            <p:nvPr/>
          </p:nvSpPr>
          <p:spPr>
            <a:xfrm>
              <a:off x="6687497" y="2852279"/>
              <a:ext cx="685800" cy="533400"/>
            </a:xfrm>
            <a:custGeom>
              <a:avLst/>
              <a:gdLst/>
              <a:ahLst/>
              <a:cxnLst/>
              <a:rect l="l" t="t" r="r" b="b"/>
              <a:pathLst>
                <a:path w="685800" h="533400" extrusionOk="0">
                  <a:moveTo>
                    <a:pt x="342900" y="0"/>
                  </a:moveTo>
                  <a:cubicBezTo>
                    <a:pt x="532191" y="210"/>
                    <a:pt x="685590" y="153609"/>
                    <a:pt x="685800" y="342900"/>
                  </a:cubicBezTo>
                  <a:lnTo>
                    <a:pt x="685800" y="523875"/>
                  </a:lnTo>
                  <a:cubicBezTo>
                    <a:pt x="685800" y="529136"/>
                    <a:pt x="681536" y="533400"/>
                    <a:pt x="676275" y="533400"/>
                  </a:cubicBezTo>
                  <a:cubicBezTo>
                    <a:pt x="671014" y="533400"/>
                    <a:pt x="666750" y="529136"/>
                    <a:pt x="666750" y="523875"/>
                  </a:cubicBezTo>
                  <a:lnTo>
                    <a:pt x="666750" y="495300"/>
                  </a:lnTo>
                  <a:lnTo>
                    <a:pt x="610874" y="495300"/>
                  </a:lnTo>
                  <a:lnTo>
                    <a:pt x="610874" y="476250"/>
                  </a:lnTo>
                  <a:lnTo>
                    <a:pt x="666750" y="476250"/>
                  </a:lnTo>
                  <a:lnTo>
                    <a:pt x="666750" y="342900"/>
                  </a:lnTo>
                  <a:cubicBezTo>
                    <a:pt x="666750" y="164042"/>
                    <a:pt x="521758" y="19050"/>
                    <a:pt x="342900" y="19050"/>
                  </a:cubicBezTo>
                  <a:cubicBezTo>
                    <a:pt x="164042" y="19050"/>
                    <a:pt x="19050" y="164042"/>
                    <a:pt x="19050" y="342900"/>
                  </a:cubicBezTo>
                  <a:lnTo>
                    <a:pt x="19050" y="476250"/>
                  </a:lnTo>
                  <a:lnTo>
                    <a:pt x="72331" y="476250"/>
                  </a:lnTo>
                  <a:lnTo>
                    <a:pt x="72331" y="495300"/>
                  </a:lnTo>
                  <a:lnTo>
                    <a:pt x="19050" y="495300"/>
                  </a:lnTo>
                  <a:lnTo>
                    <a:pt x="19050" y="523875"/>
                  </a:lnTo>
                  <a:cubicBezTo>
                    <a:pt x="19050" y="529136"/>
                    <a:pt x="14786" y="533400"/>
                    <a:pt x="9525" y="533400"/>
                  </a:cubicBezTo>
                  <a:cubicBezTo>
                    <a:pt x="4264" y="533400"/>
                    <a:pt x="0" y="529136"/>
                    <a:pt x="0" y="523875"/>
                  </a:cubicBezTo>
                  <a:lnTo>
                    <a:pt x="0" y="342900"/>
                  </a:lnTo>
                  <a:cubicBezTo>
                    <a:pt x="210" y="153609"/>
                    <a:pt x="153609" y="210"/>
                    <a:pt x="3429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59" name="Google Shape;459;g1f6d86d0bb8_1_1522"/>
            <p:cNvSpPr/>
            <p:nvPr/>
          </p:nvSpPr>
          <p:spPr>
            <a:xfrm>
              <a:off x="6761125" y="3195179"/>
              <a:ext cx="538543" cy="285750"/>
            </a:xfrm>
            <a:custGeom>
              <a:avLst/>
              <a:gdLst/>
              <a:ahLst/>
              <a:cxnLst/>
              <a:rect l="l" t="t" r="r" b="b"/>
              <a:pathLst>
                <a:path w="538543" h="285750" extrusionOk="0">
                  <a:moveTo>
                    <a:pt x="442019" y="19050"/>
                  </a:moveTo>
                  <a:cubicBezTo>
                    <a:pt x="431498" y="19050"/>
                    <a:pt x="422969" y="27579"/>
                    <a:pt x="422969" y="38100"/>
                  </a:cubicBezTo>
                  <a:lnTo>
                    <a:pt x="422969" y="247650"/>
                  </a:lnTo>
                  <a:cubicBezTo>
                    <a:pt x="422969" y="258171"/>
                    <a:pt x="431498" y="266700"/>
                    <a:pt x="442019" y="266700"/>
                  </a:cubicBezTo>
                  <a:lnTo>
                    <a:pt x="499169" y="266700"/>
                  </a:lnTo>
                  <a:cubicBezTo>
                    <a:pt x="509690" y="266700"/>
                    <a:pt x="518219" y="258171"/>
                    <a:pt x="518219" y="247650"/>
                  </a:cubicBezTo>
                  <a:lnTo>
                    <a:pt x="518219" y="38100"/>
                  </a:lnTo>
                  <a:cubicBezTo>
                    <a:pt x="518219" y="27579"/>
                    <a:pt x="509690" y="19050"/>
                    <a:pt x="499169" y="19050"/>
                  </a:cubicBezTo>
                  <a:close/>
                  <a:moveTo>
                    <a:pt x="41969" y="19050"/>
                  </a:moveTo>
                  <a:cubicBezTo>
                    <a:pt x="31448" y="19050"/>
                    <a:pt x="22919" y="27579"/>
                    <a:pt x="22919" y="38100"/>
                  </a:cubicBezTo>
                  <a:lnTo>
                    <a:pt x="22919" y="247650"/>
                  </a:lnTo>
                  <a:cubicBezTo>
                    <a:pt x="22919" y="258171"/>
                    <a:pt x="31448" y="266700"/>
                    <a:pt x="41969" y="266700"/>
                  </a:cubicBezTo>
                  <a:lnTo>
                    <a:pt x="99119" y="266700"/>
                  </a:lnTo>
                  <a:cubicBezTo>
                    <a:pt x="109640" y="266700"/>
                    <a:pt x="118169" y="258171"/>
                    <a:pt x="118169" y="247650"/>
                  </a:cubicBezTo>
                  <a:lnTo>
                    <a:pt x="118169" y="38100"/>
                  </a:lnTo>
                  <a:cubicBezTo>
                    <a:pt x="118169" y="27579"/>
                    <a:pt x="109640" y="19050"/>
                    <a:pt x="99119" y="19050"/>
                  </a:cubicBezTo>
                  <a:close/>
                  <a:moveTo>
                    <a:pt x="442019" y="0"/>
                  </a:moveTo>
                  <a:lnTo>
                    <a:pt x="499169" y="0"/>
                  </a:lnTo>
                  <a:cubicBezTo>
                    <a:pt x="520211" y="0"/>
                    <a:pt x="537269" y="17058"/>
                    <a:pt x="537269" y="38100"/>
                  </a:cubicBezTo>
                  <a:lnTo>
                    <a:pt x="537269" y="133350"/>
                  </a:lnTo>
                  <a:lnTo>
                    <a:pt x="538543" y="133350"/>
                  </a:lnTo>
                  <a:lnTo>
                    <a:pt x="538543" y="152400"/>
                  </a:lnTo>
                  <a:lnTo>
                    <a:pt x="537269" y="152400"/>
                  </a:lnTo>
                  <a:lnTo>
                    <a:pt x="537269" y="247650"/>
                  </a:lnTo>
                  <a:cubicBezTo>
                    <a:pt x="537269" y="268692"/>
                    <a:pt x="520211" y="285750"/>
                    <a:pt x="499169" y="285750"/>
                  </a:cubicBezTo>
                  <a:lnTo>
                    <a:pt x="442019" y="285750"/>
                  </a:lnTo>
                  <a:cubicBezTo>
                    <a:pt x="420977" y="285750"/>
                    <a:pt x="403919" y="268692"/>
                    <a:pt x="403919" y="247650"/>
                  </a:cubicBezTo>
                  <a:lnTo>
                    <a:pt x="403919" y="38100"/>
                  </a:lnTo>
                  <a:cubicBezTo>
                    <a:pt x="403919" y="17058"/>
                    <a:pt x="420977" y="0"/>
                    <a:pt x="442019" y="0"/>
                  </a:cubicBezTo>
                  <a:close/>
                  <a:moveTo>
                    <a:pt x="41969" y="0"/>
                  </a:moveTo>
                  <a:lnTo>
                    <a:pt x="99119" y="0"/>
                  </a:lnTo>
                  <a:cubicBezTo>
                    <a:pt x="120161" y="0"/>
                    <a:pt x="137219" y="17058"/>
                    <a:pt x="137219" y="38100"/>
                  </a:cubicBezTo>
                  <a:lnTo>
                    <a:pt x="137219" y="247650"/>
                  </a:lnTo>
                  <a:cubicBezTo>
                    <a:pt x="137219" y="268692"/>
                    <a:pt x="120161" y="285750"/>
                    <a:pt x="99119" y="285750"/>
                  </a:cubicBezTo>
                  <a:lnTo>
                    <a:pt x="41969" y="285750"/>
                  </a:lnTo>
                  <a:cubicBezTo>
                    <a:pt x="20927" y="285750"/>
                    <a:pt x="3869" y="268692"/>
                    <a:pt x="3869" y="247650"/>
                  </a:cubicBezTo>
                  <a:lnTo>
                    <a:pt x="3869" y="152400"/>
                  </a:lnTo>
                  <a:lnTo>
                    <a:pt x="0" y="152400"/>
                  </a:lnTo>
                  <a:lnTo>
                    <a:pt x="0" y="133350"/>
                  </a:lnTo>
                  <a:lnTo>
                    <a:pt x="3869" y="133350"/>
                  </a:lnTo>
                  <a:lnTo>
                    <a:pt x="3869" y="38100"/>
                  </a:lnTo>
                  <a:cubicBezTo>
                    <a:pt x="3869" y="17058"/>
                    <a:pt x="20927" y="0"/>
                    <a:pt x="41969" y="0"/>
                  </a:cubicBezTo>
                  <a:close/>
                </a:path>
              </a:pathLst>
            </a:cu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460" name="Google Shape;460;g1f6d86d0bb8_1_1522"/>
          <p:cNvSpPr txBox="1"/>
          <p:nvPr/>
        </p:nvSpPr>
        <p:spPr>
          <a:xfrm>
            <a:off x="3726700" y="4301150"/>
            <a:ext cx="7222200" cy="1730400"/>
          </a:xfrm>
          <a:prstGeom prst="rect">
            <a:avLst/>
          </a:prstGeom>
          <a:noFill/>
          <a:ln>
            <a:noFill/>
          </a:ln>
        </p:spPr>
        <p:txBody>
          <a:bodyPr spcFirstLastPara="1" wrap="square" lIns="0" tIns="45700" rIns="0" bIns="45700" anchor="t" anchorCtr="0">
            <a:noAutofit/>
          </a:bodyPr>
          <a:lstStyle/>
          <a:p>
            <a:pPr marL="457200" marR="0" lvl="0" indent="-336550" algn="l" rtl="0">
              <a:lnSpc>
                <a:spcPct val="115000"/>
              </a:lnSpc>
              <a:spcBef>
                <a:spcPts val="0"/>
              </a:spcBef>
              <a:spcAft>
                <a:spcPts val="0"/>
              </a:spcAft>
              <a:buClr>
                <a:schemeClr val="lt1"/>
              </a:buClr>
              <a:buSzPts val="1700"/>
              <a:buFont typeface="Quattrocento Sans"/>
              <a:buAutoNum type="arabicPeriod"/>
            </a:pPr>
            <a:r>
              <a:rPr lang="en-US" sz="1700">
                <a:solidFill>
                  <a:schemeClr val="lt1"/>
                </a:solidFill>
                <a:latin typeface="Quattrocento Sans"/>
                <a:ea typeface="Quattrocento Sans"/>
                <a:cs typeface="Quattrocento Sans"/>
                <a:sym typeface="Quattrocento Sans"/>
              </a:rPr>
              <a:t>What the visualization is about?</a:t>
            </a:r>
            <a:endParaRPr sz="1700">
              <a:solidFill>
                <a:schemeClr val="lt1"/>
              </a:solidFill>
              <a:latin typeface="Quattrocento Sans"/>
              <a:ea typeface="Quattrocento Sans"/>
              <a:cs typeface="Quattrocento Sans"/>
              <a:sym typeface="Quattrocento Sans"/>
            </a:endParaRPr>
          </a:p>
          <a:p>
            <a:pPr marL="457200" marR="0" lvl="0" indent="-336550" algn="l" rtl="0">
              <a:lnSpc>
                <a:spcPct val="115000"/>
              </a:lnSpc>
              <a:spcBef>
                <a:spcPts val="0"/>
              </a:spcBef>
              <a:spcAft>
                <a:spcPts val="0"/>
              </a:spcAft>
              <a:buClr>
                <a:schemeClr val="lt1"/>
              </a:buClr>
              <a:buSzPts val="1700"/>
              <a:buFont typeface="Quattrocento Sans"/>
              <a:buAutoNum type="arabicPeriod"/>
            </a:pPr>
            <a:r>
              <a:rPr lang="en-US" sz="1700">
                <a:solidFill>
                  <a:schemeClr val="lt1"/>
                </a:solidFill>
                <a:latin typeface="Quattrocento Sans"/>
                <a:ea typeface="Quattrocento Sans"/>
                <a:cs typeface="Quattrocento Sans"/>
                <a:sym typeface="Quattrocento Sans"/>
              </a:rPr>
              <a:t>Do you understand what the audio feature terms mean?</a:t>
            </a:r>
            <a:endParaRPr sz="1700">
              <a:solidFill>
                <a:schemeClr val="lt1"/>
              </a:solidFill>
              <a:latin typeface="Quattrocento Sans"/>
              <a:ea typeface="Quattrocento Sans"/>
              <a:cs typeface="Quattrocento Sans"/>
              <a:sym typeface="Quattrocento Sans"/>
            </a:endParaRPr>
          </a:p>
          <a:p>
            <a:pPr marL="457200" marR="0" lvl="0" indent="-336550" algn="l" rtl="0">
              <a:lnSpc>
                <a:spcPct val="115000"/>
              </a:lnSpc>
              <a:spcBef>
                <a:spcPts val="0"/>
              </a:spcBef>
              <a:spcAft>
                <a:spcPts val="0"/>
              </a:spcAft>
              <a:buClr>
                <a:schemeClr val="lt1"/>
              </a:buClr>
              <a:buSzPts val="1700"/>
              <a:buFont typeface="Quattrocento Sans"/>
              <a:buAutoNum type="arabicPeriod"/>
            </a:pPr>
            <a:r>
              <a:rPr lang="en-US" sz="1700">
                <a:solidFill>
                  <a:schemeClr val="lt1"/>
                </a:solidFill>
                <a:latin typeface="Quattrocento Sans"/>
                <a:ea typeface="Quattrocento Sans"/>
                <a:cs typeface="Quattrocento Sans"/>
                <a:sym typeface="Quattrocento Sans"/>
              </a:rPr>
              <a:t>Identify the genre with low speechiness and high energy.</a:t>
            </a:r>
            <a:endParaRPr sz="1700">
              <a:solidFill>
                <a:schemeClr val="lt1"/>
              </a:solidFill>
              <a:latin typeface="Quattrocento Sans"/>
              <a:ea typeface="Quattrocento Sans"/>
              <a:cs typeface="Quattrocento Sans"/>
              <a:sym typeface="Quattrocento Sans"/>
            </a:endParaRPr>
          </a:p>
          <a:p>
            <a:pPr marL="457200" marR="0" lvl="0" indent="-336550" algn="l" rtl="0">
              <a:lnSpc>
                <a:spcPct val="115000"/>
              </a:lnSpc>
              <a:spcBef>
                <a:spcPts val="0"/>
              </a:spcBef>
              <a:spcAft>
                <a:spcPts val="0"/>
              </a:spcAft>
              <a:buClr>
                <a:schemeClr val="lt1"/>
              </a:buClr>
              <a:buSzPts val="1700"/>
              <a:buFont typeface="Quattrocento Sans"/>
              <a:buAutoNum type="arabicPeriod"/>
            </a:pPr>
            <a:r>
              <a:rPr lang="en-US" sz="1700">
                <a:solidFill>
                  <a:schemeClr val="lt1"/>
                </a:solidFill>
                <a:latin typeface="Quattrocento Sans"/>
                <a:ea typeface="Quattrocento Sans"/>
                <a:cs typeface="Quattrocento Sans"/>
                <a:sym typeface="Quattrocento Sans"/>
              </a:rPr>
              <a:t>Do you  think the visualization is able to give them recommendation?</a:t>
            </a:r>
            <a:endParaRPr sz="1700">
              <a:solidFill>
                <a:schemeClr val="lt1"/>
              </a:solidFill>
              <a:latin typeface="Quattrocento Sans"/>
              <a:ea typeface="Quattrocento Sans"/>
              <a:cs typeface="Quattrocento Sans"/>
              <a:sym typeface="Quattrocento Sans"/>
            </a:endParaRPr>
          </a:p>
          <a:p>
            <a:pPr marL="0" marR="0" lvl="0" indent="0" algn="l" rtl="0">
              <a:lnSpc>
                <a:spcPct val="115000"/>
              </a:lnSpc>
              <a:spcBef>
                <a:spcPts val="0"/>
              </a:spcBef>
              <a:spcAft>
                <a:spcPts val="0"/>
              </a:spcAft>
              <a:buNone/>
            </a:pPr>
            <a:endParaRPr sz="1700">
              <a:solidFill>
                <a:schemeClr val="lt1"/>
              </a:solidFill>
              <a:latin typeface="Quattrocento Sans"/>
              <a:ea typeface="Quattrocento Sans"/>
              <a:cs typeface="Quattrocento Sans"/>
              <a:sym typeface="Quattrocento Sans"/>
            </a:endParaRPr>
          </a:p>
        </p:txBody>
      </p:sp>
      <p:sp>
        <p:nvSpPr>
          <p:cNvPr id="461" name="Google Shape;461;g1f6d86d0bb8_1_1522"/>
          <p:cNvSpPr/>
          <p:nvPr/>
        </p:nvSpPr>
        <p:spPr>
          <a:xfrm>
            <a:off x="268766" y="181503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Our Project</a:t>
            </a:r>
            <a:endParaRPr sz="1100"/>
          </a:p>
        </p:txBody>
      </p:sp>
      <p:sp>
        <p:nvSpPr>
          <p:cNvPr id="462" name="Google Shape;462;g1f6d86d0bb8_1_1522"/>
          <p:cNvSpPr/>
          <p:nvPr/>
        </p:nvSpPr>
        <p:spPr>
          <a:xfrm>
            <a:off x="268691" y="363798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Feedback</a:t>
            </a:r>
            <a:endParaRPr sz="1100"/>
          </a:p>
        </p:txBody>
      </p:sp>
      <p:sp>
        <p:nvSpPr>
          <p:cNvPr id="463" name="Google Shape;463;g1f6d86d0bb8_1_1522"/>
          <p:cNvSpPr/>
          <p:nvPr/>
        </p:nvSpPr>
        <p:spPr>
          <a:xfrm>
            <a:off x="268691" y="425103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Final Visualization</a:t>
            </a:r>
            <a:endParaRPr sz="1100"/>
          </a:p>
        </p:txBody>
      </p:sp>
      <p:sp>
        <p:nvSpPr>
          <p:cNvPr id="464" name="Google Shape;464;g1f6d86d0bb8_1_1522"/>
          <p:cNvSpPr/>
          <p:nvPr/>
        </p:nvSpPr>
        <p:spPr>
          <a:xfrm>
            <a:off x="268691" y="49240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Challenges &amp; learnings</a:t>
            </a:r>
            <a:endParaRPr sz="1100"/>
          </a:p>
        </p:txBody>
      </p:sp>
      <p:sp>
        <p:nvSpPr>
          <p:cNvPr id="465" name="Google Shape;465;g1f6d86d0bb8_1_1522"/>
          <p:cNvSpPr/>
          <p:nvPr/>
        </p:nvSpPr>
        <p:spPr>
          <a:xfrm>
            <a:off x="268691" y="546093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Thank you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470"/>
        <p:cNvGrpSpPr/>
        <p:nvPr/>
      </p:nvGrpSpPr>
      <p:grpSpPr>
        <a:xfrm>
          <a:off x="0" y="0"/>
          <a:ext cx="0" cy="0"/>
          <a:chOff x="0" y="0"/>
          <a:chExt cx="0" cy="0"/>
        </a:xfrm>
      </p:grpSpPr>
      <p:sp>
        <p:nvSpPr>
          <p:cNvPr id="471" name="Google Shape;471;g215fea44a36_0_275"/>
          <p:cNvSpPr/>
          <p:nvPr/>
        </p:nvSpPr>
        <p:spPr>
          <a:xfrm>
            <a:off x="11079126" y="6308725"/>
            <a:ext cx="777900" cy="549300"/>
          </a:xfrm>
          <a:prstGeom prst="round2SameRect">
            <a:avLst>
              <a:gd name="adj1" fmla="val 16667"/>
              <a:gd name="adj2" fmla="val 0"/>
            </a:avLst>
          </a:pr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472" name="Google Shape;472;g215fea44a36_0_275"/>
          <p:cNvCxnSpPr/>
          <p:nvPr/>
        </p:nvCxnSpPr>
        <p:spPr>
          <a:xfrm>
            <a:off x="3428683" y="6583362"/>
            <a:ext cx="7101900" cy="0"/>
          </a:xfrm>
          <a:prstGeom prst="straightConnector1">
            <a:avLst/>
          </a:prstGeom>
          <a:noFill/>
          <a:ln w="9525" cap="flat" cmpd="sng">
            <a:solidFill>
              <a:schemeClr val="lt1"/>
            </a:solidFill>
            <a:prstDash val="solid"/>
            <a:miter lim="800000"/>
            <a:headEnd type="none" w="sm" len="sm"/>
            <a:tailEnd type="none" w="sm" len="sm"/>
          </a:ln>
        </p:spPr>
      </p:cxnSp>
      <p:sp>
        <p:nvSpPr>
          <p:cNvPr id="473" name="Google Shape;473;g215fea44a36_0_275"/>
          <p:cNvSpPr txBox="1">
            <a:spLocks noGrp="1"/>
          </p:cNvSpPr>
          <p:nvPr>
            <p:ph type="sldNum" idx="12"/>
          </p:nvPr>
        </p:nvSpPr>
        <p:spPr>
          <a:xfrm>
            <a:off x="11174553" y="6400800"/>
            <a:ext cx="58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chemeClr val="lt1"/>
                </a:solidFill>
              </a:rPr>
              <a:t>5</a:t>
            </a:r>
            <a:endParaRPr/>
          </a:p>
        </p:txBody>
      </p:sp>
      <p:sp>
        <p:nvSpPr>
          <p:cNvPr id="474" name="Google Shape;474;g215fea44a36_0_275"/>
          <p:cNvSpPr txBox="1"/>
          <p:nvPr/>
        </p:nvSpPr>
        <p:spPr>
          <a:xfrm>
            <a:off x="3474402" y="388275"/>
            <a:ext cx="57936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1DB954"/>
                </a:solidFill>
                <a:latin typeface="Quattrocento Sans"/>
                <a:ea typeface="Quattrocento Sans"/>
                <a:cs typeface="Quattrocento Sans"/>
                <a:sym typeface="Quattrocento Sans"/>
              </a:rPr>
              <a:t>User Testing Feedback</a:t>
            </a:r>
            <a:endParaRPr/>
          </a:p>
        </p:txBody>
      </p:sp>
      <p:sp>
        <p:nvSpPr>
          <p:cNvPr id="475" name="Google Shape;475;g215fea44a36_0_275"/>
          <p:cNvSpPr/>
          <p:nvPr/>
        </p:nvSpPr>
        <p:spPr>
          <a:xfrm>
            <a:off x="268691" y="235188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Challenges</a:t>
            </a:r>
            <a:endParaRPr sz="1100"/>
          </a:p>
        </p:txBody>
      </p:sp>
      <p:cxnSp>
        <p:nvCxnSpPr>
          <p:cNvPr id="476" name="Google Shape;476;g215fea44a36_0_275"/>
          <p:cNvCxnSpPr/>
          <p:nvPr/>
        </p:nvCxnSpPr>
        <p:spPr>
          <a:xfrm>
            <a:off x="205939" y="2897113"/>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cxnSp>
        <p:nvCxnSpPr>
          <p:cNvPr id="477" name="Google Shape;477;g215fea44a36_0_275"/>
          <p:cNvCxnSpPr/>
          <p:nvPr/>
        </p:nvCxnSpPr>
        <p:spPr>
          <a:xfrm>
            <a:off x="274614" y="4787876"/>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sp>
        <p:nvSpPr>
          <p:cNvPr id="478" name="Google Shape;478;g215fea44a36_0_275"/>
          <p:cNvSpPr/>
          <p:nvPr/>
        </p:nvSpPr>
        <p:spPr>
          <a:xfrm>
            <a:off x="268691" y="12781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Team Fog</a:t>
            </a:r>
            <a:endParaRPr sz="1100"/>
          </a:p>
        </p:txBody>
      </p:sp>
      <p:grpSp>
        <p:nvGrpSpPr>
          <p:cNvPr id="479" name="Google Shape;479;g215fea44a36_0_275"/>
          <p:cNvGrpSpPr/>
          <p:nvPr/>
        </p:nvGrpSpPr>
        <p:grpSpPr>
          <a:xfrm>
            <a:off x="422653" y="1881507"/>
            <a:ext cx="165848" cy="190969"/>
            <a:chOff x="3398838" y="5076826"/>
            <a:chExt cx="345950" cy="315913"/>
          </a:xfrm>
        </p:grpSpPr>
        <p:sp>
          <p:nvSpPr>
            <p:cNvPr id="480" name="Google Shape;480;g215fea44a36_0_275"/>
            <p:cNvSpPr/>
            <p:nvPr/>
          </p:nvSpPr>
          <p:spPr>
            <a:xfrm>
              <a:off x="3519488" y="507682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81" name="Google Shape;481;g215fea44a36_0_275"/>
            <p:cNvSpPr/>
            <p:nvPr/>
          </p:nvSpPr>
          <p:spPr>
            <a:xfrm>
              <a:off x="3519488" y="519747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82" name="Google Shape;482;g215fea44a36_0_275"/>
            <p:cNvSpPr/>
            <p:nvPr/>
          </p:nvSpPr>
          <p:spPr>
            <a:xfrm>
              <a:off x="3519488" y="5316539"/>
              <a:ext cx="2253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83" name="Google Shape;483;g215fea44a36_0_275"/>
            <p:cNvSpPr/>
            <p:nvPr/>
          </p:nvSpPr>
          <p:spPr>
            <a:xfrm>
              <a:off x="3398838" y="507682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84" name="Google Shape;484;g215fea44a36_0_275"/>
            <p:cNvSpPr/>
            <p:nvPr/>
          </p:nvSpPr>
          <p:spPr>
            <a:xfrm>
              <a:off x="3398838" y="519747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85" name="Google Shape;485;g215fea44a36_0_275"/>
            <p:cNvSpPr/>
            <p:nvPr/>
          </p:nvSpPr>
          <p:spPr>
            <a:xfrm>
              <a:off x="3398838" y="5316539"/>
              <a:ext cx="747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486" name="Google Shape;486;g215fea44a36_0_275"/>
          <p:cNvGrpSpPr/>
          <p:nvPr/>
        </p:nvGrpSpPr>
        <p:grpSpPr>
          <a:xfrm>
            <a:off x="424857" y="1340730"/>
            <a:ext cx="181476" cy="199406"/>
            <a:chOff x="7005638" y="3648076"/>
            <a:chExt cx="344488" cy="300175"/>
          </a:xfrm>
        </p:grpSpPr>
        <p:sp>
          <p:nvSpPr>
            <p:cNvPr id="487" name="Google Shape;487;g215fea44a36_0_275"/>
            <p:cNvSpPr/>
            <p:nvPr/>
          </p:nvSpPr>
          <p:spPr>
            <a:xfrm>
              <a:off x="7005638" y="3648076"/>
              <a:ext cx="344488" cy="269875"/>
            </a:xfrm>
            <a:custGeom>
              <a:avLst/>
              <a:gdLst/>
              <a:ahLst/>
              <a:cxnLst/>
              <a:rect l="l" t="t" r="r" b="b"/>
              <a:pathLst>
                <a:path w="92" h="72" extrusionOk="0">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488" name="Google Shape;488;g215fea44a36_0_275"/>
            <p:cNvCxnSpPr/>
            <p:nvPr/>
          </p:nvCxnSpPr>
          <p:spPr>
            <a:xfrm>
              <a:off x="7072313" y="3948113"/>
              <a:ext cx="211200" cy="0"/>
            </a:xfrm>
            <a:prstGeom prst="straightConnector1">
              <a:avLst/>
            </a:prstGeom>
            <a:noFill/>
            <a:ln w="9525" cap="rnd" cmpd="sng">
              <a:solidFill>
                <a:schemeClr val="lt1"/>
              </a:solidFill>
              <a:prstDash val="solid"/>
              <a:round/>
              <a:headEnd type="none" w="med" len="med"/>
              <a:tailEnd type="none" w="med" len="med"/>
            </a:ln>
          </p:spPr>
        </p:cxnSp>
        <p:cxnSp>
          <p:nvCxnSpPr>
            <p:cNvPr id="489" name="Google Shape;489;g215fea44a36_0_275"/>
            <p:cNvCxnSpPr/>
            <p:nvPr/>
          </p:nvCxnSpPr>
          <p:spPr>
            <a:xfrm>
              <a:off x="7178676" y="3917951"/>
              <a:ext cx="0" cy="30300"/>
            </a:xfrm>
            <a:prstGeom prst="straightConnector1">
              <a:avLst/>
            </a:prstGeom>
            <a:noFill/>
            <a:ln w="9525" cap="rnd" cmpd="sng">
              <a:solidFill>
                <a:schemeClr val="lt1"/>
              </a:solidFill>
              <a:prstDash val="solid"/>
              <a:round/>
              <a:headEnd type="none" w="med" len="med"/>
              <a:tailEnd type="none" w="med" len="med"/>
            </a:ln>
          </p:spPr>
        </p:cxnSp>
        <p:sp>
          <p:nvSpPr>
            <p:cNvPr id="490" name="Google Shape;490;g215fea44a36_0_275"/>
            <p:cNvSpPr/>
            <p:nvPr/>
          </p:nvSpPr>
          <p:spPr>
            <a:xfrm>
              <a:off x="7170738" y="3881438"/>
              <a:ext cx="14400" cy="14400"/>
            </a:xfrm>
            <a:prstGeom prst="ellipse">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491" name="Google Shape;491;g215fea44a36_0_275"/>
            <p:cNvCxnSpPr/>
            <p:nvPr/>
          </p:nvCxnSpPr>
          <p:spPr>
            <a:xfrm>
              <a:off x="7005638" y="3857626"/>
              <a:ext cx="344400" cy="0"/>
            </a:xfrm>
            <a:prstGeom prst="straightConnector1">
              <a:avLst/>
            </a:prstGeom>
            <a:noFill/>
            <a:ln w="9525" cap="flat" cmpd="sng">
              <a:solidFill>
                <a:schemeClr val="lt1"/>
              </a:solidFill>
              <a:prstDash val="solid"/>
              <a:round/>
              <a:headEnd type="none" w="med" len="med"/>
              <a:tailEnd type="none" w="med" len="med"/>
            </a:ln>
          </p:spPr>
        </p:cxnSp>
        <p:sp>
          <p:nvSpPr>
            <p:cNvPr id="492" name="Google Shape;492;g215fea44a36_0_275"/>
            <p:cNvSpPr/>
            <p:nvPr/>
          </p:nvSpPr>
          <p:spPr>
            <a:xfrm>
              <a:off x="7140576" y="3703638"/>
              <a:ext cx="82550" cy="101600"/>
            </a:xfrm>
            <a:custGeom>
              <a:avLst/>
              <a:gdLst/>
              <a:ahLst/>
              <a:cxnLst/>
              <a:rect l="l" t="t" r="r" b="b"/>
              <a:pathLst>
                <a:path w="52" h="64" extrusionOk="0">
                  <a:moveTo>
                    <a:pt x="0" y="0"/>
                  </a:moveTo>
                  <a:lnTo>
                    <a:pt x="0" y="64"/>
                  </a:lnTo>
                  <a:lnTo>
                    <a:pt x="52" y="33"/>
                  </a:ln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493" name="Google Shape;493;g215fea44a36_0_275"/>
          <p:cNvGrpSpPr/>
          <p:nvPr/>
        </p:nvGrpSpPr>
        <p:grpSpPr>
          <a:xfrm>
            <a:off x="425969" y="2418489"/>
            <a:ext cx="159084" cy="191034"/>
            <a:chOff x="5483226" y="731713"/>
            <a:chExt cx="363538" cy="346201"/>
          </a:xfrm>
        </p:grpSpPr>
        <p:sp>
          <p:nvSpPr>
            <p:cNvPr id="494" name="Google Shape;494;g215fea44a36_0_275"/>
            <p:cNvSpPr/>
            <p:nvPr/>
          </p:nvSpPr>
          <p:spPr>
            <a:xfrm>
              <a:off x="5753101" y="739776"/>
              <a:ext cx="93663" cy="195263"/>
            </a:xfrm>
            <a:custGeom>
              <a:avLst/>
              <a:gdLst/>
              <a:ahLst/>
              <a:cxnLst/>
              <a:rect l="l" t="t" r="r" b="b"/>
              <a:pathLst>
                <a:path w="25" h="52" extrusionOk="0">
                  <a:moveTo>
                    <a:pt x="12" y="52"/>
                  </a:moveTo>
                  <a:cubicBezTo>
                    <a:pt x="15" y="46"/>
                    <a:pt x="15" y="46"/>
                    <a:pt x="15" y="46"/>
                  </a:cubicBezTo>
                  <a:cubicBezTo>
                    <a:pt x="16" y="41"/>
                    <a:pt x="25" y="23"/>
                    <a:pt x="6" y="10"/>
                  </a:cubicBezTo>
                  <a:cubicBezTo>
                    <a:pt x="0" y="6"/>
                    <a:pt x="0" y="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95" name="Google Shape;495;g215fea44a36_0_275"/>
            <p:cNvSpPr/>
            <p:nvPr/>
          </p:nvSpPr>
          <p:spPr>
            <a:xfrm>
              <a:off x="5662614" y="987426"/>
              <a:ext cx="90488" cy="90488"/>
            </a:xfrm>
            <a:custGeom>
              <a:avLst/>
              <a:gdLst/>
              <a:ahLst/>
              <a:cxnLst/>
              <a:rect l="l" t="t" r="r" b="b"/>
              <a:pathLst>
                <a:path w="24" h="24" extrusionOk="0">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496" name="Google Shape;496;g215fea44a36_0_275"/>
            <p:cNvCxnSpPr/>
            <p:nvPr/>
          </p:nvCxnSpPr>
          <p:spPr>
            <a:xfrm rot="10800000">
              <a:off x="5753101" y="731713"/>
              <a:ext cx="0" cy="270000"/>
            </a:xfrm>
            <a:prstGeom prst="straightConnector1">
              <a:avLst/>
            </a:prstGeom>
            <a:noFill/>
            <a:ln w="14275" cap="rnd" cmpd="sng">
              <a:solidFill>
                <a:schemeClr val="lt1"/>
              </a:solidFill>
              <a:prstDash val="solid"/>
              <a:round/>
              <a:headEnd type="none" w="med" len="med"/>
              <a:tailEnd type="none" w="med" len="med"/>
            </a:ln>
          </p:spPr>
        </p:cxnSp>
        <p:cxnSp>
          <p:nvCxnSpPr>
            <p:cNvPr id="497" name="Google Shape;497;g215fea44a36_0_275"/>
            <p:cNvCxnSpPr/>
            <p:nvPr/>
          </p:nvCxnSpPr>
          <p:spPr>
            <a:xfrm>
              <a:off x="5483226" y="7778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498" name="Google Shape;498;g215fea44a36_0_275"/>
            <p:cNvCxnSpPr/>
            <p:nvPr/>
          </p:nvCxnSpPr>
          <p:spPr>
            <a:xfrm>
              <a:off x="5483226" y="82232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499" name="Google Shape;499;g215fea44a36_0_275"/>
            <p:cNvCxnSpPr/>
            <p:nvPr/>
          </p:nvCxnSpPr>
          <p:spPr>
            <a:xfrm>
              <a:off x="5483226" y="8667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500" name="Google Shape;500;g215fea44a36_0_275"/>
            <p:cNvCxnSpPr/>
            <p:nvPr/>
          </p:nvCxnSpPr>
          <p:spPr>
            <a:xfrm>
              <a:off x="5483226" y="912813"/>
              <a:ext cx="179400" cy="0"/>
            </a:xfrm>
            <a:prstGeom prst="straightConnector1">
              <a:avLst/>
            </a:prstGeom>
            <a:noFill/>
            <a:ln w="14275" cap="rnd" cmpd="sng">
              <a:solidFill>
                <a:schemeClr val="lt1"/>
              </a:solidFill>
              <a:prstDash val="solid"/>
              <a:round/>
              <a:headEnd type="none" w="med" len="med"/>
              <a:tailEnd type="none" w="med" len="med"/>
            </a:ln>
          </p:spPr>
        </p:cxnSp>
        <p:cxnSp>
          <p:nvCxnSpPr>
            <p:cNvPr id="501" name="Google Shape;501;g215fea44a36_0_275"/>
            <p:cNvCxnSpPr/>
            <p:nvPr/>
          </p:nvCxnSpPr>
          <p:spPr>
            <a:xfrm>
              <a:off x="5483226" y="957263"/>
              <a:ext cx="149100" cy="0"/>
            </a:xfrm>
            <a:prstGeom prst="straightConnector1">
              <a:avLst/>
            </a:prstGeom>
            <a:noFill/>
            <a:ln w="14275" cap="rnd" cmpd="sng">
              <a:solidFill>
                <a:schemeClr val="lt1"/>
              </a:solidFill>
              <a:prstDash val="solid"/>
              <a:round/>
              <a:headEnd type="none" w="med" len="med"/>
              <a:tailEnd type="none" w="med" len="med"/>
            </a:ln>
          </p:spPr>
        </p:cxnSp>
        <p:cxnSp>
          <p:nvCxnSpPr>
            <p:cNvPr id="502" name="Google Shape;502;g215fea44a36_0_275"/>
            <p:cNvCxnSpPr/>
            <p:nvPr/>
          </p:nvCxnSpPr>
          <p:spPr>
            <a:xfrm>
              <a:off x="5483226" y="1001713"/>
              <a:ext cx="104700" cy="0"/>
            </a:xfrm>
            <a:prstGeom prst="straightConnector1">
              <a:avLst/>
            </a:prstGeom>
            <a:noFill/>
            <a:ln w="14275" cap="rnd" cmpd="sng">
              <a:solidFill>
                <a:schemeClr val="lt1"/>
              </a:solidFill>
              <a:prstDash val="solid"/>
              <a:round/>
              <a:headEnd type="none" w="med" len="med"/>
              <a:tailEnd type="none" w="med" len="med"/>
            </a:ln>
          </p:spPr>
        </p:cxnSp>
      </p:grpSp>
      <p:pic>
        <p:nvPicPr>
          <p:cNvPr id="503" name="Google Shape;503;g215fea44a36_0_275" descr="Shape&#10;&#10;Description automatically generated with low confidence"/>
          <p:cNvPicPr preferRelativeResize="0"/>
          <p:nvPr/>
        </p:nvPicPr>
        <p:blipFill rotWithShape="1">
          <a:blip r:embed="rId3">
            <a:alphaModFix/>
          </a:blip>
          <a:srcRect/>
          <a:stretch/>
        </p:blipFill>
        <p:spPr>
          <a:xfrm>
            <a:off x="414873" y="3148934"/>
            <a:ext cx="181471" cy="228845"/>
          </a:xfrm>
          <a:prstGeom prst="rect">
            <a:avLst/>
          </a:prstGeom>
          <a:noFill/>
          <a:ln>
            <a:noFill/>
          </a:ln>
        </p:spPr>
      </p:pic>
      <p:grpSp>
        <p:nvGrpSpPr>
          <p:cNvPr id="504" name="Google Shape;504;g215fea44a36_0_275"/>
          <p:cNvGrpSpPr/>
          <p:nvPr/>
        </p:nvGrpSpPr>
        <p:grpSpPr>
          <a:xfrm>
            <a:off x="436627" y="3677964"/>
            <a:ext cx="134287" cy="244467"/>
            <a:chOff x="3379789" y="1452563"/>
            <a:chExt cx="239713" cy="346025"/>
          </a:xfrm>
        </p:grpSpPr>
        <p:sp>
          <p:nvSpPr>
            <p:cNvPr id="505" name="Google Shape;505;g215fea44a36_0_275"/>
            <p:cNvSpPr/>
            <p:nvPr/>
          </p:nvSpPr>
          <p:spPr>
            <a:xfrm>
              <a:off x="3409951" y="1452563"/>
              <a:ext cx="179388" cy="271463"/>
            </a:xfrm>
            <a:custGeom>
              <a:avLst/>
              <a:gdLst/>
              <a:ahLst/>
              <a:cxnLst/>
              <a:rect l="l" t="t" r="r" b="b"/>
              <a:pathLst>
                <a:path w="48" h="72" extrusionOk="0">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06" name="Google Shape;506;g215fea44a36_0_275"/>
            <p:cNvSpPr/>
            <p:nvPr/>
          </p:nvSpPr>
          <p:spPr>
            <a:xfrm>
              <a:off x="3379789" y="1603376"/>
              <a:ext cx="239713" cy="150813"/>
            </a:xfrm>
            <a:custGeom>
              <a:avLst/>
              <a:gdLst/>
              <a:ahLst/>
              <a:cxnLst/>
              <a:rect l="l" t="t" r="r" b="b"/>
              <a:pathLst>
                <a:path w="64" h="40" extrusionOk="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507" name="Google Shape;507;g215fea44a36_0_275"/>
            <p:cNvCxnSpPr/>
            <p:nvPr/>
          </p:nvCxnSpPr>
          <p:spPr>
            <a:xfrm>
              <a:off x="3498851" y="1754188"/>
              <a:ext cx="0" cy="44400"/>
            </a:xfrm>
            <a:prstGeom prst="straightConnector1">
              <a:avLst/>
            </a:prstGeom>
            <a:noFill/>
            <a:ln w="9525" cap="rnd" cmpd="sng">
              <a:solidFill>
                <a:schemeClr val="lt1"/>
              </a:solidFill>
              <a:prstDash val="solid"/>
              <a:round/>
              <a:headEnd type="none" w="med" len="med"/>
              <a:tailEnd type="none" w="med" len="med"/>
            </a:ln>
          </p:spPr>
        </p:cxnSp>
        <p:cxnSp>
          <p:nvCxnSpPr>
            <p:cNvPr id="508" name="Google Shape;508;g215fea44a36_0_275"/>
            <p:cNvCxnSpPr/>
            <p:nvPr/>
          </p:nvCxnSpPr>
          <p:spPr>
            <a:xfrm>
              <a:off x="3498851" y="1452563"/>
              <a:ext cx="0" cy="45900"/>
            </a:xfrm>
            <a:prstGeom prst="straightConnector1">
              <a:avLst/>
            </a:prstGeom>
            <a:noFill/>
            <a:ln w="9525" cap="rnd" cmpd="sng">
              <a:solidFill>
                <a:schemeClr val="lt1"/>
              </a:solidFill>
              <a:prstDash val="solid"/>
              <a:round/>
              <a:headEnd type="none" w="med" len="med"/>
              <a:tailEnd type="none" w="med" len="med"/>
            </a:ln>
          </p:spPr>
        </p:cxnSp>
        <p:cxnSp>
          <p:nvCxnSpPr>
            <p:cNvPr id="509" name="Google Shape;509;g215fea44a36_0_275"/>
            <p:cNvCxnSpPr/>
            <p:nvPr/>
          </p:nvCxnSpPr>
          <p:spPr>
            <a:xfrm>
              <a:off x="3529014"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510" name="Google Shape;510;g215fea44a36_0_275"/>
            <p:cNvCxnSpPr/>
            <p:nvPr/>
          </p:nvCxnSpPr>
          <p:spPr>
            <a:xfrm>
              <a:off x="3468689"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511" name="Google Shape;511;g215fea44a36_0_275"/>
            <p:cNvCxnSpPr/>
            <p:nvPr/>
          </p:nvCxnSpPr>
          <p:spPr>
            <a:xfrm>
              <a:off x="3379789" y="1633538"/>
              <a:ext cx="239700" cy="0"/>
            </a:xfrm>
            <a:prstGeom prst="straightConnector1">
              <a:avLst/>
            </a:prstGeom>
            <a:noFill/>
            <a:ln w="9525" cap="flat" cmpd="sng">
              <a:solidFill>
                <a:schemeClr val="lt1"/>
              </a:solidFill>
              <a:prstDash val="solid"/>
              <a:round/>
              <a:headEnd type="none" w="med" len="med"/>
              <a:tailEnd type="none" w="med" len="med"/>
            </a:ln>
          </p:spPr>
        </p:cxnSp>
        <p:cxnSp>
          <p:nvCxnSpPr>
            <p:cNvPr id="512" name="Google Shape;512;g215fea44a36_0_275"/>
            <p:cNvCxnSpPr/>
            <p:nvPr/>
          </p:nvCxnSpPr>
          <p:spPr>
            <a:xfrm>
              <a:off x="3409951" y="1543051"/>
              <a:ext cx="58800" cy="0"/>
            </a:xfrm>
            <a:prstGeom prst="straightConnector1">
              <a:avLst/>
            </a:prstGeom>
            <a:noFill/>
            <a:ln w="9525" cap="rnd" cmpd="sng">
              <a:solidFill>
                <a:schemeClr val="lt1"/>
              </a:solidFill>
              <a:prstDash val="solid"/>
              <a:round/>
              <a:headEnd type="none" w="med" len="med"/>
              <a:tailEnd type="none" w="med" len="med"/>
            </a:ln>
          </p:spPr>
        </p:cxnSp>
        <p:cxnSp>
          <p:nvCxnSpPr>
            <p:cNvPr id="513" name="Google Shape;513;g215fea44a36_0_275"/>
            <p:cNvCxnSpPr/>
            <p:nvPr/>
          </p:nvCxnSpPr>
          <p:spPr>
            <a:xfrm>
              <a:off x="3409951" y="1573213"/>
              <a:ext cx="58800" cy="0"/>
            </a:xfrm>
            <a:prstGeom prst="straightConnector1">
              <a:avLst/>
            </a:prstGeom>
            <a:noFill/>
            <a:ln w="9525" cap="rnd" cmpd="sng">
              <a:solidFill>
                <a:schemeClr val="lt1"/>
              </a:solidFill>
              <a:prstDash val="solid"/>
              <a:round/>
              <a:headEnd type="none" w="med" len="med"/>
              <a:tailEnd type="none" w="med" len="med"/>
            </a:ln>
          </p:spPr>
        </p:cxnSp>
        <p:cxnSp>
          <p:nvCxnSpPr>
            <p:cNvPr id="514" name="Google Shape;514;g215fea44a36_0_275"/>
            <p:cNvCxnSpPr/>
            <p:nvPr/>
          </p:nvCxnSpPr>
          <p:spPr>
            <a:xfrm rot="10800000">
              <a:off x="3529039" y="1543051"/>
              <a:ext cx="60300" cy="0"/>
            </a:xfrm>
            <a:prstGeom prst="straightConnector1">
              <a:avLst/>
            </a:prstGeom>
            <a:noFill/>
            <a:ln w="9525" cap="rnd" cmpd="sng">
              <a:solidFill>
                <a:schemeClr val="lt1"/>
              </a:solidFill>
              <a:prstDash val="solid"/>
              <a:round/>
              <a:headEnd type="none" w="med" len="med"/>
              <a:tailEnd type="none" w="med" len="med"/>
            </a:ln>
          </p:spPr>
        </p:cxnSp>
        <p:cxnSp>
          <p:nvCxnSpPr>
            <p:cNvPr id="515" name="Google Shape;515;g215fea44a36_0_275"/>
            <p:cNvCxnSpPr/>
            <p:nvPr/>
          </p:nvCxnSpPr>
          <p:spPr>
            <a:xfrm rot="10800000">
              <a:off x="3529039" y="1573213"/>
              <a:ext cx="60300" cy="0"/>
            </a:xfrm>
            <a:prstGeom prst="straightConnector1">
              <a:avLst/>
            </a:prstGeom>
            <a:noFill/>
            <a:ln w="9525" cap="rnd" cmpd="sng">
              <a:solidFill>
                <a:schemeClr val="lt1"/>
              </a:solidFill>
              <a:prstDash val="solid"/>
              <a:round/>
              <a:headEnd type="none" w="med" len="med"/>
              <a:tailEnd type="none" w="med" len="med"/>
            </a:ln>
          </p:spPr>
        </p:cxnSp>
        <p:cxnSp>
          <p:nvCxnSpPr>
            <p:cNvPr id="516" name="Google Shape;516;g215fea44a36_0_275"/>
            <p:cNvCxnSpPr/>
            <p:nvPr/>
          </p:nvCxnSpPr>
          <p:spPr>
            <a:xfrm>
              <a:off x="3409951" y="1603376"/>
              <a:ext cx="58800" cy="0"/>
            </a:xfrm>
            <a:prstGeom prst="straightConnector1">
              <a:avLst/>
            </a:prstGeom>
            <a:noFill/>
            <a:ln w="9525" cap="rnd" cmpd="sng">
              <a:solidFill>
                <a:schemeClr val="lt1"/>
              </a:solidFill>
              <a:prstDash val="solid"/>
              <a:round/>
              <a:headEnd type="none" w="med" len="med"/>
              <a:tailEnd type="none" w="med" len="med"/>
            </a:ln>
          </p:spPr>
        </p:cxnSp>
        <p:cxnSp>
          <p:nvCxnSpPr>
            <p:cNvPr id="517" name="Google Shape;517;g215fea44a36_0_275"/>
            <p:cNvCxnSpPr/>
            <p:nvPr/>
          </p:nvCxnSpPr>
          <p:spPr>
            <a:xfrm rot="10800000">
              <a:off x="3529039" y="1603376"/>
              <a:ext cx="60300" cy="0"/>
            </a:xfrm>
            <a:prstGeom prst="straightConnector1">
              <a:avLst/>
            </a:prstGeom>
            <a:noFill/>
            <a:ln w="9525" cap="rnd" cmpd="sng">
              <a:solidFill>
                <a:schemeClr val="lt1"/>
              </a:solidFill>
              <a:prstDash val="solid"/>
              <a:round/>
              <a:headEnd type="none" w="med" len="med"/>
              <a:tailEnd type="none" w="med" len="med"/>
            </a:ln>
          </p:spPr>
        </p:cxnSp>
      </p:grpSp>
      <p:grpSp>
        <p:nvGrpSpPr>
          <p:cNvPr id="518" name="Google Shape;518;g215fea44a36_0_275"/>
          <p:cNvGrpSpPr/>
          <p:nvPr/>
        </p:nvGrpSpPr>
        <p:grpSpPr>
          <a:xfrm>
            <a:off x="424286" y="4310353"/>
            <a:ext cx="163140" cy="205707"/>
            <a:chOff x="6203951" y="2895601"/>
            <a:chExt cx="346075" cy="346075"/>
          </a:xfrm>
        </p:grpSpPr>
        <p:sp>
          <p:nvSpPr>
            <p:cNvPr id="519" name="Google Shape;519;g215fea44a36_0_275"/>
            <p:cNvSpPr/>
            <p:nvPr/>
          </p:nvSpPr>
          <p:spPr>
            <a:xfrm>
              <a:off x="6264276" y="3076576"/>
              <a:ext cx="60325" cy="58738"/>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20" name="Google Shape;520;g215fea44a36_0_275"/>
            <p:cNvSpPr/>
            <p:nvPr/>
          </p:nvSpPr>
          <p:spPr>
            <a:xfrm>
              <a:off x="6324601" y="2940051"/>
              <a:ext cx="90488" cy="150813"/>
            </a:xfrm>
            <a:custGeom>
              <a:avLst/>
              <a:gdLst/>
              <a:ahLst/>
              <a:cxnLst/>
              <a:rect l="l" t="t" r="r" b="b"/>
              <a:pathLst>
                <a:path w="57" h="95" extrusionOk="0">
                  <a:moveTo>
                    <a:pt x="0" y="95"/>
                  </a:moveTo>
                  <a:lnTo>
                    <a:pt x="0" y="38"/>
                  </a:lnTo>
                  <a:lnTo>
                    <a:pt x="57" y="0"/>
                  </a:lnTo>
                  <a:lnTo>
                    <a:pt x="57" y="71"/>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21" name="Google Shape;521;g215fea44a36_0_275"/>
            <p:cNvSpPr/>
            <p:nvPr/>
          </p:nvSpPr>
          <p:spPr>
            <a:xfrm>
              <a:off x="6203951" y="2895601"/>
              <a:ext cx="300000" cy="300000"/>
            </a:xfrm>
            <a:prstGeom prst="rect">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22" name="Google Shape;522;g215fea44a36_0_275"/>
            <p:cNvSpPr/>
            <p:nvPr/>
          </p:nvSpPr>
          <p:spPr>
            <a:xfrm>
              <a:off x="6248401" y="2940051"/>
              <a:ext cx="301625" cy="301625"/>
            </a:xfrm>
            <a:custGeom>
              <a:avLst/>
              <a:gdLst/>
              <a:ahLst/>
              <a:cxnLst/>
              <a:rect l="l" t="t" r="r" b="b"/>
              <a:pathLst>
                <a:path w="190" h="190" extrusionOk="0">
                  <a:moveTo>
                    <a:pt x="180" y="0"/>
                  </a:moveTo>
                  <a:lnTo>
                    <a:pt x="190" y="0"/>
                  </a:lnTo>
                  <a:lnTo>
                    <a:pt x="190" y="190"/>
                  </a:lnTo>
                  <a:lnTo>
                    <a:pt x="0" y="190"/>
                  </a:lnTo>
                  <a:lnTo>
                    <a:pt x="0" y="180"/>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23" name="Google Shape;523;g215fea44a36_0_275"/>
            <p:cNvSpPr/>
            <p:nvPr/>
          </p:nvSpPr>
          <p:spPr>
            <a:xfrm>
              <a:off x="6354764" y="3046413"/>
              <a:ext cx="60325" cy="60325"/>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524" name="Google Shape;524;g215fea44a36_0_275"/>
          <p:cNvGrpSpPr/>
          <p:nvPr/>
        </p:nvGrpSpPr>
        <p:grpSpPr>
          <a:xfrm>
            <a:off x="426663" y="4948889"/>
            <a:ext cx="158060" cy="229956"/>
            <a:chOff x="5581651" y="2895601"/>
            <a:chExt cx="300038" cy="346163"/>
          </a:xfrm>
        </p:grpSpPr>
        <p:sp>
          <p:nvSpPr>
            <p:cNvPr id="525" name="Google Shape;525;g215fea44a36_0_275"/>
            <p:cNvSpPr/>
            <p:nvPr/>
          </p:nvSpPr>
          <p:spPr>
            <a:xfrm>
              <a:off x="5619751" y="3014664"/>
              <a:ext cx="225300" cy="2271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26" name="Google Shape;526;g215fea44a36_0_275"/>
            <p:cNvSpPr/>
            <p:nvPr/>
          </p:nvSpPr>
          <p:spPr>
            <a:xfrm>
              <a:off x="5702301" y="3098801"/>
              <a:ext cx="58800" cy="588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27" name="Google Shape;527;g215fea44a36_0_275"/>
            <p:cNvSpPr/>
            <p:nvPr/>
          </p:nvSpPr>
          <p:spPr>
            <a:xfrm>
              <a:off x="5724526" y="3121026"/>
              <a:ext cx="14400" cy="14400"/>
            </a:xfrm>
            <a:prstGeom prst="ellipse">
              <a:avLst/>
            </a:prstGeom>
            <a:noFill/>
            <a:ln w="142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28" name="Google Shape;528;g215fea44a36_0_275"/>
            <p:cNvSpPr/>
            <p:nvPr/>
          </p:nvSpPr>
          <p:spPr>
            <a:xfrm>
              <a:off x="5732463" y="3063876"/>
              <a:ext cx="63500" cy="65088"/>
            </a:xfrm>
            <a:custGeom>
              <a:avLst/>
              <a:gdLst/>
              <a:ahLst/>
              <a:cxnLst/>
              <a:rect l="l" t="t" r="r" b="b"/>
              <a:pathLst>
                <a:path w="17" h="17" extrusionOk="0">
                  <a:moveTo>
                    <a:pt x="0" y="0"/>
                  </a:moveTo>
                  <a:cubicBezTo>
                    <a:pt x="10" y="0"/>
                    <a:pt x="17" y="7"/>
                    <a:pt x="17" y="1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29" name="Google Shape;529;g215fea44a36_0_275"/>
            <p:cNvSpPr/>
            <p:nvPr/>
          </p:nvSpPr>
          <p:spPr>
            <a:xfrm>
              <a:off x="5667376" y="3128964"/>
              <a:ext cx="65088" cy="63500"/>
            </a:xfrm>
            <a:custGeom>
              <a:avLst/>
              <a:gdLst/>
              <a:ahLst/>
              <a:cxnLst/>
              <a:rect l="l" t="t" r="r" b="b"/>
              <a:pathLst>
                <a:path w="17" h="17" extrusionOk="0">
                  <a:moveTo>
                    <a:pt x="17" y="17"/>
                  </a:moveTo>
                  <a:cubicBezTo>
                    <a:pt x="7" y="17"/>
                    <a:pt x="0" y="1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30" name="Google Shape;530;g215fea44a36_0_275"/>
            <p:cNvSpPr/>
            <p:nvPr/>
          </p:nvSpPr>
          <p:spPr>
            <a:xfrm>
              <a:off x="5581651" y="2895601"/>
              <a:ext cx="300038" cy="179388"/>
            </a:xfrm>
            <a:custGeom>
              <a:avLst/>
              <a:gdLst/>
              <a:ahLst/>
              <a:cxnLst/>
              <a:rect l="l" t="t" r="r" b="b"/>
              <a:pathLst>
                <a:path w="80" h="48" extrusionOk="0">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531" name="Google Shape;531;g215fea44a36_0_275" descr="Badge Question Mark outline"/>
          <p:cNvPicPr preferRelativeResize="0"/>
          <p:nvPr/>
        </p:nvPicPr>
        <p:blipFill rotWithShape="1">
          <a:blip r:embed="rId4">
            <a:alphaModFix/>
          </a:blip>
          <a:srcRect/>
          <a:stretch/>
        </p:blipFill>
        <p:spPr>
          <a:xfrm>
            <a:off x="409675" y="5497454"/>
            <a:ext cx="199353" cy="251394"/>
          </a:xfrm>
          <a:prstGeom prst="rect">
            <a:avLst/>
          </a:prstGeom>
          <a:noFill/>
          <a:ln>
            <a:noFill/>
          </a:ln>
        </p:spPr>
      </p:pic>
      <p:pic>
        <p:nvPicPr>
          <p:cNvPr id="532" name="Google Shape;532;g215fea44a36_0_275"/>
          <p:cNvPicPr preferRelativeResize="0"/>
          <p:nvPr/>
        </p:nvPicPr>
        <p:blipFill>
          <a:blip r:embed="rId5">
            <a:alphaModFix/>
          </a:blip>
          <a:stretch>
            <a:fillRect/>
          </a:stretch>
        </p:blipFill>
        <p:spPr>
          <a:xfrm>
            <a:off x="227641" y="464036"/>
            <a:ext cx="1803924" cy="541706"/>
          </a:xfrm>
          <a:prstGeom prst="rect">
            <a:avLst/>
          </a:prstGeom>
          <a:noFill/>
          <a:ln>
            <a:noFill/>
          </a:ln>
        </p:spPr>
      </p:pic>
      <p:sp>
        <p:nvSpPr>
          <p:cNvPr id="533" name="Google Shape;533;g215fea44a36_0_275"/>
          <p:cNvSpPr/>
          <p:nvPr/>
        </p:nvSpPr>
        <p:spPr>
          <a:xfrm>
            <a:off x="248200" y="3592250"/>
            <a:ext cx="1610400" cy="384300"/>
          </a:xfrm>
          <a:prstGeom prst="roundRect">
            <a:avLst>
              <a:gd name="adj" fmla="val 16667"/>
            </a:avLst>
          </a:prstGeom>
          <a:gradFill>
            <a:gsLst>
              <a:gs pos="0">
                <a:srgbClr val="7F7F7F">
                  <a:alpha val="44705"/>
                </a:srgbClr>
              </a:gs>
              <a:gs pos="100000">
                <a:srgbClr val="191414">
                  <a:alpha val="24705"/>
                </a:srgbClr>
              </a:gs>
            </a:gsLst>
            <a:lin ang="4199895" scaled="0"/>
          </a:gradFill>
          <a:ln>
            <a:noFill/>
          </a:ln>
        </p:spPr>
        <p:txBody>
          <a:bodyPr spcFirstLastPara="1" wrap="square" lIns="684000" tIns="45700" rIns="91425" bIns="45700" anchor="ctr" anchorCtr="0">
            <a:noAutofit/>
          </a:bodyPr>
          <a:lstStyle/>
          <a:p>
            <a:pPr marL="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Feedback</a:t>
            </a:r>
            <a:endParaRPr sz="1100" b="1">
              <a:solidFill>
                <a:schemeClr val="lt1"/>
              </a:solidFill>
              <a:latin typeface="Quattrocento Sans"/>
              <a:ea typeface="Quattrocento Sans"/>
              <a:cs typeface="Quattrocento Sans"/>
              <a:sym typeface="Quattrocento Sans"/>
            </a:endParaRPr>
          </a:p>
        </p:txBody>
      </p:sp>
      <p:sp>
        <p:nvSpPr>
          <p:cNvPr id="534" name="Google Shape;534;g215fea44a36_0_275"/>
          <p:cNvSpPr txBox="1"/>
          <p:nvPr/>
        </p:nvSpPr>
        <p:spPr>
          <a:xfrm>
            <a:off x="4249960" y="1511833"/>
            <a:ext cx="4284000" cy="4935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r>
              <a:rPr lang="en-US" sz="2500" b="1">
                <a:solidFill>
                  <a:schemeClr val="lt1"/>
                </a:solidFill>
                <a:latin typeface="Quattrocento Sans"/>
                <a:ea typeface="Quattrocento Sans"/>
                <a:cs typeface="Quattrocento Sans"/>
                <a:sym typeface="Quattrocento Sans"/>
              </a:rPr>
              <a:t>Positives</a:t>
            </a:r>
            <a:endParaRPr sz="1900">
              <a:solidFill>
                <a:schemeClr val="lt1"/>
              </a:solidFill>
              <a:latin typeface="Quattrocento Sans"/>
              <a:ea typeface="Quattrocento Sans"/>
              <a:cs typeface="Quattrocento Sans"/>
              <a:sym typeface="Quattrocento Sans"/>
            </a:endParaRPr>
          </a:p>
        </p:txBody>
      </p:sp>
      <p:grpSp>
        <p:nvGrpSpPr>
          <p:cNvPr id="535" name="Google Shape;535;g215fea44a36_0_275"/>
          <p:cNvGrpSpPr/>
          <p:nvPr/>
        </p:nvGrpSpPr>
        <p:grpSpPr>
          <a:xfrm>
            <a:off x="3695017" y="1566434"/>
            <a:ext cx="407571" cy="384294"/>
            <a:chOff x="6687497" y="2852279"/>
            <a:chExt cx="685800" cy="628650"/>
          </a:xfrm>
        </p:grpSpPr>
        <p:sp>
          <p:nvSpPr>
            <p:cNvPr id="536" name="Google Shape;536;g215fea44a36_0_275" descr="Headphones outline"/>
            <p:cNvSpPr/>
            <p:nvPr/>
          </p:nvSpPr>
          <p:spPr>
            <a:xfrm>
              <a:off x="6687497" y="2852279"/>
              <a:ext cx="685800" cy="533400"/>
            </a:xfrm>
            <a:custGeom>
              <a:avLst/>
              <a:gdLst/>
              <a:ahLst/>
              <a:cxnLst/>
              <a:rect l="l" t="t" r="r" b="b"/>
              <a:pathLst>
                <a:path w="685800" h="533400" extrusionOk="0">
                  <a:moveTo>
                    <a:pt x="342900" y="0"/>
                  </a:moveTo>
                  <a:cubicBezTo>
                    <a:pt x="532191" y="210"/>
                    <a:pt x="685590" y="153609"/>
                    <a:pt x="685800" y="342900"/>
                  </a:cubicBezTo>
                  <a:lnTo>
                    <a:pt x="685800" y="523875"/>
                  </a:lnTo>
                  <a:cubicBezTo>
                    <a:pt x="685800" y="529136"/>
                    <a:pt x="681536" y="533400"/>
                    <a:pt x="676275" y="533400"/>
                  </a:cubicBezTo>
                  <a:cubicBezTo>
                    <a:pt x="671014" y="533400"/>
                    <a:pt x="666750" y="529136"/>
                    <a:pt x="666750" y="523875"/>
                  </a:cubicBezTo>
                  <a:lnTo>
                    <a:pt x="666750" y="495300"/>
                  </a:lnTo>
                  <a:lnTo>
                    <a:pt x="610874" y="495300"/>
                  </a:lnTo>
                  <a:lnTo>
                    <a:pt x="610874" y="476250"/>
                  </a:lnTo>
                  <a:lnTo>
                    <a:pt x="666750" y="476250"/>
                  </a:lnTo>
                  <a:lnTo>
                    <a:pt x="666750" y="342900"/>
                  </a:lnTo>
                  <a:cubicBezTo>
                    <a:pt x="666750" y="164042"/>
                    <a:pt x="521758" y="19050"/>
                    <a:pt x="342900" y="19050"/>
                  </a:cubicBezTo>
                  <a:cubicBezTo>
                    <a:pt x="164042" y="19050"/>
                    <a:pt x="19050" y="164042"/>
                    <a:pt x="19050" y="342900"/>
                  </a:cubicBezTo>
                  <a:lnTo>
                    <a:pt x="19050" y="476250"/>
                  </a:lnTo>
                  <a:lnTo>
                    <a:pt x="72331" y="476250"/>
                  </a:lnTo>
                  <a:lnTo>
                    <a:pt x="72331" y="495300"/>
                  </a:lnTo>
                  <a:lnTo>
                    <a:pt x="19050" y="495300"/>
                  </a:lnTo>
                  <a:lnTo>
                    <a:pt x="19050" y="523875"/>
                  </a:lnTo>
                  <a:cubicBezTo>
                    <a:pt x="19050" y="529136"/>
                    <a:pt x="14786" y="533400"/>
                    <a:pt x="9525" y="533400"/>
                  </a:cubicBezTo>
                  <a:cubicBezTo>
                    <a:pt x="4264" y="533400"/>
                    <a:pt x="0" y="529136"/>
                    <a:pt x="0" y="523875"/>
                  </a:cubicBezTo>
                  <a:lnTo>
                    <a:pt x="0" y="342900"/>
                  </a:lnTo>
                  <a:cubicBezTo>
                    <a:pt x="210" y="153609"/>
                    <a:pt x="153609" y="210"/>
                    <a:pt x="3429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37" name="Google Shape;537;g215fea44a36_0_275"/>
            <p:cNvSpPr/>
            <p:nvPr/>
          </p:nvSpPr>
          <p:spPr>
            <a:xfrm>
              <a:off x="6761125" y="3195179"/>
              <a:ext cx="538543" cy="285750"/>
            </a:xfrm>
            <a:custGeom>
              <a:avLst/>
              <a:gdLst/>
              <a:ahLst/>
              <a:cxnLst/>
              <a:rect l="l" t="t" r="r" b="b"/>
              <a:pathLst>
                <a:path w="538543" h="285750" extrusionOk="0">
                  <a:moveTo>
                    <a:pt x="442019" y="19050"/>
                  </a:moveTo>
                  <a:cubicBezTo>
                    <a:pt x="431498" y="19050"/>
                    <a:pt x="422969" y="27579"/>
                    <a:pt x="422969" y="38100"/>
                  </a:cubicBezTo>
                  <a:lnTo>
                    <a:pt x="422969" y="247650"/>
                  </a:lnTo>
                  <a:cubicBezTo>
                    <a:pt x="422969" y="258171"/>
                    <a:pt x="431498" y="266700"/>
                    <a:pt x="442019" y="266700"/>
                  </a:cubicBezTo>
                  <a:lnTo>
                    <a:pt x="499169" y="266700"/>
                  </a:lnTo>
                  <a:cubicBezTo>
                    <a:pt x="509690" y="266700"/>
                    <a:pt x="518219" y="258171"/>
                    <a:pt x="518219" y="247650"/>
                  </a:cubicBezTo>
                  <a:lnTo>
                    <a:pt x="518219" y="38100"/>
                  </a:lnTo>
                  <a:cubicBezTo>
                    <a:pt x="518219" y="27579"/>
                    <a:pt x="509690" y="19050"/>
                    <a:pt x="499169" y="19050"/>
                  </a:cubicBezTo>
                  <a:close/>
                  <a:moveTo>
                    <a:pt x="41969" y="19050"/>
                  </a:moveTo>
                  <a:cubicBezTo>
                    <a:pt x="31448" y="19050"/>
                    <a:pt x="22919" y="27579"/>
                    <a:pt x="22919" y="38100"/>
                  </a:cubicBezTo>
                  <a:lnTo>
                    <a:pt x="22919" y="247650"/>
                  </a:lnTo>
                  <a:cubicBezTo>
                    <a:pt x="22919" y="258171"/>
                    <a:pt x="31448" y="266700"/>
                    <a:pt x="41969" y="266700"/>
                  </a:cubicBezTo>
                  <a:lnTo>
                    <a:pt x="99119" y="266700"/>
                  </a:lnTo>
                  <a:cubicBezTo>
                    <a:pt x="109640" y="266700"/>
                    <a:pt x="118169" y="258171"/>
                    <a:pt x="118169" y="247650"/>
                  </a:cubicBezTo>
                  <a:lnTo>
                    <a:pt x="118169" y="38100"/>
                  </a:lnTo>
                  <a:cubicBezTo>
                    <a:pt x="118169" y="27579"/>
                    <a:pt x="109640" y="19050"/>
                    <a:pt x="99119" y="19050"/>
                  </a:cubicBezTo>
                  <a:close/>
                  <a:moveTo>
                    <a:pt x="442019" y="0"/>
                  </a:moveTo>
                  <a:lnTo>
                    <a:pt x="499169" y="0"/>
                  </a:lnTo>
                  <a:cubicBezTo>
                    <a:pt x="520211" y="0"/>
                    <a:pt x="537269" y="17058"/>
                    <a:pt x="537269" y="38100"/>
                  </a:cubicBezTo>
                  <a:lnTo>
                    <a:pt x="537269" y="133350"/>
                  </a:lnTo>
                  <a:lnTo>
                    <a:pt x="538543" y="133350"/>
                  </a:lnTo>
                  <a:lnTo>
                    <a:pt x="538543" y="152400"/>
                  </a:lnTo>
                  <a:lnTo>
                    <a:pt x="537269" y="152400"/>
                  </a:lnTo>
                  <a:lnTo>
                    <a:pt x="537269" y="247650"/>
                  </a:lnTo>
                  <a:cubicBezTo>
                    <a:pt x="537269" y="268692"/>
                    <a:pt x="520211" y="285750"/>
                    <a:pt x="499169" y="285750"/>
                  </a:cubicBezTo>
                  <a:lnTo>
                    <a:pt x="442019" y="285750"/>
                  </a:lnTo>
                  <a:cubicBezTo>
                    <a:pt x="420977" y="285750"/>
                    <a:pt x="403919" y="268692"/>
                    <a:pt x="403919" y="247650"/>
                  </a:cubicBezTo>
                  <a:lnTo>
                    <a:pt x="403919" y="38100"/>
                  </a:lnTo>
                  <a:cubicBezTo>
                    <a:pt x="403919" y="17058"/>
                    <a:pt x="420977" y="0"/>
                    <a:pt x="442019" y="0"/>
                  </a:cubicBezTo>
                  <a:close/>
                  <a:moveTo>
                    <a:pt x="41969" y="0"/>
                  </a:moveTo>
                  <a:lnTo>
                    <a:pt x="99119" y="0"/>
                  </a:lnTo>
                  <a:cubicBezTo>
                    <a:pt x="120161" y="0"/>
                    <a:pt x="137219" y="17058"/>
                    <a:pt x="137219" y="38100"/>
                  </a:cubicBezTo>
                  <a:lnTo>
                    <a:pt x="137219" y="247650"/>
                  </a:lnTo>
                  <a:cubicBezTo>
                    <a:pt x="137219" y="268692"/>
                    <a:pt x="120161" y="285750"/>
                    <a:pt x="99119" y="285750"/>
                  </a:cubicBezTo>
                  <a:lnTo>
                    <a:pt x="41969" y="285750"/>
                  </a:lnTo>
                  <a:cubicBezTo>
                    <a:pt x="20927" y="285750"/>
                    <a:pt x="3869" y="268692"/>
                    <a:pt x="3869" y="247650"/>
                  </a:cubicBezTo>
                  <a:lnTo>
                    <a:pt x="3869" y="152400"/>
                  </a:lnTo>
                  <a:lnTo>
                    <a:pt x="0" y="152400"/>
                  </a:lnTo>
                  <a:lnTo>
                    <a:pt x="0" y="133350"/>
                  </a:lnTo>
                  <a:lnTo>
                    <a:pt x="3869" y="133350"/>
                  </a:lnTo>
                  <a:lnTo>
                    <a:pt x="3869" y="38100"/>
                  </a:lnTo>
                  <a:cubicBezTo>
                    <a:pt x="3869" y="17058"/>
                    <a:pt x="20927" y="0"/>
                    <a:pt x="41969" y="0"/>
                  </a:cubicBezTo>
                  <a:close/>
                </a:path>
              </a:pathLst>
            </a:cu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538" name="Google Shape;538;g215fea44a36_0_275"/>
          <p:cNvSpPr txBox="1"/>
          <p:nvPr/>
        </p:nvSpPr>
        <p:spPr>
          <a:xfrm>
            <a:off x="3710850" y="1970550"/>
            <a:ext cx="7463700" cy="1086900"/>
          </a:xfrm>
          <a:prstGeom prst="rect">
            <a:avLst/>
          </a:prstGeom>
          <a:noFill/>
          <a:ln>
            <a:noFill/>
          </a:ln>
        </p:spPr>
        <p:txBody>
          <a:bodyPr spcFirstLastPara="1" wrap="square" lIns="0" tIns="45700" rIns="0" bIns="45700" anchor="t" anchorCtr="0">
            <a:noAutofit/>
          </a:bodyPr>
          <a:lstStyle/>
          <a:p>
            <a:pPr marL="457200" marR="0" lvl="0" indent="-336550" algn="l" rtl="0">
              <a:lnSpc>
                <a:spcPct val="115000"/>
              </a:lnSpc>
              <a:spcBef>
                <a:spcPts val="0"/>
              </a:spcBef>
              <a:spcAft>
                <a:spcPts val="0"/>
              </a:spcAft>
              <a:buClr>
                <a:schemeClr val="lt1"/>
              </a:buClr>
              <a:buSzPts val="1700"/>
              <a:buFont typeface="Quattrocento Sans"/>
              <a:buChar char="-"/>
            </a:pPr>
            <a:r>
              <a:rPr lang="en-US" sz="1700" dirty="0">
                <a:solidFill>
                  <a:schemeClr val="lt1"/>
                </a:solidFill>
                <a:latin typeface="Quattrocento Sans"/>
                <a:ea typeface="Quattrocento Sans"/>
                <a:cs typeface="Quattrocento Sans"/>
                <a:sym typeface="Quattrocento Sans"/>
              </a:rPr>
              <a:t>Able to identify different audio features’ characteristics </a:t>
            </a:r>
            <a:endParaRPr sz="1700" dirty="0">
              <a:solidFill>
                <a:schemeClr val="lt1"/>
              </a:solidFill>
              <a:latin typeface="Quattrocento Sans"/>
              <a:ea typeface="Quattrocento Sans"/>
              <a:cs typeface="Quattrocento Sans"/>
              <a:sym typeface="Quattrocento Sans"/>
            </a:endParaRPr>
          </a:p>
          <a:p>
            <a:pPr marL="457200" marR="0" lvl="0" indent="-336550" algn="l" rtl="0">
              <a:lnSpc>
                <a:spcPct val="115000"/>
              </a:lnSpc>
              <a:spcBef>
                <a:spcPts val="0"/>
              </a:spcBef>
              <a:spcAft>
                <a:spcPts val="0"/>
              </a:spcAft>
              <a:buClr>
                <a:schemeClr val="lt1"/>
              </a:buClr>
              <a:buSzPts val="1700"/>
              <a:buFont typeface="Quattrocento Sans"/>
              <a:buChar char="-"/>
            </a:pPr>
            <a:r>
              <a:rPr lang="en-US" sz="1700" dirty="0">
                <a:solidFill>
                  <a:schemeClr val="lt1"/>
                </a:solidFill>
                <a:latin typeface="Quattrocento Sans"/>
                <a:ea typeface="Quattrocento Sans"/>
                <a:cs typeface="Quattrocento Sans"/>
                <a:sym typeface="Quattrocento Sans"/>
              </a:rPr>
              <a:t>Will consider trying out some genres listed in visualization</a:t>
            </a:r>
            <a:endParaRPr sz="1700" dirty="0">
              <a:solidFill>
                <a:schemeClr val="lt1"/>
              </a:solidFill>
              <a:latin typeface="Quattrocento Sans"/>
              <a:ea typeface="Quattrocento Sans"/>
              <a:cs typeface="Quattrocento Sans"/>
              <a:sym typeface="Quattrocento Sans"/>
            </a:endParaRPr>
          </a:p>
        </p:txBody>
      </p:sp>
      <p:sp>
        <p:nvSpPr>
          <p:cNvPr id="539" name="Google Shape;539;g215fea44a36_0_275"/>
          <p:cNvSpPr txBox="1"/>
          <p:nvPr/>
        </p:nvSpPr>
        <p:spPr>
          <a:xfrm>
            <a:off x="4265797" y="2879458"/>
            <a:ext cx="4284000" cy="4935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r>
              <a:rPr lang="en-US" sz="2500" b="1">
                <a:solidFill>
                  <a:schemeClr val="lt1"/>
                </a:solidFill>
                <a:latin typeface="Quattrocento Sans"/>
                <a:ea typeface="Quattrocento Sans"/>
                <a:cs typeface="Quattrocento Sans"/>
                <a:sym typeface="Quattrocento Sans"/>
              </a:rPr>
              <a:t>Negatives</a:t>
            </a:r>
            <a:endParaRPr sz="1900">
              <a:solidFill>
                <a:schemeClr val="lt1"/>
              </a:solidFill>
              <a:latin typeface="Quattrocento Sans"/>
              <a:ea typeface="Quattrocento Sans"/>
              <a:cs typeface="Quattrocento Sans"/>
              <a:sym typeface="Quattrocento Sans"/>
            </a:endParaRPr>
          </a:p>
        </p:txBody>
      </p:sp>
      <p:grpSp>
        <p:nvGrpSpPr>
          <p:cNvPr id="540" name="Google Shape;540;g215fea44a36_0_275"/>
          <p:cNvGrpSpPr/>
          <p:nvPr/>
        </p:nvGrpSpPr>
        <p:grpSpPr>
          <a:xfrm>
            <a:off x="3710854" y="2934059"/>
            <a:ext cx="407571" cy="384294"/>
            <a:chOff x="6687497" y="2852279"/>
            <a:chExt cx="685800" cy="628650"/>
          </a:xfrm>
        </p:grpSpPr>
        <p:sp>
          <p:nvSpPr>
            <p:cNvPr id="541" name="Google Shape;541;g215fea44a36_0_275" descr="Headphones outline"/>
            <p:cNvSpPr/>
            <p:nvPr/>
          </p:nvSpPr>
          <p:spPr>
            <a:xfrm>
              <a:off x="6687497" y="2852279"/>
              <a:ext cx="685800" cy="533400"/>
            </a:xfrm>
            <a:custGeom>
              <a:avLst/>
              <a:gdLst/>
              <a:ahLst/>
              <a:cxnLst/>
              <a:rect l="l" t="t" r="r" b="b"/>
              <a:pathLst>
                <a:path w="685800" h="533400" extrusionOk="0">
                  <a:moveTo>
                    <a:pt x="342900" y="0"/>
                  </a:moveTo>
                  <a:cubicBezTo>
                    <a:pt x="532191" y="210"/>
                    <a:pt x="685590" y="153609"/>
                    <a:pt x="685800" y="342900"/>
                  </a:cubicBezTo>
                  <a:lnTo>
                    <a:pt x="685800" y="523875"/>
                  </a:lnTo>
                  <a:cubicBezTo>
                    <a:pt x="685800" y="529136"/>
                    <a:pt x="681536" y="533400"/>
                    <a:pt x="676275" y="533400"/>
                  </a:cubicBezTo>
                  <a:cubicBezTo>
                    <a:pt x="671014" y="533400"/>
                    <a:pt x="666750" y="529136"/>
                    <a:pt x="666750" y="523875"/>
                  </a:cubicBezTo>
                  <a:lnTo>
                    <a:pt x="666750" y="495300"/>
                  </a:lnTo>
                  <a:lnTo>
                    <a:pt x="610874" y="495300"/>
                  </a:lnTo>
                  <a:lnTo>
                    <a:pt x="610874" y="476250"/>
                  </a:lnTo>
                  <a:lnTo>
                    <a:pt x="666750" y="476250"/>
                  </a:lnTo>
                  <a:lnTo>
                    <a:pt x="666750" y="342900"/>
                  </a:lnTo>
                  <a:cubicBezTo>
                    <a:pt x="666750" y="164042"/>
                    <a:pt x="521758" y="19050"/>
                    <a:pt x="342900" y="19050"/>
                  </a:cubicBezTo>
                  <a:cubicBezTo>
                    <a:pt x="164042" y="19050"/>
                    <a:pt x="19050" y="164042"/>
                    <a:pt x="19050" y="342900"/>
                  </a:cubicBezTo>
                  <a:lnTo>
                    <a:pt x="19050" y="476250"/>
                  </a:lnTo>
                  <a:lnTo>
                    <a:pt x="72331" y="476250"/>
                  </a:lnTo>
                  <a:lnTo>
                    <a:pt x="72331" y="495300"/>
                  </a:lnTo>
                  <a:lnTo>
                    <a:pt x="19050" y="495300"/>
                  </a:lnTo>
                  <a:lnTo>
                    <a:pt x="19050" y="523875"/>
                  </a:lnTo>
                  <a:cubicBezTo>
                    <a:pt x="19050" y="529136"/>
                    <a:pt x="14786" y="533400"/>
                    <a:pt x="9525" y="533400"/>
                  </a:cubicBezTo>
                  <a:cubicBezTo>
                    <a:pt x="4264" y="533400"/>
                    <a:pt x="0" y="529136"/>
                    <a:pt x="0" y="523875"/>
                  </a:cubicBezTo>
                  <a:lnTo>
                    <a:pt x="0" y="342900"/>
                  </a:lnTo>
                  <a:cubicBezTo>
                    <a:pt x="210" y="153609"/>
                    <a:pt x="153609" y="210"/>
                    <a:pt x="3429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42" name="Google Shape;542;g215fea44a36_0_275"/>
            <p:cNvSpPr/>
            <p:nvPr/>
          </p:nvSpPr>
          <p:spPr>
            <a:xfrm>
              <a:off x="6761125" y="3195179"/>
              <a:ext cx="538543" cy="285750"/>
            </a:xfrm>
            <a:custGeom>
              <a:avLst/>
              <a:gdLst/>
              <a:ahLst/>
              <a:cxnLst/>
              <a:rect l="l" t="t" r="r" b="b"/>
              <a:pathLst>
                <a:path w="538543" h="285750" extrusionOk="0">
                  <a:moveTo>
                    <a:pt x="442019" y="19050"/>
                  </a:moveTo>
                  <a:cubicBezTo>
                    <a:pt x="431498" y="19050"/>
                    <a:pt x="422969" y="27579"/>
                    <a:pt x="422969" y="38100"/>
                  </a:cubicBezTo>
                  <a:lnTo>
                    <a:pt x="422969" y="247650"/>
                  </a:lnTo>
                  <a:cubicBezTo>
                    <a:pt x="422969" y="258171"/>
                    <a:pt x="431498" y="266700"/>
                    <a:pt x="442019" y="266700"/>
                  </a:cubicBezTo>
                  <a:lnTo>
                    <a:pt x="499169" y="266700"/>
                  </a:lnTo>
                  <a:cubicBezTo>
                    <a:pt x="509690" y="266700"/>
                    <a:pt x="518219" y="258171"/>
                    <a:pt x="518219" y="247650"/>
                  </a:cubicBezTo>
                  <a:lnTo>
                    <a:pt x="518219" y="38100"/>
                  </a:lnTo>
                  <a:cubicBezTo>
                    <a:pt x="518219" y="27579"/>
                    <a:pt x="509690" y="19050"/>
                    <a:pt x="499169" y="19050"/>
                  </a:cubicBezTo>
                  <a:close/>
                  <a:moveTo>
                    <a:pt x="41969" y="19050"/>
                  </a:moveTo>
                  <a:cubicBezTo>
                    <a:pt x="31448" y="19050"/>
                    <a:pt x="22919" y="27579"/>
                    <a:pt x="22919" y="38100"/>
                  </a:cubicBezTo>
                  <a:lnTo>
                    <a:pt x="22919" y="247650"/>
                  </a:lnTo>
                  <a:cubicBezTo>
                    <a:pt x="22919" y="258171"/>
                    <a:pt x="31448" y="266700"/>
                    <a:pt x="41969" y="266700"/>
                  </a:cubicBezTo>
                  <a:lnTo>
                    <a:pt x="99119" y="266700"/>
                  </a:lnTo>
                  <a:cubicBezTo>
                    <a:pt x="109640" y="266700"/>
                    <a:pt x="118169" y="258171"/>
                    <a:pt x="118169" y="247650"/>
                  </a:cubicBezTo>
                  <a:lnTo>
                    <a:pt x="118169" y="38100"/>
                  </a:lnTo>
                  <a:cubicBezTo>
                    <a:pt x="118169" y="27579"/>
                    <a:pt x="109640" y="19050"/>
                    <a:pt x="99119" y="19050"/>
                  </a:cubicBezTo>
                  <a:close/>
                  <a:moveTo>
                    <a:pt x="442019" y="0"/>
                  </a:moveTo>
                  <a:lnTo>
                    <a:pt x="499169" y="0"/>
                  </a:lnTo>
                  <a:cubicBezTo>
                    <a:pt x="520211" y="0"/>
                    <a:pt x="537269" y="17058"/>
                    <a:pt x="537269" y="38100"/>
                  </a:cubicBezTo>
                  <a:lnTo>
                    <a:pt x="537269" y="133350"/>
                  </a:lnTo>
                  <a:lnTo>
                    <a:pt x="538543" y="133350"/>
                  </a:lnTo>
                  <a:lnTo>
                    <a:pt x="538543" y="152400"/>
                  </a:lnTo>
                  <a:lnTo>
                    <a:pt x="537269" y="152400"/>
                  </a:lnTo>
                  <a:lnTo>
                    <a:pt x="537269" y="247650"/>
                  </a:lnTo>
                  <a:cubicBezTo>
                    <a:pt x="537269" y="268692"/>
                    <a:pt x="520211" y="285750"/>
                    <a:pt x="499169" y="285750"/>
                  </a:cubicBezTo>
                  <a:lnTo>
                    <a:pt x="442019" y="285750"/>
                  </a:lnTo>
                  <a:cubicBezTo>
                    <a:pt x="420977" y="285750"/>
                    <a:pt x="403919" y="268692"/>
                    <a:pt x="403919" y="247650"/>
                  </a:cubicBezTo>
                  <a:lnTo>
                    <a:pt x="403919" y="38100"/>
                  </a:lnTo>
                  <a:cubicBezTo>
                    <a:pt x="403919" y="17058"/>
                    <a:pt x="420977" y="0"/>
                    <a:pt x="442019" y="0"/>
                  </a:cubicBezTo>
                  <a:close/>
                  <a:moveTo>
                    <a:pt x="41969" y="0"/>
                  </a:moveTo>
                  <a:lnTo>
                    <a:pt x="99119" y="0"/>
                  </a:lnTo>
                  <a:cubicBezTo>
                    <a:pt x="120161" y="0"/>
                    <a:pt x="137219" y="17058"/>
                    <a:pt x="137219" y="38100"/>
                  </a:cubicBezTo>
                  <a:lnTo>
                    <a:pt x="137219" y="247650"/>
                  </a:lnTo>
                  <a:cubicBezTo>
                    <a:pt x="137219" y="268692"/>
                    <a:pt x="120161" y="285750"/>
                    <a:pt x="99119" y="285750"/>
                  </a:cubicBezTo>
                  <a:lnTo>
                    <a:pt x="41969" y="285750"/>
                  </a:lnTo>
                  <a:cubicBezTo>
                    <a:pt x="20927" y="285750"/>
                    <a:pt x="3869" y="268692"/>
                    <a:pt x="3869" y="247650"/>
                  </a:cubicBezTo>
                  <a:lnTo>
                    <a:pt x="3869" y="152400"/>
                  </a:lnTo>
                  <a:lnTo>
                    <a:pt x="0" y="152400"/>
                  </a:lnTo>
                  <a:lnTo>
                    <a:pt x="0" y="133350"/>
                  </a:lnTo>
                  <a:lnTo>
                    <a:pt x="3869" y="133350"/>
                  </a:lnTo>
                  <a:lnTo>
                    <a:pt x="3869" y="38100"/>
                  </a:lnTo>
                  <a:cubicBezTo>
                    <a:pt x="3869" y="17058"/>
                    <a:pt x="20927" y="0"/>
                    <a:pt x="41969" y="0"/>
                  </a:cubicBezTo>
                  <a:close/>
                </a:path>
              </a:pathLst>
            </a:cu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543" name="Google Shape;543;g215fea44a36_0_275"/>
          <p:cNvSpPr txBox="1"/>
          <p:nvPr/>
        </p:nvSpPr>
        <p:spPr>
          <a:xfrm>
            <a:off x="4265797" y="4808958"/>
            <a:ext cx="4284000" cy="4935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r>
              <a:rPr lang="en-US" sz="2500" b="1">
                <a:solidFill>
                  <a:schemeClr val="lt1"/>
                </a:solidFill>
                <a:latin typeface="Quattrocento Sans"/>
                <a:ea typeface="Quattrocento Sans"/>
                <a:cs typeface="Quattrocento Sans"/>
                <a:sym typeface="Quattrocento Sans"/>
              </a:rPr>
              <a:t>Changes Made</a:t>
            </a:r>
            <a:endParaRPr sz="1900">
              <a:solidFill>
                <a:schemeClr val="lt1"/>
              </a:solidFill>
              <a:latin typeface="Quattrocento Sans"/>
              <a:ea typeface="Quattrocento Sans"/>
              <a:cs typeface="Quattrocento Sans"/>
              <a:sym typeface="Quattrocento Sans"/>
            </a:endParaRPr>
          </a:p>
        </p:txBody>
      </p:sp>
      <p:grpSp>
        <p:nvGrpSpPr>
          <p:cNvPr id="544" name="Google Shape;544;g215fea44a36_0_275"/>
          <p:cNvGrpSpPr/>
          <p:nvPr/>
        </p:nvGrpSpPr>
        <p:grpSpPr>
          <a:xfrm>
            <a:off x="3710854" y="4863559"/>
            <a:ext cx="407571" cy="384294"/>
            <a:chOff x="6687497" y="2852279"/>
            <a:chExt cx="685800" cy="628650"/>
          </a:xfrm>
        </p:grpSpPr>
        <p:sp>
          <p:nvSpPr>
            <p:cNvPr id="545" name="Google Shape;545;g215fea44a36_0_275" descr="Headphones outline"/>
            <p:cNvSpPr/>
            <p:nvPr/>
          </p:nvSpPr>
          <p:spPr>
            <a:xfrm>
              <a:off x="6687497" y="2852279"/>
              <a:ext cx="685800" cy="533400"/>
            </a:xfrm>
            <a:custGeom>
              <a:avLst/>
              <a:gdLst/>
              <a:ahLst/>
              <a:cxnLst/>
              <a:rect l="l" t="t" r="r" b="b"/>
              <a:pathLst>
                <a:path w="685800" h="533400" extrusionOk="0">
                  <a:moveTo>
                    <a:pt x="342900" y="0"/>
                  </a:moveTo>
                  <a:cubicBezTo>
                    <a:pt x="532191" y="210"/>
                    <a:pt x="685590" y="153609"/>
                    <a:pt x="685800" y="342900"/>
                  </a:cubicBezTo>
                  <a:lnTo>
                    <a:pt x="685800" y="523875"/>
                  </a:lnTo>
                  <a:cubicBezTo>
                    <a:pt x="685800" y="529136"/>
                    <a:pt x="681536" y="533400"/>
                    <a:pt x="676275" y="533400"/>
                  </a:cubicBezTo>
                  <a:cubicBezTo>
                    <a:pt x="671014" y="533400"/>
                    <a:pt x="666750" y="529136"/>
                    <a:pt x="666750" y="523875"/>
                  </a:cubicBezTo>
                  <a:lnTo>
                    <a:pt x="666750" y="495300"/>
                  </a:lnTo>
                  <a:lnTo>
                    <a:pt x="610874" y="495300"/>
                  </a:lnTo>
                  <a:lnTo>
                    <a:pt x="610874" y="476250"/>
                  </a:lnTo>
                  <a:lnTo>
                    <a:pt x="666750" y="476250"/>
                  </a:lnTo>
                  <a:lnTo>
                    <a:pt x="666750" y="342900"/>
                  </a:lnTo>
                  <a:cubicBezTo>
                    <a:pt x="666750" y="164042"/>
                    <a:pt x="521758" y="19050"/>
                    <a:pt x="342900" y="19050"/>
                  </a:cubicBezTo>
                  <a:cubicBezTo>
                    <a:pt x="164042" y="19050"/>
                    <a:pt x="19050" y="164042"/>
                    <a:pt x="19050" y="342900"/>
                  </a:cubicBezTo>
                  <a:lnTo>
                    <a:pt x="19050" y="476250"/>
                  </a:lnTo>
                  <a:lnTo>
                    <a:pt x="72331" y="476250"/>
                  </a:lnTo>
                  <a:lnTo>
                    <a:pt x="72331" y="495300"/>
                  </a:lnTo>
                  <a:lnTo>
                    <a:pt x="19050" y="495300"/>
                  </a:lnTo>
                  <a:lnTo>
                    <a:pt x="19050" y="523875"/>
                  </a:lnTo>
                  <a:cubicBezTo>
                    <a:pt x="19050" y="529136"/>
                    <a:pt x="14786" y="533400"/>
                    <a:pt x="9525" y="533400"/>
                  </a:cubicBezTo>
                  <a:cubicBezTo>
                    <a:pt x="4264" y="533400"/>
                    <a:pt x="0" y="529136"/>
                    <a:pt x="0" y="523875"/>
                  </a:cubicBezTo>
                  <a:lnTo>
                    <a:pt x="0" y="342900"/>
                  </a:lnTo>
                  <a:cubicBezTo>
                    <a:pt x="210" y="153609"/>
                    <a:pt x="153609" y="210"/>
                    <a:pt x="3429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46" name="Google Shape;546;g215fea44a36_0_275"/>
            <p:cNvSpPr/>
            <p:nvPr/>
          </p:nvSpPr>
          <p:spPr>
            <a:xfrm>
              <a:off x="6761125" y="3195179"/>
              <a:ext cx="538543" cy="285750"/>
            </a:xfrm>
            <a:custGeom>
              <a:avLst/>
              <a:gdLst/>
              <a:ahLst/>
              <a:cxnLst/>
              <a:rect l="l" t="t" r="r" b="b"/>
              <a:pathLst>
                <a:path w="538543" h="285750" extrusionOk="0">
                  <a:moveTo>
                    <a:pt x="442019" y="19050"/>
                  </a:moveTo>
                  <a:cubicBezTo>
                    <a:pt x="431498" y="19050"/>
                    <a:pt x="422969" y="27579"/>
                    <a:pt x="422969" y="38100"/>
                  </a:cubicBezTo>
                  <a:lnTo>
                    <a:pt x="422969" y="247650"/>
                  </a:lnTo>
                  <a:cubicBezTo>
                    <a:pt x="422969" y="258171"/>
                    <a:pt x="431498" y="266700"/>
                    <a:pt x="442019" y="266700"/>
                  </a:cubicBezTo>
                  <a:lnTo>
                    <a:pt x="499169" y="266700"/>
                  </a:lnTo>
                  <a:cubicBezTo>
                    <a:pt x="509690" y="266700"/>
                    <a:pt x="518219" y="258171"/>
                    <a:pt x="518219" y="247650"/>
                  </a:cubicBezTo>
                  <a:lnTo>
                    <a:pt x="518219" y="38100"/>
                  </a:lnTo>
                  <a:cubicBezTo>
                    <a:pt x="518219" y="27579"/>
                    <a:pt x="509690" y="19050"/>
                    <a:pt x="499169" y="19050"/>
                  </a:cubicBezTo>
                  <a:close/>
                  <a:moveTo>
                    <a:pt x="41969" y="19050"/>
                  </a:moveTo>
                  <a:cubicBezTo>
                    <a:pt x="31448" y="19050"/>
                    <a:pt x="22919" y="27579"/>
                    <a:pt x="22919" y="38100"/>
                  </a:cubicBezTo>
                  <a:lnTo>
                    <a:pt x="22919" y="247650"/>
                  </a:lnTo>
                  <a:cubicBezTo>
                    <a:pt x="22919" y="258171"/>
                    <a:pt x="31448" y="266700"/>
                    <a:pt x="41969" y="266700"/>
                  </a:cubicBezTo>
                  <a:lnTo>
                    <a:pt x="99119" y="266700"/>
                  </a:lnTo>
                  <a:cubicBezTo>
                    <a:pt x="109640" y="266700"/>
                    <a:pt x="118169" y="258171"/>
                    <a:pt x="118169" y="247650"/>
                  </a:cubicBezTo>
                  <a:lnTo>
                    <a:pt x="118169" y="38100"/>
                  </a:lnTo>
                  <a:cubicBezTo>
                    <a:pt x="118169" y="27579"/>
                    <a:pt x="109640" y="19050"/>
                    <a:pt x="99119" y="19050"/>
                  </a:cubicBezTo>
                  <a:close/>
                  <a:moveTo>
                    <a:pt x="442019" y="0"/>
                  </a:moveTo>
                  <a:lnTo>
                    <a:pt x="499169" y="0"/>
                  </a:lnTo>
                  <a:cubicBezTo>
                    <a:pt x="520211" y="0"/>
                    <a:pt x="537269" y="17058"/>
                    <a:pt x="537269" y="38100"/>
                  </a:cubicBezTo>
                  <a:lnTo>
                    <a:pt x="537269" y="133350"/>
                  </a:lnTo>
                  <a:lnTo>
                    <a:pt x="538543" y="133350"/>
                  </a:lnTo>
                  <a:lnTo>
                    <a:pt x="538543" y="152400"/>
                  </a:lnTo>
                  <a:lnTo>
                    <a:pt x="537269" y="152400"/>
                  </a:lnTo>
                  <a:lnTo>
                    <a:pt x="537269" y="247650"/>
                  </a:lnTo>
                  <a:cubicBezTo>
                    <a:pt x="537269" y="268692"/>
                    <a:pt x="520211" y="285750"/>
                    <a:pt x="499169" y="285750"/>
                  </a:cubicBezTo>
                  <a:lnTo>
                    <a:pt x="442019" y="285750"/>
                  </a:lnTo>
                  <a:cubicBezTo>
                    <a:pt x="420977" y="285750"/>
                    <a:pt x="403919" y="268692"/>
                    <a:pt x="403919" y="247650"/>
                  </a:cubicBezTo>
                  <a:lnTo>
                    <a:pt x="403919" y="38100"/>
                  </a:lnTo>
                  <a:cubicBezTo>
                    <a:pt x="403919" y="17058"/>
                    <a:pt x="420977" y="0"/>
                    <a:pt x="442019" y="0"/>
                  </a:cubicBezTo>
                  <a:close/>
                  <a:moveTo>
                    <a:pt x="41969" y="0"/>
                  </a:moveTo>
                  <a:lnTo>
                    <a:pt x="99119" y="0"/>
                  </a:lnTo>
                  <a:cubicBezTo>
                    <a:pt x="120161" y="0"/>
                    <a:pt x="137219" y="17058"/>
                    <a:pt x="137219" y="38100"/>
                  </a:cubicBezTo>
                  <a:lnTo>
                    <a:pt x="137219" y="247650"/>
                  </a:lnTo>
                  <a:cubicBezTo>
                    <a:pt x="137219" y="268692"/>
                    <a:pt x="120161" y="285750"/>
                    <a:pt x="99119" y="285750"/>
                  </a:cubicBezTo>
                  <a:lnTo>
                    <a:pt x="41969" y="285750"/>
                  </a:lnTo>
                  <a:cubicBezTo>
                    <a:pt x="20927" y="285750"/>
                    <a:pt x="3869" y="268692"/>
                    <a:pt x="3869" y="247650"/>
                  </a:cubicBezTo>
                  <a:lnTo>
                    <a:pt x="3869" y="152400"/>
                  </a:lnTo>
                  <a:lnTo>
                    <a:pt x="0" y="152400"/>
                  </a:lnTo>
                  <a:lnTo>
                    <a:pt x="0" y="133350"/>
                  </a:lnTo>
                  <a:lnTo>
                    <a:pt x="3869" y="133350"/>
                  </a:lnTo>
                  <a:lnTo>
                    <a:pt x="3869" y="38100"/>
                  </a:lnTo>
                  <a:cubicBezTo>
                    <a:pt x="3869" y="17058"/>
                    <a:pt x="20927" y="0"/>
                    <a:pt x="41969" y="0"/>
                  </a:cubicBezTo>
                  <a:close/>
                </a:path>
              </a:pathLst>
            </a:cu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547" name="Google Shape;547;g215fea44a36_0_275"/>
          <p:cNvSpPr txBox="1"/>
          <p:nvPr/>
        </p:nvSpPr>
        <p:spPr>
          <a:xfrm>
            <a:off x="3710850" y="3341400"/>
            <a:ext cx="7463700" cy="1086900"/>
          </a:xfrm>
          <a:prstGeom prst="rect">
            <a:avLst/>
          </a:prstGeom>
          <a:noFill/>
          <a:ln>
            <a:noFill/>
          </a:ln>
        </p:spPr>
        <p:txBody>
          <a:bodyPr spcFirstLastPara="1" wrap="square" lIns="0" tIns="45700" rIns="0" bIns="45700" anchor="t" anchorCtr="0">
            <a:noAutofit/>
          </a:bodyPr>
          <a:lstStyle/>
          <a:p>
            <a:pPr marL="457200" marR="0" lvl="0" indent="-336550" algn="l" rtl="0">
              <a:lnSpc>
                <a:spcPct val="115000"/>
              </a:lnSpc>
              <a:spcBef>
                <a:spcPts val="0"/>
              </a:spcBef>
              <a:spcAft>
                <a:spcPts val="0"/>
              </a:spcAft>
              <a:buClr>
                <a:schemeClr val="lt1"/>
              </a:buClr>
              <a:buSzPts val="1700"/>
              <a:buFont typeface="Quattrocento Sans"/>
              <a:buChar char="-"/>
            </a:pPr>
            <a:r>
              <a:rPr lang="en-US" sz="1700">
                <a:solidFill>
                  <a:schemeClr val="lt1"/>
                </a:solidFill>
                <a:latin typeface="Quattrocento Sans"/>
                <a:ea typeface="Quattrocento Sans"/>
                <a:cs typeface="Quattrocento Sans"/>
                <a:sym typeface="Quattrocento Sans"/>
              </a:rPr>
              <a:t>Need more clarifications on what the audio features mean</a:t>
            </a:r>
            <a:endParaRPr sz="1700">
              <a:solidFill>
                <a:schemeClr val="lt1"/>
              </a:solidFill>
              <a:latin typeface="Quattrocento Sans"/>
              <a:ea typeface="Quattrocento Sans"/>
              <a:cs typeface="Quattrocento Sans"/>
              <a:sym typeface="Quattrocento Sans"/>
            </a:endParaRPr>
          </a:p>
          <a:p>
            <a:pPr marL="457200" marR="0" lvl="0" indent="-336550" algn="l" rtl="0">
              <a:lnSpc>
                <a:spcPct val="115000"/>
              </a:lnSpc>
              <a:spcBef>
                <a:spcPts val="0"/>
              </a:spcBef>
              <a:spcAft>
                <a:spcPts val="0"/>
              </a:spcAft>
              <a:buClr>
                <a:schemeClr val="lt1"/>
              </a:buClr>
              <a:buSzPts val="1700"/>
              <a:buFont typeface="Quattrocento Sans"/>
              <a:buChar char="-"/>
            </a:pPr>
            <a:r>
              <a:rPr lang="en-US" sz="1700">
                <a:solidFill>
                  <a:schemeClr val="lt1"/>
                </a:solidFill>
                <a:latin typeface="Quattrocento Sans"/>
                <a:ea typeface="Quattrocento Sans"/>
                <a:cs typeface="Quattrocento Sans"/>
                <a:sym typeface="Quattrocento Sans"/>
              </a:rPr>
              <a:t>Problems with parallel line chart and bubble chart</a:t>
            </a:r>
            <a:endParaRPr sz="1700">
              <a:solidFill>
                <a:schemeClr val="lt1"/>
              </a:solidFill>
              <a:latin typeface="Quattrocento Sans"/>
              <a:ea typeface="Quattrocento Sans"/>
              <a:cs typeface="Quattrocento Sans"/>
              <a:sym typeface="Quattrocento Sans"/>
            </a:endParaRPr>
          </a:p>
          <a:p>
            <a:pPr marL="457200" marR="0" lvl="0" indent="-336550" algn="l" rtl="0">
              <a:lnSpc>
                <a:spcPct val="115000"/>
              </a:lnSpc>
              <a:spcBef>
                <a:spcPts val="0"/>
              </a:spcBef>
              <a:spcAft>
                <a:spcPts val="0"/>
              </a:spcAft>
              <a:buClr>
                <a:schemeClr val="lt1"/>
              </a:buClr>
              <a:buSzPts val="1700"/>
              <a:buFont typeface="Quattrocento Sans"/>
              <a:buChar char="-"/>
            </a:pPr>
            <a:r>
              <a:rPr lang="en-US" sz="1700">
                <a:solidFill>
                  <a:schemeClr val="lt1"/>
                </a:solidFill>
                <a:latin typeface="Quattrocento Sans"/>
                <a:ea typeface="Quattrocento Sans"/>
                <a:cs typeface="Quattrocento Sans"/>
                <a:sym typeface="Quattrocento Sans"/>
              </a:rPr>
              <a:t>Values unnecessary to understand the graph</a:t>
            </a:r>
            <a:endParaRPr sz="1700">
              <a:solidFill>
                <a:schemeClr val="lt1"/>
              </a:solidFill>
              <a:latin typeface="Quattrocento Sans"/>
              <a:ea typeface="Quattrocento Sans"/>
              <a:cs typeface="Quattrocento Sans"/>
              <a:sym typeface="Quattrocento Sans"/>
            </a:endParaRPr>
          </a:p>
        </p:txBody>
      </p:sp>
      <p:sp>
        <p:nvSpPr>
          <p:cNvPr id="548" name="Google Shape;548;g215fea44a36_0_275"/>
          <p:cNvSpPr txBox="1"/>
          <p:nvPr/>
        </p:nvSpPr>
        <p:spPr>
          <a:xfrm>
            <a:off x="3695025" y="5302450"/>
            <a:ext cx="7185600" cy="446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Quattrocento Sans"/>
              <a:buChar char="-"/>
            </a:pPr>
            <a:r>
              <a:rPr lang="en-US" sz="1700">
                <a:solidFill>
                  <a:schemeClr val="lt1"/>
                </a:solidFill>
                <a:latin typeface="Quattrocento Sans"/>
                <a:ea typeface="Quattrocento Sans"/>
                <a:cs typeface="Quattrocento Sans"/>
                <a:sym typeface="Quattrocento Sans"/>
              </a:rPr>
              <a:t>Used bar graph as our final visualization</a:t>
            </a:r>
            <a:endParaRPr sz="1700">
              <a:solidFill>
                <a:schemeClr val="lt1"/>
              </a:solidFill>
              <a:latin typeface="Quattrocento Sans"/>
              <a:ea typeface="Quattrocento Sans"/>
              <a:cs typeface="Quattrocento Sans"/>
              <a:sym typeface="Quattrocento Sans"/>
            </a:endParaRPr>
          </a:p>
        </p:txBody>
      </p:sp>
      <p:sp>
        <p:nvSpPr>
          <p:cNvPr id="549" name="Google Shape;549;g215fea44a36_0_275"/>
          <p:cNvSpPr/>
          <p:nvPr/>
        </p:nvSpPr>
        <p:spPr>
          <a:xfrm>
            <a:off x="268691" y="310114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Plan</a:t>
            </a:r>
            <a:endParaRPr sz="1100"/>
          </a:p>
        </p:txBody>
      </p:sp>
      <p:sp>
        <p:nvSpPr>
          <p:cNvPr id="550" name="Google Shape;550;g215fea44a36_0_275"/>
          <p:cNvSpPr/>
          <p:nvPr/>
        </p:nvSpPr>
        <p:spPr>
          <a:xfrm>
            <a:off x="268691" y="181503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Our Project</a:t>
            </a:r>
            <a:endParaRPr sz="1100"/>
          </a:p>
        </p:txBody>
      </p:sp>
      <p:sp>
        <p:nvSpPr>
          <p:cNvPr id="551" name="Google Shape;551;g215fea44a36_0_275"/>
          <p:cNvSpPr/>
          <p:nvPr/>
        </p:nvSpPr>
        <p:spPr>
          <a:xfrm>
            <a:off x="268691" y="425103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Final Visualization</a:t>
            </a:r>
            <a:endParaRPr sz="1100"/>
          </a:p>
        </p:txBody>
      </p:sp>
      <p:sp>
        <p:nvSpPr>
          <p:cNvPr id="552" name="Google Shape;552;g215fea44a36_0_275"/>
          <p:cNvSpPr/>
          <p:nvPr/>
        </p:nvSpPr>
        <p:spPr>
          <a:xfrm>
            <a:off x="268691" y="49240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Challenges &amp; learnings</a:t>
            </a:r>
            <a:endParaRPr sz="1100"/>
          </a:p>
        </p:txBody>
      </p:sp>
      <p:sp>
        <p:nvSpPr>
          <p:cNvPr id="553" name="Google Shape;553;g215fea44a36_0_275"/>
          <p:cNvSpPr/>
          <p:nvPr/>
        </p:nvSpPr>
        <p:spPr>
          <a:xfrm>
            <a:off x="268691" y="546093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Thank you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558"/>
        <p:cNvGrpSpPr/>
        <p:nvPr/>
      </p:nvGrpSpPr>
      <p:grpSpPr>
        <a:xfrm>
          <a:off x="0" y="0"/>
          <a:ext cx="0" cy="0"/>
          <a:chOff x="0" y="0"/>
          <a:chExt cx="0" cy="0"/>
        </a:xfrm>
      </p:grpSpPr>
      <p:sp>
        <p:nvSpPr>
          <p:cNvPr id="559" name="Google Shape;559;g1f6d86d0bb8_1_858"/>
          <p:cNvSpPr txBox="1"/>
          <p:nvPr/>
        </p:nvSpPr>
        <p:spPr>
          <a:xfrm>
            <a:off x="3474400" y="388275"/>
            <a:ext cx="8599200" cy="1446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4400" b="1">
                <a:solidFill>
                  <a:srgbClr val="1DB954"/>
                </a:solidFill>
                <a:latin typeface="Quattrocento Sans"/>
                <a:ea typeface="Quattrocento Sans"/>
                <a:cs typeface="Quattrocento Sans"/>
                <a:sym typeface="Quattrocento Sans"/>
              </a:rPr>
              <a:t>Our </a:t>
            </a:r>
            <a:r>
              <a:rPr lang="en-US" sz="4400" b="1">
                <a:solidFill>
                  <a:schemeClr val="lt1"/>
                </a:solidFill>
                <a:latin typeface="Quattrocento Sans"/>
                <a:ea typeface="Quattrocento Sans"/>
                <a:cs typeface="Quattrocento Sans"/>
                <a:sym typeface="Quattrocento Sans"/>
              </a:rPr>
              <a:t>Final Visualization </a:t>
            </a:r>
            <a:endParaRPr/>
          </a:p>
          <a:p>
            <a:pPr marL="0" marR="0" lvl="0" indent="0" algn="l" rtl="0">
              <a:spcBef>
                <a:spcPts val="0"/>
              </a:spcBef>
              <a:spcAft>
                <a:spcPts val="0"/>
              </a:spcAft>
              <a:buNone/>
            </a:pPr>
            <a:endParaRPr sz="4400" b="1">
              <a:solidFill>
                <a:schemeClr val="lt1"/>
              </a:solidFill>
              <a:latin typeface="Quattrocento Sans"/>
              <a:ea typeface="Quattrocento Sans"/>
              <a:cs typeface="Quattrocento Sans"/>
              <a:sym typeface="Quattrocento Sans"/>
            </a:endParaRPr>
          </a:p>
        </p:txBody>
      </p:sp>
      <p:sp>
        <p:nvSpPr>
          <p:cNvPr id="560" name="Google Shape;560;g1f6d86d0bb8_1_858"/>
          <p:cNvSpPr/>
          <p:nvPr/>
        </p:nvSpPr>
        <p:spPr>
          <a:xfrm>
            <a:off x="268691" y="235188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Challenges</a:t>
            </a:r>
            <a:endParaRPr sz="1100"/>
          </a:p>
        </p:txBody>
      </p:sp>
      <p:cxnSp>
        <p:nvCxnSpPr>
          <p:cNvPr id="561" name="Google Shape;561;g1f6d86d0bb8_1_858"/>
          <p:cNvCxnSpPr/>
          <p:nvPr/>
        </p:nvCxnSpPr>
        <p:spPr>
          <a:xfrm>
            <a:off x="205939" y="2897113"/>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cxnSp>
        <p:nvCxnSpPr>
          <p:cNvPr id="562" name="Google Shape;562;g1f6d86d0bb8_1_858"/>
          <p:cNvCxnSpPr/>
          <p:nvPr/>
        </p:nvCxnSpPr>
        <p:spPr>
          <a:xfrm>
            <a:off x="274614" y="4787876"/>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sp>
        <p:nvSpPr>
          <p:cNvPr id="563" name="Google Shape;563;g1f6d86d0bb8_1_858"/>
          <p:cNvSpPr/>
          <p:nvPr/>
        </p:nvSpPr>
        <p:spPr>
          <a:xfrm>
            <a:off x="11079126" y="6308725"/>
            <a:ext cx="777900" cy="549300"/>
          </a:xfrm>
          <a:prstGeom prst="round2SameRect">
            <a:avLst>
              <a:gd name="adj1" fmla="val 16667"/>
              <a:gd name="adj2" fmla="val 0"/>
            </a:avLst>
          </a:pr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64" name="Google Shape;564;g1f6d86d0bb8_1_858"/>
          <p:cNvCxnSpPr/>
          <p:nvPr/>
        </p:nvCxnSpPr>
        <p:spPr>
          <a:xfrm>
            <a:off x="3062533" y="6583362"/>
            <a:ext cx="7101900" cy="0"/>
          </a:xfrm>
          <a:prstGeom prst="straightConnector1">
            <a:avLst/>
          </a:prstGeom>
          <a:noFill/>
          <a:ln w="9525" cap="flat" cmpd="sng">
            <a:solidFill>
              <a:schemeClr val="lt1"/>
            </a:solidFill>
            <a:prstDash val="solid"/>
            <a:miter lim="800000"/>
            <a:headEnd type="none" w="sm" len="sm"/>
            <a:tailEnd type="none" w="sm" len="sm"/>
          </a:ln>
        </p:spPr>
      </p:cxnSp>
      <p:sp>
        <p:nvSpPr>
          <p:cNvPr id="565" name="Google Shape;565;g1f6d86d0bb8_1_858"/>
          <p:cNvSpPr txBox="1">
            <a:spLocks noGrp="1"/>
          </p:cNvSpPr>
          <p:nvPr>
            <p:ph type="sldNum" idx="12"/>
          </p:nvPr>
        </p:nvSpPr>
        <p:spPr>
          <a:xfrm>
            <a:off x="11174553" y="6400800"/>
            <a:ext cx="58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chemeClr val="lt1"/>
                </a:solidFill>
              </a:rPr>
              <a:t>6</a:t>
            </a:r>
            <a:endParaRPr/>
          </a:p>
        </p:txBody>
      </p:sp>
      <p:sp>
        <p:nvSpPr>
          <p:cNvPr id="566" name="Google Shape;566;g1f6d86d0bb8_1_858"/>
          <p:cNvSpPr/>
          <p:nvPr/>
        </p:nvSpPr>
        <p:spPr>
          <a:xfrm>
            <a:off x="268691" y="12781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Team Fog</a:t>
            </a:r>
            <a:endParaRPr sz="1100"/>
          </a:p>
        </p:txBody>
      </p:sp>
      <p:grpSp>
        <p:nvGrpSpPr>
          <p:cNvPr id="567" name="Google Shape;567;g1f6d86d0bb8_1_858"/>
          <p:cNvGrpSpPr/>
          <p:nvPr/>
        </p:nvGrpSpPr>
        <p:grpSpPr>
          <a:xfrm>
            <a:off x="422653" y="1881507"/>
            <a:ext cx="165848" cy="190969"/>
            <a:chOff x="3398838" y="5076826"/>
            <a:chExt cx="345950" cy="315913"/>
          </a:xfrm>
        </p:grpSpPr>
        <p:sp>
          <p:nvSpPr>
            <p:cNvPr id="568" name="Google Shape;568;g1f6d86d0bb8_1_858"/>
            <p:cNvSpPr/>
            <p:nvPr/>
          </p:nvSpPr>
          <p:spPr>
            <a:xfrm>
              <a:off x="3519488" y="507682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69" name="Google Shape;569;g1f6d86d0bb8_1_858"/>
            <p:cNvSpPr/>
            <p:nvPr/>
          </p:nvSpPr>
          <p:spPr>
            <a:xfrm>
              <a:off x="3519488" y="519747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70" name="Google Shape;570;g1f6d86d0bb8_1_858"/>
            <p:cNvSpPr/>
            <p:nvPr/>
          </p:nvSpPr>
          <p:spPr>
            <a:xfrm>
              <a:off x="3519488" y="5316539"/>
              <a:ext cx="2253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71" name="Google Shape;571;g1f6d86d0bb8_1_858"/>
            <p:cNvSpPr/>
            <p:nvPr/>
          </p:nvSpPr>
          <p:spPr>
            <a:xfrm>
              <a:off x="3398838" y="507682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72" name="Google Shape;572;g1f6d86d0bb8_1_858"/>
            <p:cNvSpPr/>
            <p:nvPr/>
          </p:nvSpPr>
          <p:spPr>
            <a:xfrm>
              <a:off x="3398838" y="519747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73" name="Google Shape;573;g1f6d86d0bb8_1_858"/>
            <p:cNvSpPr/>
            <p:nvPr/>
          </p:nvSpPr>
          <p:spPr>
            <a:xfrm>
              <a:off x="3398838" y="5316539"/>
              <a:ext cx="747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574" name="Google Shape;574;g1f6d86d0bb8_1_858"/>
          <p:cNvGrpSpPr/>
          <p:nvPr/>
        </p:nvGrpSpPr>
        <p:grpSpPr>
          <a:xfrm>
            <a:off x="424857" y="1340730"/>
            <a:ext cx="181476" cy="199406"/>
            <a:chOff x="7005638" y="3648076"/>
            <a:chExt cx="344488" cy="300175"/>
          </a:xfrm>
        </p:grpSpPr>
        <p:sp>
          <p:nvSpPr>
            <p:cNvPr id="575" name="Google Shape;575;g1f6d86d0bb8_1_858"/>
            <p:cNvSpPr/>
            <p:nvPr/>
          </p:nvSpPr>
          <p:spPr>
            <a:xfrm>
              <a:off x="7005638" y="3648076"/>
              <a:ext cx="344488" cy="269875"/>
            </a:xfrm>
            <a:custGeom>
              <a:avLst/>
              <a:gdLst/>
              <a:ahLst/>
              <a:cxnLst/>
              <a:rect l="l" t="t" r="r" b="b"/>
              <a:pathLst>
                <a:path w="92" h="72" extrusionOk="0">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576" name="Google Shape;576;g1f6d86d0bb8_1_858"/>
            <p:cNvCxnSpPr/>
            <p:nvPr/>
          </p:nvCxnSpPr>
          <p:spPr>
            <a:xfrm>
              <a:off x="7072313" y="3948113"/>
              <a:ext cx="211200" cy="0"/>
            </a:xfrm>
            <a:prstGeom prst="straightConnector1">
              <a:avLst/>
            </a:prstGeom>
            <a:noFill/>
            <a:ln w="9525" cap="rnd" cmpd="sng">
              <a:solidFill>
                <a:schemeClr val="lt1"/>
              </a:solidFill>
              <a:prstDash val="solid"/>
              <a:round/>
              <a:headEnd type="none" w="med" len="med"/>
              <a:tailEnd type="none" w="med" len="med"/>
            </a:ln>
          </p:spPr>
        </p:cxnSp>
        <p:cxnSp>
          <p:nvCxnSpPr>
            <p:cNvPr id="577" name="Google Shape;577;g1f6d86d0bb8_1_858"/>
            <p:cNvCxnSpPr/>
            <p:nvPr/>
          </p:nvCxnSpPr>
          <p:spPr>
            <a:xfrm>
              <a:off x="7178676" y="3917951"/>
              <a:ext cx="0" cy="30300"/>
            </a:xfrm>
            <a:prstGeom prst="straightConnector1">
              <a:avLst/>
            </a:prstGeom>
            <a:noFill/>
            <a:ln w="9525" cap="rnd" cmpd="sng">
              <a:solidFill>
                <a:schemeClr val="lt1"/>
              </a:solidFill>
              <a:prstDash val="solid"/>
              <a:round/>
              <a:headEnd type="none" w="med" len="med"/>
              <a:tailEnd type="none" w="med" len="med"/>
            </a:ln>
          </p:spPr>
        </p:cxnSp>
        <p:sp>
          <p:nvSpPr>
            <p:cNvPr id="578" name="Google Shape;578;g1f6d86d0bb8_1_858"/>
            <p:cNvSpPr/>
            <p:nvPr/>
          </p:nvSpPr>
          <p:spPr>
            <a:xfrm>
              <a:off x="7170738" y="3881438"/>
              <a:ext cx="14400" cy="14400"/>
            </a:xfrm>
            <a:prstGeom prst="ellipse">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579" name="Google Shape;579;g1f6d86d0bb8_1_858"/>
            <p:cNvCxnSpPr/>
            <p:nvPr/>
          </p:nvCxnSpPr>
          <p:spPr>
            <a:xfrm>
              <a:off x="7005638" y="3857626"/>
              <a:ext cx="344400" cy="0"/>
            </a:xfrm>
            <a:prstGeom prst="straightConnector1">
              <a:avLst/>
            </a:prstGeom>
            <a:noFill/>
            <a:ln w="9525" cap="flat" cmpd="sng">
              <a:solidFill>
                <a:schemeClr val="lt1"/>
              </a:solidFill>
              <a:prstDash val="solid"/>
              <a:round/>
              <a:headEnd type="none" w="med" len="med"/>
              <a:tailEnd type="none" w="med" len="med"/>
            </a:ln>
          </p:spPr>
        </p:cxnSp>
        <p:sp>
          <p:nvSpPr>
            <p:cNvPr id="580" name="Google Shape;580;g1f6d86d0bb8_1_858"/>
            <p:cNvSpPr/>
            <p:nvPr/>
          </p:nvSpPr>
          <p:spPr>
            <a:xfrm>
              <a:off x="7140576" y="3703638"/>
              <a:ext cx="82550" cy="101600"/>
            </a:xfrm>
            <a:custGeom>
              <a:avLst/>
              <a:gdLst/>
              <a:ahLst/>
              <a:cxnLst/>
              <a:rect l="l" t="t" r="r" b="b"/>
              <a:pathLst>
                <a:path w="52" h="64" extrusionOk="0">
                  <a:moveTo>
                    <a:pt x="0" y="0"/>
                  </a:moveTo>
                  <a:lnTo>
                    <a:pt x="0" y="64"/>
                  </a:lnTo>
                  <a:lnTo>
                    <a:pt x="52" y="33"/>
                  </a:ln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581" name="Google Shape;581;g1f6d86d0bb8_1_858"/>
          <p:cNvGrpSpPr/>
          <p:nvPr/>
        </p:nvGrpSpPr>
        <p:grpSpPr>
          <a:xfrm>
            <a:off x="425969" y="2418489"/>
            <a:ext cx="159084" cy="191034"/>
            <a:chOff x="5483226" y="731713"/>
            <a:chExt cx="363538" cy="346201"/>
          </a:xfrm>
        </p:grpSpPr>
        <p:sp>
          <p:nvSpPr>
            <p:cNvPr id="582" name="Google Shape;582;g1f6d86d0bb8_1_858"/>
            <p:cNvSpPr/>
            <p:nvPr/>
          </p:nvSpPr>
          <p:spPr>
            <a:xfrm>
              <a:off x="5753101" y="739776"/>
              <a:ext cx="93663" cy="195263"/>
            </a:xfrm>
            <a:custGeom>
              <a:avLst/>
              <a:gdLst/>
              <a:ahLst/>
              <a:cxnLst/>
              <a:rect l="l" t="t" r="r" b="b"/>
              <a:pathLst>
                <a:path w="25" h="52" extrusionOk="0">
                  <a:moveTo>
                    <a:pt x="12" y="52"/>
                  </a:moveTo>
                  <a:cubicBezTo>
                    <a:pt x="15" y="46"/>
                    <a:pt x="15" y="46"/>
                    <a:pt x="15" y="46"/>
                  </a:cubicBezTo>
                  <a:cubicBezTo>
                    <a:pt x="16" y="41"/>
                    <a:pt x="25" y="23"/>
                    <a:pt x="6" y="10"/>
                  </a:cubicBezTo>
                  <a:cubicBezTo>
                    <a:pt x="0" y="6"/>
                    <a:pt x="0" y="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83" name="Google Shape;583;g1f6d86d0bb8_1_858"/>
            <p:cNvSpPr/>
            <p:nvPr/>
          </p:nvSpPr>
          <p:spPr>
            <a:xfrm>
              <a:off x="5662614" y="987426"/>
              <a:ext cx="90488" cy="90488"/>
            </a:xfrm>
            <a:custGeom>
              <a:avLst/>
              <a:gdLst/>
              <a:ahLst/>
              <a:cxnLst/>
              <a:rect l="l" t="t" r="r" b="b"/>
              <a:pathLst>
                <a:path w="24" h="24" extrusionOk="0">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584" name="Google Shape;584;g1f6d86d0bb8_1_858"/>
            <p:cNvCxnSpPr/>
            <p:nvPr/>
          </p:nvCxnSpPr>
          <p:spPr>
            <a:xfrm rot="10800000">
              <a:off x="5753101" y="731713"/>
              <a:ext cx="0" cy="270000"/>
            </a:xfrm>
            <a:prstGeom prst="straightConnector1">
              <a:avLst/>
            </a:prstGeom>
            <a:noFill/>
            <a:ln w="14275" cap="rnd" cmpd="sng">
              <a:solidFill>
                <a:schemeClr val="lt1"/>
              </a:solidFill>
              <a:prstDash val="solid"/>
              <a:round/>
              <a:headEnd type="none" w="med" len="med"/>
              <a:tailEnd type="none" w="med" len="med"/>
            </a:ln>
          </p:spPr>
        </p:cxnSp>
        <p:cxnSp>
          <p:nvCxnSpPr>
            <p:cNvPr id="585" name="Google Shape;585;g1f6d86d0bb8_1_858"/>
            <p:cNvCxnSpPr/>
            <p:nvPr/>
          </p:nvCxnSpPr>
          <p:spPr>
            <a:xfrm>
              <a:off x="5483226" y="7778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586" name="Google Shape;586;g1f6d86d0bb8_1_858"/>
            <p:cNvCxnSpPr/>
            <p:nvPr/>
          </p:nvCxnSpPr>
          <p:spPr>
            <a:xfrm>
              <a:off x="5483226" y="82232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587" name="Google Shape;587;g1f6d86d0bb8_1_858"/>
            <p:cNvCxnSpPr/>
            <p:nvPr/>
          </p:nvCxnSpPr>
          <p:spPr>
            <a:xfrm>
              <a:off x="5483226" y="8667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588" name="Google Shape;588;g1f6d86d0bb8_1_858"/>
            <p:cNvCxnSpPr/>
            <p:nvPr/>
          </p:nvCxnSpPr>
          <p:spPr>
            <a:xfrm>
              <a:off x="5483226" y="912813"/>
              <a:ext cx="179400" cy="0"/>
            </a:xfrm>
            <a:prstGeom prst="straightConnector1">
              <a:avLst/>
            </a:prstGeom>
            <a:noFill/>
            <a:ln w="14275" cap="rnd" cmpd="sng">
              <a:solidFill>
                <a:schemeClr val="lt1"/>
              </a:solidFill>
              <a:prstDash val="solid"/>
              <a:round/>
              <a:headEnd type="none" w="med" len="med"/>
              <a:tailEnd type="none" w="med" len="med"/>
            </a:ln>
          </p:spPr>
        </p:cxnSp>
        <p:cxnSp>
          <p:nvCxnSpPr>
            <p:cNvPr id="589" name="Google Shape;589;g1f6d86d0bb8_1_858"/>
            <p:cNvCxnSpPr/>
            <p:nvPr/>
          </p:nvCxnSpPr>
          <p:spPr>
            <a:xfrm>
              <a:off x="5483226" y="957263"/>
              <a:ext cx="149100" cy="0"/>
            </a:xfrm>
            <a:prstGeom prst="straightConnector1">
              <a:avLst/>
            </a:prstGeom>
            <a:noFill/>
            <a:ln w="14275" cap="rnd" cmpd="sng">
              <a:solidFill>
                <a:schemeClr val="lt1"/>
              </a:solidFill>
              <a:prstDash val="solid"/>
              <a:round/>
              <a:headEnd type="none" w="med" len="med"/>
              <a:tailEnd type="none" w="med" len="med"/>
            </a:ln>
          </p:spPr>
        </p:cxnSp>
        <p:cxnSp>
          <p:nvCxnSpPr>
            <p:cNvPr id="590" name="Google Shape;590;g1f6d86d0bb8_1_858"/>
            <p:cNvCxnSpPr/>
            <p:nvPr/>
          </p:nvCxnSpPr>
          <p:spPr>
            <a:xfrm>
              <a:off x="5483226" y="1001713"/>
              <a:ext cx="104700" cy="0"/>
            </a:xfrm>
            <a:prstGeom prst="straightConnector1">
              <a:avLst/>
            </a:prstGeom>
            <a:noFill/>
            <a:ln w="14275" cap="rnd" cmpd="sng">
              <a:solidFill>
                <a:schemeClr val="lt1"/>
              </a:solidFill>
              <a:prstDash val="solid"/>
              <a:round/>
              <a:headEnd type="none" w="med" len="med"/>
              <a:tailEnd type="none" w="med" len="med"/>
            </a:ln>
          </p:spPr>
        </p:cxnSp>
      </p:grpSp>
      <p:pic>
        <p:nvPicPr>
          <p:cNvPr id="591" name="Google Shape;591;g1f6d86d0bb8_1_858" descr="Shape&#10;&#10;Description automatically generated with low confidence"/>
          <p:cNvPicPr preferRelativeResize="0"/>
          <p:nvPr/>
        </p:nvPicPr>
        <p:blipFill rotWithShape="1">
          <a:blip r:embed="rId3">
            <a:alphaModFix/>
          </a:blip>
          <a:srcRect/>
          <a:stretch/>
        </p:blipFill>
        <p:spPr>
          <a:xfrm>
            <a:off x="414873" y="3148934"/>
            <a:ext cx="181471" cy="228845"/>
          </a:xfrm>
          <a:prstGeom prst="rect">
            <a:avLst/>
          </a:prstGeom>
          <a:noFill/>
          <a:ln>
            <a:noFill/>
          </a:ln>
        </p:spPr>
      </p:pic>
      <p:grpSp>
        <p:nvGrpSpPr>
          <p:cNvPr id="592" name="Google Shape;592;g1f6d86d0bb8_1_858"/>
          <p:cNvGrpSpPr/>
          <p:nvPr/>
        </p:nvGrpSpPr>
        <p:grpSpPr>
          <a:xfrm>
            <a:off x="436627" y="3677964"/>
            <a:ext cx="134287" cy="244467"/>
            <a:chOff x="3379789" y="1452563"/>
            <a:chExt cx="239713" cy="346025"/>
          </a:xfrm>
        </p:grpSpPr>
        <p:sp>
          <p:nvSpPr>
            <p:cNvPr id="593" name="Google Shape;593;g1f6d86d0bb8_1_858"/>
            <p:cNvSpPr/>
            <p:nvPr/>
          </p:nvSpPr>
          <p:spPr>
            <a:xfrm>
              <a:off x="3409951" y="1452563"/>
              <a:ext cx="179388" cy="271463"/>
            </a:xfrm>
            <a:custGeom>
              <a:avLst/>
              <a:gdLst/>
              <a:ahLst/>
              <a:cxnLst/>
              <a:rect l="l" t="t" r="r" b="b"/>
              <a:pathLst>
                <a:path w="48" h="72" extrusionOk="0">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94" name="Google Shape;594;g1f6d86d0bb8_1_858"/>
            <p:cNvSpPr/>
            <p:nvPr/>
          </p:nvSpPr>
          <p:spPr>
            <a:xfrm>
              <a:off x="3379789" y="1603376"/>
              <a:ext cx="239713" cy="150813"/>
            </a:xfrm>
            <a:custGeom>
              <a:avLst/>
              <a:gdLst/>
              <a:ahLst/>
              <a:cxnLst/>
              <a:rect l="l" t="t" r="r" b="b"/>
              <a:pathLst>
                <a:path w="64" h="40" extrusionOk="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595" name="Google Shape;595;g1f6d86d0bb8_1_858"/>
            <p:cNvCxnSpPr/>
            <p:nvPr/>
          </p:nvCxnSpPr>
          <p:spPr>
            <a:xfrm>
              <a:off x="3498851" y="1754188"/>
              <a:ext cx="0" cy="44400"/>
            </a:xfrm>
            <a:prstGeom prst="straightConnector1">
              <a:avLst/>
            </a:prstGeom>
            <a:noFill/>
            <a:ln w="9525" cap="rnd" cmpd="sng">
              <a:solidFill>
                <a:schemeClr val="lt1"/>
              </a:solidFill>
              <a:prstDash val="solid"/>
              <a:round/>
              <a:headEnd type="none" w="med" len="med"/>
              <a:tailEnd type="none" w="med" len="med"/>
            </a:ln>
          </p:spPr>
        </p:cxnSp>
        <p:cxnSp>
          <p:nvCxnSpPr>
            <p:cNvPr id="596" name="Google Shape;596;g1f6d86d0bb8_1_858"/>
            <p:cNvCxnSpPr/>
            <p:nvPr/>
          </p:nvCxnSpPr>
          <p:spPr>
            <a:xfrm>
              <a:off x="3498851" y="1452563"/>
              <a:ext cx="0" cy="45900"/>
            </a:xfrm>
            <a:prstGeom prst="straightConnector1">
              <a:avLst/>
            </a:prstGeom>
            <a:noFill/>
            <a:ln w="9525" cap="rnd" cmpd="sng">
              <a:solidFill>
                <a:schemeClr val="lt1"/>
              </a:solidFill>
              <a:prstDash val="solid"/>
              <a:round/>
              <a:headEnd type="none" w="med" len="med"/>
              <a:tailEnd type="none" w="med" len="med"/>
            </a:ln>
          </p:spPr>
        </p:cxnSp>
        <p:cxnSp>
          <p:nvCxnSpPr>
            <p:cNvPr id="597" name="Google Shape;597;g1f6d86d0bb8_1_858"/>
            <p:cNvCxnSpPr/>
            <p:nvPr/>
          </p:nvCxnSpPr>
          <p:spPr>
            <a:xfrm>
              <a:off x="3529014"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598" name="Google Shape;598;g1f6d86d0bb8_1_858"/>
            <p:cNvCxnSpPr/>
            <p:nvPr/>
          </p:nvCxnSpPr>
          <p:spPr>
            <a:xfrm>
              <a:off x="3468689"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599" name="Google Shape;599;g1f6d86d0bb8_1_858"/>
            <p:cNvCxnSpPr/>
            <p:nvPr/>
          </p:nvCxnSpPr>
          <p:spPr>
            <a:xfrm>
              <a:off x="3379789" y="1633538"/>
              <a:ext cx="239700" cy="0"/>
            </a:xfrm>
            <a:prstGeom prst="straightConnector1">
              <a:avLst/>
            </a:prstGeom>
            <a:noFill/>
            <a:ln w="9525" cap="flat" cmpd="sng">
              <a:solidFill>
                <a:schemeClr val="lt1"/>
              </a:solidFill>
              <a:prstDash val="solid"/>
              <a:round/>
              <a:headEnd type="none" w="med" len="med"/>
              <a:tailEnd type="none" w="med" len="med"/>
            </a:ln>
          </p:spPr>
        </p:cxnSp>
        <p:cxnSp>
          <p:nvCxnSpPr>
            <p:cNvPr id="600" name="Google Shape;600;g1f6d86d0bb8_1_858"/>
            <p:cNvCxnSpPr/>
            <p:nvPr/>
          </p:nvCxnSpPr>
          <p:spPr>
            <a:xfrm>
              <a:off x="3409951" y="1543051"/>
              <a:ext cx="58800" cy="0"/>
            </a:xfrm>
            <a:prstGeom prst="straightConnector1">
              <a:avLst/>
            </a:prstGeom>
            <a:noFill/>
            <a:ln w="9525" cap="rnd" cmpd="sng">
              <a:solidFill>
                <a:schemeClr val="lt1"/>
              </a:solidFill>
              <a:prstDash val="solid"/>
              <a:round/>
              <a:headEnd type="none" w="med" len="med"/>
              <a:tailEnd type="none" w="med" len="med"/>
            </a:ln>
          </p:spPr>
        </p:cxnSp>
        <p:cxnSp>
          <p:nvCxnSpPr>
            <p:cNvPr id="601" name="Google Shape;601;g1f6d86d0bb8_1_858"/>
            <p:cNvCxnSpPr/>
            <p:nvPr/>
          </p:nvCxnSpPr>
          <p:spPr>
            <a:xfrm>
              <a:off x="3409951" y="1573213"/>
              <a:ext cx="58800" cy="0"/>
            </a:xfrm>
            <a:prstGeom prst="straightConnector1">
              <a:avLst/>
            </a:prstGeom>
            <a:noFill/>
            <a:ln w="9525" cap="rnd" cmpd="sng">
              <a:solidFill>
                <a:schemeClr val="lt1"/>
              </a:solidFill>
              <a:prstDash val="solid"/>
              <a:round/>
              <a:headEnd type="none" w="med" len="med"/>
              <a:tailEnd type="none" w="med" len="med"/>
            </a:ln>
          </p:spPr>
        </p:cxnSp>
        <p:cxnSp>
          <p:nvCxnSpPr>
            <p:cNvPr id="602" name="Google Shape;602;g1f6d86d0bb8_1_858"/>
            <p:cNvCxnSpPr/>
            <p:nvPr/>
          </p:nvCxnSpPr>
          <p:spPr>
            <a:xfrm rot="10800000">
              <a:off x="3529039" y="1543051"/>
              <a:ext cx="60300" cy="0"/>
            </a:xfrm>
            <a:prstGeom prst="straightConnector1">
              <a:avLst/>
            </a:prstGeom>
            <a:noFill/>
            <a:ln w="9525" cap="rnd" cmpd="sng">
              <a:solidFill>
                <a:schemeClr val="lt1"/>
              </a:solidFill>
              <a:prstDash val="solid"/>
              <a:round/>
              <a:headEnd type="none" w="med" len="med"/>
              <a:tailEnd type="none" w="med" len="med"/>
            </a:ln>
          </p:spPr>
        </p:cxnSp>
        <p:cxnSp>
          <p:nvCxnSpPr>
            <p:cNvPr id="603" name="Google Shape;603;g1f6d86d0bb8_1_858"/>
            <p:cNvCxnSpPr/>
            <p:nvPr/>
          </p:nvCxnSpPr>
          <p:spPr>
            <a:xfrm rot="10800000">
              <a:off x="3529039" y="1573213"/>
              <a:ext cx="60300" cy="0"/>
            </a:xfrm>
            <a:prstGeom prst="straightConnector1">
              <a:avLst/>
            </a:prstGeom>
            <a:noFill/>
            <a:ln w="9525" cap="rnd" cmpd="sng">
              <a:solidFill>
                <a:schemeClr val="lt1"/>
              </a:solidFill>
              <a:prstDash val="solid"/>
              <a:round/>
              <a:headEnd type="none" w="med" len="med"/>
              <a:tailEnd type="none" w="med" len="med"/>
            </a:ln>
          </p:spPr>
        </p:cxnSp>
        <p:cxnSp>
          <p:nvCxnSpPr>
            <p:cNvPr id="604" name="Google Shape;604;g1f6d86d0bb8_1_858"/>
            <p:cNvCxnSpPr/>
            <p:nvPr/>
          </p:nvCxnSpPr>
          <p:spPr>
            <a:xfrm>
              <a:off x="3409951" y="1603376"/>
              <a:ext cx="58800" cy="0"/>
            </a:xfrm>
            <a:prstGeom prst="straightConnector1">
              <a:avLst/>
            </a:prstGeom>
            <a:noFill/>
            <a:ln w="9525" cap="rnd" cmpd="sng">
              <a:solidFill>
                <a:schemeClr val="lt1"/>
              </a:solidFill>
              <a:prstDash val="solid"/>
              <a:round/>
              <a:headEnd type="none" w="med" len="med"/>
              <a:tailEnd type="none" w="med" len="med"/>
            </a:ln>
          </p:spPr>
        </p:cxnSp>
        <p:cxnSp>
          <p:nvCxnSpPr>
            <p:cNvPr id="605" name="Google Shape;605;g1f6d86d0bb8_1_858"/>
            <p:cNvCxnSpPr/>
            <p:nvPr/>
          </p:nvCxnSpPr>
          <p:spPr>
            <a:xfrm rot="10800000">
              <a:off x="3529039" y="1603376"/>
              <a:ext cx="60300" cy="0"/>
            </a:xfrm>
            <a:prstGeom prst="straightConnector1">
              <a:avLst/>
            </a:prstGeom>
            <a:noFill/>
            <a:ln w="9525" cap="rnd" cmpd="sng">
              <a:solidFill>
                <a:schemeClr val="lt1"/>
              </a:solidFill>
              <a:prstDash val="solid"/>
              <a:round/>
              <a:headEnd type="none" w="med" len="med"/>
              <a:tailEnd type="none" w="med" len="med"/>
            </a:ln>
          </p:spPr>
        </p:cxnSp>
      </p:grpSp>
      <p:sp>
        <p:nvSpPr>
          <p:cNvPr id="606" name="Google Shape;606;g1f6d86d0bb8_1_858"/>
          <p:cNvSpPr/>
          <p:nvPr/>
        </p:nvSpPr>
        <p:spPr>
          <a:xfrm>
            <a:off x="248203" y="1815044"/>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Our Project</a:t>
            </a:r>
            <a:endParaRPr sz="1100"/>
          </a:p>
        </p:txBody>
      </p:sp>
      <p:sp>
        <p:nvSpPr>
          <p:cNvPr id="607" name="Google Shape;607;g1f6d86d0bb8_1_858"/>
          <p:cNvSpPr/>
          <p:nvPr/>
        </p:nvSpPr>
        <p:spPr>
          <a:xfrm>
            <a:off x="268691" y="49240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Challenges &amp; learnings</a:t>
            </a:r>
            <a:endParaRPr sz="1100"/>
          </a:p>
        </p:txBody>
      </p:sp>
      <p:grpSp>
        <p:nvGrpSpPr>
          <p:cNvPr id="608" name="Google Shape;608;g1f6d86d0bb8_1_858"/>
          <p:cNvGrpSpPr/>
          <p:nvPr/>
        </p:nvGrpSpPr>
        <p:grpSpPr>
          <a:xfrm>
            <a:off x="424286" y="4310353"/>
            <a:ext cx="163140" cy="205707"/>
            <a:chOff x="6203951" y="2895601"/>
            <a:chExt cx="346075" cy="346075"/>
          </a:xfrm>
        </p:grpSpPr>
        <p:sp>
          <p:nvSpPr>
            <p:cNvPr id="609" name="Google Shape;609;g1f6d86d0bb8_1_858"/>
            <p:cNvSpPr/>
            <p:nvPr/>
          </p:nvSpPr>
          <p:spPr>
            <a:xfrm>
              <a:off x="6264276" y="3076576"/>
              <a:ext cx="60325" cy="58738"/>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10" name="Google Shape;610;g1f6d86d0bb8_1_858"/>
            <p:cNvSpPr/>
            <p:nvPr/>
          </p:nvSpPr>
          <p:spPr>
            <a:xfrm>
              <a:off x="6324601" y="2940051"/>
              <a:ext cx="90488" cy="150813"/>
            </a:xfrm>
            <a:custGeom>
              <a:avLst/>
              <a:gdLst/>
              <a:ahLst/>
              <a:cxnLst/>
              <a:rect l="l" t="t" r="r" b="b"/>
              <a:pathLst>
                <a:path w="57" h="95" extrusionOk="0">
                  <a:moveTo>
                    <a:pt x="0" y="95"/>
                  </a:moveTo>
                  <a:lnTo>
                    <a:pt x="0" y="38"/>
                  </a:lnTo>
                  <a:lnTo>
                    <a:pt x="57" y="0"/>
                  </a:lnTo>
                  <a:lnTo>
                    <a:pt x="57" y="71"/>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11" name="Google Shape;611;g1f6d86d0bb8_1_858"/>
            <p:cNvSpPr/>
            <p:nvPr/>
          </p:nvSpPr>
          <p:spPr>
            <a:xfrm>
              <a:off x="6203951" y="2895601"/>
              <a:ext cx="300000" cy="300000"/>
            </a:xfrm>
            <a:prstGeom prst="rect">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12" name="Google Shape;612;g1f6d86d0bb8_1_858"/>
            <p:cNvSpPr/>
            <p:nvPr/>
          </p:nvSpPr>
          <p:spPr>
            <a:xfrm>
              <a:off x="6248401" y="2940051"/>
              <a:ext cx="301625" cy="301625"/>
            </a:xfrm>
            <a:custGeom>
              <a:avLst/>
              <a:gdLst/>
              <a:ahLst/>
              <a:cxnLst/>
              <a:rect l="l" t="t" r="r" b="b"/>
              <a:pathLst>
                <a:path w="190" h="190" extrusionOk="0">
                  <a:moveTo>
                    <a:pt x="180" y="0"/>
                  </a:moveTo>
                  <a:lnTo>
                    <a:pt x="190" y="0"/>
                  </a:lnTo>
                  <a:lnTo>
                    <a:pt x="190" y="190"/>
                  </a:lnTo>
                  <a:lnTo>
                    <a:pt x="0" y="190"/>
                  </a:lnTo>
                  <a:lnTo>
                    <a:pt x="0" y="180"/>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13" name="Google Shape;613;g1f6d86d0bb8_1_858"/>
            <p:cNvSpPr/>
            <p:nvPr/>
          </p:nvSpPr>
          <p:spPr>
            <a:xfrm>
              <a:off x="6354764" y="3046413"/>
              <a:ext cx="60325" cy="60325"/>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614" name="Google Shape;614;g1f6d86d0bb8_1_858"/>
          <p:cNvGrpSpPr/>
          <p:nvPr/>
        </p:nvGrpSpPr>
        <p:grpSpPr>
          <a:xfrm>
            <a:off x="426663" y="4948889"/>
            <a:ext cx="158060" cy="229956"/>
            <a:chOff x="5581651" y="2895601"/>
            <a:chExt cx="300038" cy="346163"/>
          </a:xfrm>
        </p:grpSpPr>
        <p:sp>
          <p:nvSpPr>
            <p:cNvPr id="615" name="Google Shape;615;g1f6d86d0bb8_1_858"/>
            <p:cNvSpPr/>
            <p:nvPr/>
          </p:nvSpPr>
          <p:spPr>
            <a:xfrm>
              <a:off x="5619751" y="3014664"/>
              <a:ext cx="225300" cy="2271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16" name="Google Shape;616;g1f6d86d0bb8_1_858"/>
            <p:cNvSpPr/>
            <p:nvPr/>
          </p:nvSpPr>
          <p:spPr>
            <a:xfrm>
              <a:off x="5702301" y="3098801"/>
              <a:ext cx="58800" cy="588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17" name="Google Shape;617;g1f6d86d0bb8_1_858"/>
            <p:cNvSpPr/>
            <p:nvPr/>
          </p:nvSpPr>
          <p:spPr>
            <a:xfrm>
              <a:off x="5724526" y="3121026"/>
              <a:ext cx="14400" cy="14400"/>
            </a:xfrm>
            <a:prstGeom prst="ellipse">
              <a:avLst/>
            </a:prstGeom>
            <a:noFill/>
            <a:ln w="142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18" name="Google Shape;618;g1f6d86d0bb8_1_858"/>
            <p:cNvSpPr/>
            <p:nvPr/>
          </p:nvSpPr>
          <p:spPr>
            <a:xfrm>
              <a:off x="5732463" y="3063876"/>
              <a:ext cx="63500" cy="65088"/>
            </a:xfrm>
            <a:custGeom>
              <a:avLst/>
              <a:gdLst/>
              <a:ahLst/>
              <a:cxnLst/>
              <a:rect l="l" t="t" r="r" b="b"/>
              <a:pathLst>
                <a:path w="17" h="17" extrusionOk="0">
                  <a:moveTo>
                    <a:pt x="0" y="0"/>
                  </a:moveTo>
                  <a:cubicBezTo>
                    <a:pt x="10" y="0"/>
                    <a:pt x="17" y="7"/>
                    <a:pt x="17" y="1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19" name="Google Shape;619;g1f6d86d0bb8_1_858"/>
            <p:cNvSpPr/>
            <p:nvPr/>
          </p:nvSpPr>
          <p:spPr>
            <a:xfrm>
              <a:off x="5667376" y="3128964"/>
              <a:ext cx="65088" cy="63500"/>
            </a:xfrm>
            <a:custGeom>
              <a:avLst/>
              <a:gdLst/>
              <a:ahLst/>
              <a:cxnLst/>
              <a:rect l="l" t="t" r="r" b="b"/>
              <a:pathLst>
                <a:path w="17" h="17" extrusionOk="0">
                  <a:moveTo>
                    <a:pt x="17" y="17"/>
                  </a:moveTo>
                  <a:cubicBezTo>
                    <a:pt x="7" y="17"/>
                    <a:pt x="0" y="1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20" name="Google Shape;620;g1f6d86d0bb8_1_858"/>
            <p:cNvSpPr/>
            <p:nvPr/>
          </p:nvSpPr>
          <p:spPr>
            <a:xfrm>
              <a:off x="5581651" y="2895601"/>
              <a:ext cx="300038" cy="179388"/>
            </a:xfrm>
            <a:custGeom>
              <a:avLst/>
              <a:gdLst/>
              <a:ahLst/>
              <a:cxnLst/>
              <a:rect l="l" t="t" r="r" b="b"/>
              <a:pathLst>
                <a:path w="80" h="48" extrusionOk="0">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
        <p:nvSpPr>
          <p:cNvPr id="621" name="Google Shape;621;g1f6d86d0bb8_1_858"/>
          <p:cNvSpPr/>
          <p:nvPr/>
        </p:nvSpPr>
        <p:spPr>
          <a:xfrm>
            <a:off x="268691" y="546093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Thank you </a:t>
            </a:r>
            <a:endParaRPr sz="1100"/>
          </a:p>
        </p:txBody>
      </p:sp>
      <p:pic>
        <p:nvPicPr>
          <p:cNvPr id="622" name="Google Shape;622;g1f6d86d0bb8_1_858" descr="Badge Question Mark outline"/>
          <p:cNvPicPr preferRelativeResize="0"/>
          <p:nvPr/>
        </p:nvPicPr>
        <p:blipFill rotWithShape="1">
          <a:blip r:embed="rId4">
            <a:alphaModFix/>
          </a:blip>
          <a:srcRect/>
          <a:stretch/>
        </p:blipFill>
        <p:spPr>
          <a:xfrm>
            <a:off x="409675" y="5497454"/>
            <a:ext cx="199353" cy="251394"/>
          </a:xfrm>
          <a:prstGeom prst="rect">
            <a:avLst/>
          </a:prstGeom>
          <a:noFill/>
          <a:ln>
            <a:noFill/>
          </a:ln>
        </p:spPr>
      </p:pic>
      <p:pic>
        <p:nvPicPr>
          <p:cNvPr id="623" name="Google Shape;623;g1f6d86d0bb8_1_858"/>
          <p:cNvPicPr preferRelativeResize="0"/>
          <p:nvPr/>
        </p:nvPicPr>
        <p:blipFill>
          <a:blip r:embed="rId5">
            <a:alphaModFix/>
          </a:blip>
          <a:stretch>
            <a:fillRect/>
          </a:stretch>
        </p:blipFill>
        <p:spPr>
          <a:xfrm>
            <a:off x="227641" y="464036"/>
            <a:ext cx="1803924" cy="541706"/>
          </a:xfrm>
          <a:prstGeom prst="rect">
            <a:avLst/>
          </a:prstGeom>
          <a:noFill/>
          <a:ln>
            <a:noFill/>
          </a:ln>
        </p:spPr>
      </p:pic>
      <p:sp>
        <p:nvSpPr>
          <p:cNvPr id="624" name="Google Shape;624;g1f6d86d0bb8_1_858"/>
          <p:cNvSpPr txBox="1"/>
          <p:nvPr/>
        </p:nvSpPr>
        <p:spPr>
          <a:xfrm>
            <a:off x="3474400" y="1275725"/>
            <a:ext cx="8382600" cy="167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br>
              <a:rPr lang="en-US" sz="2900" b="1">
                <a:solidFill>
                  <a:srgbClr val="1DB954"/>
                </a:solidFill>
                <a:latin typeface="Quattrocento Sans"/>
                <a:ea typeface="Quattrocento Sans"/>
                <a:cs typeface="Quattrocento Sans"/>
                <a:sym typeface="Quattrocento Sans"/>
              </a:rPr>
            </a:br>
            <a:endParaRPr sz="700" b="1">
              <a:solidFill>
                <a:srgbClr val="1DB954"/>
              </a:solidFill>
              <a:latin typeface="Quattrocento Sans"/>
              <a:ea typeface="Quattrocento Sans"/>
              <a:cs typeface="Quattrocento Sans"/>
              <a:sym typeface="Quattrocento Sans"/>
            </a:endParaRPr>
          </a:p>
          <a:p>
            <a:pPr marL="0" lvl="0" indent="0" algn="l" rtl="0">
              <a:spcBef>
                <a:spcPts val="0"/>
              </a:spcBef>
              <a:spcAft>
                <a:spcPts val="0"/>
              </a:spcAft>
              <a:buNone/>
            </a:pPr>
            <a:r>
              <a:rPr lang="en-US" sz="2400" b="1">
                <a:solidFill>
                  <a:schemeClr val="lt1"/>
                </a:solidFill>
                <a:latin typeface="Roboto"/>
                <a:ea typeface="Roboto"/>
                <a:cs typeface="Roboto"/>
                <a:sym typeface="Roboto"/>
              </a:rPr>
              <a:t>Characteristics of Music Genres </a:t>
            </a:r>
            <a:endParaRPr sz="2400" b="1">
              <a:solidFill>
                <a:schemeClr val="lt1"/>
              </a:solidFill>
              <a:latin typeface="Roboto"/>
              <a:ea typeface="Roboto"/>
              <a:cs typeface="Roboto"/>
              <a:sym typeface="Roboto"/>
            </a:endParaRPr>
          </a:p>
          <a:p>
            <a:pPr marL="0" lvl="0" indent="0" algn="l" rtl="0">
              <a:spcBef>
                <a:spcPts val="0"/>
              </a:spcBef>
              <a:spcAft>
                <a:spcPts val="0"/>
              </a:spcAft>
              <a:buNone/>
            </a:pPr>
            <a:r>
              <a:rPr lang="en-US" sz="3700" b="1">
                <a:solidFill>
                  <a:schemeClr val="lt1"/>
                </a:solidFill>
                <a:latin typeface="Quattrocento Sans"/>
                <a:ea typeface="Quattrocento Sans"/>
                <a:cs typeface="Quattrocento Sans"/>
                <a:sym typeface="Quattrocento Sans"/>
              </a:rPr>
              <a:t> </a:t>
            </a:r>
            <a:endParaRPr sz="900">
              <a:solidFill>
                <a:schemeClr val="lt1"/>
              </a:solidFill>
            </a:endParaRPr>
          </a:p>
        </p:txBody>
      </p:sp>
      <p:sp>
        <p:nvSpPr>
          <p:cNvPr id="625" name="Google Shape;625;g1f6d86d0bb8_1_858"/>
          <p:cNvSpPr/>
          <p:nvPr/>
        </p:nvSpPr>
        <p:spPr>
          <a:xfrm>
            <a:off x="268766" y="4281051"/>
            <a:ext cx="1610400" cy="324300"/>
          </a:xfrm>
          <a:prstGeom prst="roundRect">
            <a:avLst>
              <a:gd name="adj" fmla="val 16667"/>
            </a:avLst>
          </a:prstGeom>
          <a:gradFill>
            <a:gsLst>
              <a:gs pos="0">
                <a:srgbClr val="7F7F7F">
                  <a:alpha val="44705"/>
                </a:srgbClr>
              </a:gs>
              <a:gs pos="100000">
                <a:srgbClr val="191414">
                  <a:alpha val="24705"/>
                </a:srgbClr>
              </a:gs>
            </a:gsLst>
            <a:lin ang="4199895" scaled="0"/>
          </a:grad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b="1">
                <a:solidFill>
                  <a:schemeClr val="lt1"/>
                </a:solidFill>
                <a:latin typeface="Quattrocento Sans"/>
                <a:ea typeface="Quattrocento Sans"/>
                <a:cs typeface="Quattrocento Sans"/>
                <a:sym typeface="Quattrocento Sans"/>
              </a:rPr>
              <a:t>Final Visualization</a:t>
            </a:r>
            <a:endParaRPr sz="1100"/>
          </a:p>
        </p:txBody>
      </p:sp>
      <p:pic>
        <p:nvPicPr>
          <p:cNvPr id="626" name="Google Shape;626;g1f6d86d0bb8_1_858"/>
          <p:cNvPicPr preferRelativeResize="0"/>
          <p:nvPr/>
        </p:nvPicPr>
        <p:blipFill rotWithShape="1">
          <a:blip r:embed="rId6">
            <a:alphaModFix/>
          </a:blip>
          <a:srcRect l="553" t="1510" r="563" b="2280"/>
          <a:stretch/>
        </p:blipFill>
        <p:spPr>
          <a:xfrm>
            <a:off x="3594988" y="2351863"/>
            <a:ext cx="6750501" cy="3995388"/>
          </a:xfrm>
          <a:prstGeom prst="rect">
            <a:avLst/>
          </a:prstGeom>
          <a:noFill/>
          <a:ln>
            <a:noFill/>
          </a:ln>
        </p:spPr>
      </p:pic>
      <p:sp>
        <p:nvSpPr>
          <p:cNvPr id="627" name="Google Shape;627;g1f6d86d0bb8_1_858"/>
          <p:cNvSpPr txBox="1"/>
          <p:nvPr/>
        </p:nvSpPr>
        <p:spPr>
          <a:xfrm>
            <a:off x="3815600" y="1906925"/>
            <a:ext cx="4044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solidFill>
                <a:schemeClr val="lt1"/>
              </a:solidFill>
              <a:latin typeface="Roboto"/>
              <a:ea typeface="Roboto"/>
              <a:cs typeface="Roboto"/>
              <a:sym typeface="Roboto"/>
            </a:endParaRPr>
          </a:p>
        </p:txBody>
      </p:sp>
      <p:sp>
        <p:nvSpPr>
          <p:cNvPr id="628" name="Google Shape;628;g1f6d86d0bb8_1_858"/>
          <p:cNvSpPr txBox="1"/>
          <p:nvPr/>
        </p:nvSpPr>
        <p:spPr>
          <a:xfrm rot="-5401297">
            <a:off x="2795312" y="3934425"/>
            <a:ext cx="7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Quattrocento Sans"/>
                <a:ea typeface="Quattrocento Sans"/>
                <a:cs typeface="Quattrocento Sans"/>
                <a:sym typeface="Quattrocento Sans"/>
              </a:rPr>
              <a:t>Genres </a:t>
            </a:r>
            <a:endParaRPr>
              <a:solidFill>
                <a:schemeClr val="dk1"/>
              </a:solidFill>
              <a:latin typeface="Quattrocento Sans"/>
              <a:ea typeface="Quattrocento Sans"/>
              <a:cs typeface="Quattrocento Sans"/>
              <a:sym typeface="Quattrocento Sans"/>
            </a:endParaRPr>
          </a:p>
        </p:txBody>
      </p:sp>
      <p:sp>
        <p:nvSpPr>
          <p:cNvPr id="629" name="Google Shape;629;g1f6d86d0bb8_1_858"/>
          <p:cNvSpPr/>
          <p:nvPr/>
        </p:nvSpPr>
        <p:spPr>
          <a:xfrm>
            <a:off x="268691" y="310114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Plan</a:t>
            </a:r>
            <a:endParaRPr sz="1100"/>
          </a:p>
        </p:txBody>
      </p:sp>
      <p:sp>
        <p:nvSpPr>
          <p:cNvPr id="630" name="Google Shape;630;g1f6d86d0bb8_1_858"/>
          <p:cNvSpPr/>
          <p:nvPr/>
        </p:nvSpPr>
        <p:spPr>
          <a:xfrm>
            <a:off x="268691" y="363798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Feedback</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635"/>
        <p:cNvGrpSpPr/>
        <p:nvPr/>
      </p:nvGrpSpPr>
      <p:grpSpPr>
        <a:xfrm>
          <a:off x="0" y="0"/>
          <a:ext cx="0" cy="0"/>
          <a:chOff x="0" y="0"/>
          <a:chExt cx="0" cy="0"/>
        </a:xfrm>
      </p:grpSpPr>
      <p:sp>
        <p:nvSpPr>
          <p:cNvPr id="636" name="Google Shape;636;g215fea44a36_0_428"/>
          <p:cNvSpPr txBox="1"/>
          <p:nvPr/>
        </p:nvSpPr>
        <p:spPr>
          <a:xfrm>
            <a:off x="3938547" y="388250"/>
            <a:ext cx="78231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lt1"/>
                </a:solidFill>
                <a:latin typeface="Quattrocento Sans"/>
                <a:ea typeface="Quattrocento Sans"/>
                <a:cs typeface="Quattrocento Sans"/>
                <a:sym typeface="Quattrocento Sans"/>
              </a:rPr>
              <a:t>Challenges &amp; Learnings</a:t>
            </a:r>
            <a:endParaRPr/>
          </a:p>
        </p:txBody>
      </p:sp>
      <p:sp>
        <p:nvSpPr>
          <p:cNvPr id="637" name="Google Shape;637;g215fea44a36_0_428"/>
          <p:cNvSpPr/>
          <p:nvPr/>
        </p:nvSpPr>
        <p:spPr>
          <a:xfrm>
            <a:off x="268691" y="235188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Challenges</a:t>
            </a:r>
            <a:endParaRPr sz="1100"/>
          </a:p>
        </p:txBody>
      </p:sp>
      <p:cxnSp>
        <p:nvCxnSpPr>
          <p:cNvPr id="638" name="Google Shape;638;g215fea44a36_0_428"/>
          <p:cNvCxnSpPr/>
          <p:nvPr/>
        </p:nvCxnSpPr>
        <p:spPr>
          <a:xfrm>
            <a:off x="205939" y="2897113"/>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cxnSp>
        <p:nvCxnSpPr>
          <p:cNvPr id="639" name="Google Shape;639;g215fea44a36_0_428"/>
          <p:cNvCxnSpPr/>
          <p:nvPr/>
        </p:nvCxnSpPr>
        <p:spPr>
          <a:xfrm>
            <a:off x="274614" y="4787876"/>
            <a:ext cx="1598700" cy="0"/>
          </a:xfrm>
          <a:prstGeom prst="straightConnector1">
            <a:avLst/>
          </a:prstGeom>
          <a:noFill/>
          <a:ln w="9525" cap="flat" cmpd="sng">
            <a:solidFill>
              <a:srgbClr val="7F7F7F">
                <a:alpha val="43920"/>
              </a:srgbClr>
            </a:solidFill>
            <a:prstDash val="solid"/>
            <a:miter lim="800000"/>
            <a:headEnd type="none" w="sm" len="sm"/>
            <a:tailEnd type="none" w="sm" len="sm"/>
          </a:ln>
        </p:spPr>
      </p:cxnSp>
      <p:sp>
        <p:nvSpPr>
          <p:cNvPr id="640" name="Google Shape;640;g215fea44a36_0_428"/>
          <p:cNvSpPr/>
          <p:nvPr/>
        </p:nvSpPr>
        <p:spPr>
          <a:xfrm>
            <a:off x="11079126" y="6308725"/>
            <a:ext cx="777900" cy="549300"/>
          </a:xfrm>
          <a:prstGeom prst="round2SameRect">
            <a:avLst>
              <a:gd name="adj1" fmla="val 16667"/>
              <a:gd name="adj2" fmla="val 0"/>
            </a:avLst>
          </a:pr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641" name="Google Shape;641;g215fea44a36_0_428"/>
          <p:cNvCxnSpPr/>
          <p:nvPr/>
        </p:nvCxnSpPr>
        <p:spPr>
          <a:xfrm>
            <a:off x="3062533" y="6583362"/>
            <a:ext cx="7101900" cy="0"/>
          </a:xfrm>
          <a:prstGeom prst="straightConnector1">
            <a:avLst/>
          </a:prstGeom>
          <a:noFill/>
          <a:ln w="9525" cap="flat" cmpd="sng">
            <a:solidFill>
              <a:schemeClr val="lt1"/>
            </a:solidFill>
            <a:prstDash val="solid"/>
            <a:miter lim="800000"/>
            <a:headEnd type="none" w="sm" len="sm"/>
            <a:tailEnd type="none" w="sm" len="sm"/>
          </a:ln>
        </p:spPr>
      </p:cxnSp>
      <p:sp>
        <p:nvSpPr>
          <p:cNvPr id="642" name="Google Shape;642;g215fea44a36_0_428"/>
          <p:cNvSpPr txBox="1">
            <a:spLocks noGrp="1"/>
          </p:cNvSpPr>
          <p:nvPr>
            <p:ph type="sldNum" idx="12"/>
          </p:nvPr>
        </p:nvSpPr>
        <p:spPr>
          <a:xfrm>
            <a:off x="11174553" y="6400800"/>
            <a:ext cx="58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solidFill>
                  <a:schemeClr val="lt1"/>
                </a:solidFill>
              </a:rPr>
              <a:t>7</a:t>
            </a:r>
            <a:endParaRPr/>
          </a:p>
        </p:txBody>
      </p:sp>
      <p:sp>
        <p:nvSpPr>
          <p:cNvPr id="643" name="Google Shape;643;g215fea44a36_0_428"/>
          <p:cNvSpPr/>
          <p:nvPr/>
        </p:nvSpPr>
        <p:spPr>
          <a:xfrm>
            <a:off x="268691" y="127819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Team Fog</a:t>
            </a:r>
            <a:endParaRPr sz="1100"/>
          </a:p>
        </p:txBody>
      </p:sp>
      <p:grpSp>
        <p:nvGrpSpPr>
          <p:cNvPr id="644" name="Google Shape;644;g215fea44a36_0_428"/>
          <p:cNvGrpSpPr/>
          <p:nvPr/>
        </p:nvGrpSpPr>
        <p:grpSpPr>
          <a:xfrm>
            <a:off x="422653" y="1881507"/>
            <a:ext cx="165848" cy="190969"/>
            <a:chOff x="3398838" y="5076826"/>
            <a:chExt cx="345950" cy="315913"/>
          </a:xfrm>
        </p:grpSpPr>
        <p:sp>
          <p:nvSpPr>
            <p:cNvPr id="645" name="Google Shape;645;g215fea44a36_0_428"/>
            <p:cNvSpPr/>
            <p:nvPr/>
          </p:nvSpPr>
          <p:spPr>
            <a:xfrm>
              <a:off x="3519488" y="507682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46" name="Google Shape;646;g215fea44a36_0_428"/>
            <p:cNvSpPr/>
            <p:nvPr/>
          </p:nvSpPr>
          <p:spPr>
            <a:xfrm>
              <a:off x="3519488" y="5197476"/>
              <a:ext cx="2253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47" name="Google Shape;647;g215fea44a36_0_428"/>
            <p:cNvSpPr/>
            <p:nvPr/>
          </p:nvSpPr>
          <p:spPr>
            <a:xfrm>
              <a:off x="3519488" y="5316539"/>
              <a:ext cx="2253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48" name="Google Shape;648;g215fea44a36_0_428"/>
            <p:cNvSpPr/>
            <p:nvPr/>
          </p:nvSpPr>
          <p:spPr>
            <a:xfrm>
              <a:off x="3398838" y="507682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49" name="Google Shape;649;g215fea44a36_0_428"/>
            <p:cNvSpPr/>
            <p:nvPr/>
          </p:nvSpPr>
          <p:spPr>
            <a:xfrm>
              <a:off x="3398838" y="5197476"/>
              <a:ext cx="74700" cy="747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50" name="Google Shape;650;g215fea44a36_0_428"/>
            <p:cNvSpPr/>
            <p:nvPr/>
          </p:nvSpPr>
          <p:spPr>
            <a:xfrm>
              <a:off x="3398838" y="5316539"/>
              <a:ext cx="74700" cy="76200"/>
            </a:xfrm>
            <a:prstGeom prst="rect">
              <a:avLst/>
            </a:prstGeom>
            <a:noFill/>
            <a:ln w="127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651" name="Google Shape;651;g215fea44a36_0_428"/>
          <p:cNvGrpSpPr/>
          <p:nvPr/>
        </p:nvGrpSpPr>
        <p:grpSpPr>
          <a:xfrm>
            <a:off x="424857" y="1340730"/>
            <a:ext cx="181476" cy="199406"/>
            <a:chOff x="7005638" y="3648076"/>
            <a:chExt cx="344488" cy="300175"/>
          </a:xfrm>
        </p:grpSpPr>
        <p:sp>
          <p:nvSpPr>
            <p:cNvPr id="652" name="Google Shape;652;g215fea44a36_0_428"/>
            <p:cNvSpPr/>
            <p:nvPr/>
          </p:nvSpPr>
          <p:spPr>
            <a:xfrm>
              <a:off x="7005638" y="3648076"/>
              <a:ext cx="344488" cy="269875"/>
            </a:xfrm>
            <a:custGeom>
              <a:avLst/>
              <a:gdLst/>
              <a:ahLst/>
              <a:cxnLst/>
              <a:rect l="l" t="t" r="r" b="b"/>
              <a:pathLst>
                <a:path w="92" h="72" extrusionOk="0">
                  <a:moveTo>
                    <a:pt x="92" y="66"/>
                  </a:moveTo>
                  <a:cubicBezTo>
                    <a:pt x="92" y="69"/>
                    <a:pt x="89" y="72"/>
                    <a:pt x="86" y="72"/>
                  </a:cubicBezTo>
                  <a:cubicBezTo>
                    <a:pt x="6" y="72"/>
                    <a:pt x="6" y="72"/>
                    <a:pt x="6" y="72"/>
                  </a:cubicBezTo>
                  <a:cubicBezTo>
                    <a:pt x="3" y="72"/>
                    <a:pt x="0" y="69"/>
                    <a:pt x="0" y="66"/>
                  </a:cubicBezTo>
                  <a:cubicBezTo>
                    <a:pt x="0" y="6"/>
                    <a:pt x="0" y="6"/>
                    <a:pt x="0" y="6"/>
                  </a:cubicBezTo>
                  <a:cubicBezTo>
                    <a:pt x="0" y="3"/>
                    <a:pt x="3" y="0"/>
                    <a:pt x="6" y="0"/>
                  </a:cubicBezTo>
                  <a:cubicBezTo>
                    <a:pt x="86" y="0"/>
                    <a:pt x="86" y="0"/>
                    <a:pt x="86" y="0"/>
                  </a:cubicBezTo>
                  <a:cubicBezTo>
                    <a:pt x="89" y="0"/>
                    <a:pt x="92" y="3"/>
                    <a:pt x="92" y="6"/>
                  </a:cubicBezTo>
                  <a:lnTo>
                    <a:pt x="92" y="66"/>
                  </a:lnTo>
                  <a:close/>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653" name="Google Shape;653;g215fea44a36_0_428"/>
            <p:cNvCxnSpPr/>
            <p:nvPr/>
          </p:nvCxnSpPr>
          <p:spPr>
            <a:xfrm>
              <a:off x="7072313" y="3948113"/>
              <a:ext cx="211200" cy="0"/>
            </a:xfrm>
            <a:prstGeom prst="straightConnector1">
              <a:avLst/>
            </a:prstGeom>
            <a:noFill/>
            <a:ln w="9525" cap="rnd" cmpd="sng">
              <a:solidFill>
                <a:schemeClr val="lt1"/>
              </a:solidFill>
              <a:prstDash val="solid"/>
              <a:round/>
              <a:headEnd type="none" w="med" len="med"/>
              <a:tailEnd type="none" w="med" len="med"/>
            </a:ln>
          </p:spPr>
        </p:cxnSp>
        <p:cxnSp>
          <p:nvCxnSpPr>
            <p:cNvPr id="654" name="Google Shape;654;g215fea44a36_0_428"/>
            <p:cNvCxnSpPr/>
            <p:nvPr/>
          </p:nvCxnSpPr>
          <p:spPr>
            <a:xfrm>
              <a:off x="7178676" y="3917951"/>
              <a:ext cx="0" cy="30300"/>
            </a:xfrm>
            <a:prstGeom prst="straightConnector1">
              <a:avLst/>
            </a:prstGeom>
            <a:noFill/>
            <a:ln w="9525" cap="rnd" cmpd="sng">
              <a:solidFill>
                <a:schemeClr val="lt1"/>
              </a:solidFill>
              <a:prstDash val="solid"/>
              <a:round/>
              <a:headEnd type="none" w="med" len="med"/>
              <a:tailEnd type="none" w="med" len="med"/>
            </a:ln>
          </p:spPr>
        </p:cxnSp>
        <p:sp>
          <p:nvSpPr>
            <p:cNvPr id="655" name="Google Shape;655;g215fea44a36_0_428"/>
            <p:cNvSpPr/>
            <p:nvPr/>
          </p:nvSpPr>
          <p:spPr>
            <a:xfrm>
              <a:off x="7170738" y="3881438"/>
              <a:ext cx="14400" cy="14400"/>
            </a:xfrm>
            <a:prstGeom prst="ellipse">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656" name="Google Shape;656;g215fea44a36_0_428"/>
            <p:cNvCxnSpPr/>
            <p:nvPr/>
          </p:nvCxnSpPr>
          <p:spPr>
            <a:xfrm>
              <a:off x="7005638" y="3857626"/>
              <a:ext cx="344400" cy="0"/>
            </a:xfrm>
            <a:prstGeom prst="straightConnector1">
              <a:avLst/>
            </a:prstGeom>
            <a:noFill/>
            <a:ln w="9525" cap="flat" cmpd="sng">
              <a:solidFill>
                <a:schemeClr val="lt1"/>
              </a:solidFill>
              <a:prstDash val="solid"/>
              <a:round/>
              <a:headEnd type="none" w="med" len="med"/>
              <a:tailEnd type="none" w="med" len="med"/>
            </a:ln>
          </p:spPr>
        </p:cxnSp>
        <p:sp>
          <p:nvSpPr>
            <p:cNvPr id="657" name="Google Shape;657;g215fea44a36_0_428"/>
            <p:cNvSpPr/>
            <p:nvPr/>
          </p:nvSpPr>
          <p:spPr>
            <a:xfrm>
              <a:off x="7140576" y="3703638"/>
              <a:ext cx="82550" cy="101600"/>
            </a:xfrm>
            <a:custGeom>
              <a:avLst/>
              <a:gdLst/>
              <a:ahLst/>
              <a:cxnLst/>
              <a:rect l="l" t="t" r="r" b="b"/>
              <a:pathLst>
                <a:path w="52" h="64" extrusionOk="0">
                  <a:moveTo>
                    <a:pt x="0" y="0"/>
                  </a:moveTo>
                  <a:lnTo>
                    <a:pt x="0" y="64"/>
                  </a:lnTo>
                  <a:lnTo>
                    <a:pt x="52" y="33"/>
                  </a:ln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658" name="Google Shape;658;g215fea44a36_0_428"/>
          <p:cNvGrpSpPr/>
          <p:nvPr/>
        </p:nvGrpSpPr>
        <p:grpSpPr>
          <a:xfrm>
            <a:off x="425969" y="2418489"/>
            <a:ext cx="159084" cy="191034"/>
            <a:chOff x="5483226" y="731713"/>
            <a:chExt cx="363538" cy="346201"/>
          </a:xfrm>
        </p:grpSpPr>
        <p:sp>
          <p:nvSpPr>
            <p:cNvPr id="659" name="Google Shape;659;g215fea44a36_0_428"/>
            <p:cNvSpPr/>
            <p:nvPr/>
          </p:nvSpPr>
          <p:spPr>
            <a:xfrm>
              <a:off x="5753101" y="739776"/>
              <a:ext cx="93663" cy="195263"/>
            </a:xfrm>
            <a:custGeom>
              <a:avLst/>
              <a:gdLst/>
              <a:ahLst/>
              <a:cxnLst/>
              <a:rect l="l" t="t" r="r" b="b"/>
              <a:pathLst>
                <a:path w="25" h="52" extrusionOk="0">
                  <a:moveTo>
                    <a:pt x="12" y="52"/>
                  </a:moveTo>
                  <a:cubicBezTo>
                    <a:pt x="15" y="46"/>
                    <a:pt x="15" y="46"/>
                    <a:pt x="15" y="46"/>
                  </a:cubicBezTo>
                  <a:cubicBezTo>
                    <a:pt x="16" y="41"/>
                    <a:pt x="25" y="23"/>
                    <a:pt x="6" y="10"/>
                  </a:cubicBezTo>
                  <a:cubicBezTo>
                    <a:pt x="0" y="6"/>
                    <a:pt x="0" y="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60" name="Google Shape;660;g215fea44a36_0_428"/>
            <p:cNvSpPr/>
            <p:nvPr/>
          </p:nvSpPr>
          <p:spPr>
            <a:xfrm>
              <a:off x="5662614" y="987426"/>
              <a:ext cx="90488" cy="90488"/>
            </a:xfrm>
            <a:custGeom>
              <a:avLst/>
              <a:gdLst/>
              <a:ahLst/>
              <a:cxnLst/>
              <a:rect l="l" t="t" r="r" b="b"/>
              <a:pathLst>
                <a:path w="24" h="24" extrusionOk="0">
                  <a:moveTo>
                    <a:pt x="24" y="12"/>
                  </a:moveTo>
                  <a:cubicBezTo>
                    <a:pt x="24" y="18"/>
                    <a:pt x="19" y="24"/>
                    <a:pt x="12" y="24"/>
                  </a:cubicBezTo>
                  <a:cubicBezTo>
                    <a:pt x="5" y="24"/>
                    <a:pt x="0" y="19"/>
                    <a:pt x="0" y="12"/>
                  </a:cubicBezTo>
                  <a:cubicBezTo>
                    <a:pt x="0" y="5"/>
                    <a:pt x="5" y="0"/>
                    <a:pt x="12" y="0"/>
                  </a:cubicBezTo>
                  <a:cubicBezTo>
                    <a:pt x="14" y="0"/>
                    <a:pt x="22" y="0"/>
                    <a:pt x="24" y="0"/>
                  </a:cubicBezTo>
                  <a:cubicBezTo>
                    <a:pt x="24" y="4"/>
                    <a:pt x="24" y="8"/>
                    <a:pt x="24"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661" name="Google Shape;661;g215fea44a36_0_428"/>
            <p:cNvCxnSpPr/>
            <p:nvPr/>
          </p:nvCxnSpPr>
          <p:spPr>
            <a:xfrm rot="10800000">
              <a:off x="5753101" y="731713"/>
              <a:ext cx="0" cy="270000"/>
            </a:xfrm>
            <a:prstGeom prst="straightConnector1">
              <a:avLst/>
            </a:prstGeom>
            <a:noFill/>
            <a:ln w="14275" cap="rnd" cmpd="sng">
              <a:solidFill>
                <a:schemeClr val="lt1"/>
              </a:solidFill>
              <a:prstDash val="solid"/>
              <a:round/>
              <a:headEnd type="none" w="med" len="med"/>
              <a:tailEnd type="none" w="med" len="med"/>
            </a:ln>
          </p:spPr>
        </p:cxnSp>
        <p:cxnSp>
          <p:nvCxnSpPr>
            <p:cNvPr id="662" name="Google Shape;662;g215fea44a36_0_428"/>
            <p:cNvCxnSpPr/>
            <p:nvPr/>
          </p:nvCxnSpPr>
          <p:spPr>
            <a:xfrm>
              <a:off x="5483226" y="7778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663" name="Google Shape;663;g215fea44a36_0_428"/>
            <p:cNvCxnSpPr/>
            <p:nvPr/>
          </p:nvCxnSpPr>
          <p:spPr>
            <a:xfrm>
              <a:off x="5483226" y="82232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664" name="Google Shape;664;g215fea44a36_0_428"/>
            <p:cNvCxnSpPr/>
            <p:nvPr/>
          </p:nvCxnSpPr>
          <p:spPr>
            <a:xfrm>
              <a:off x="5483226" y="866776"/>
              <a:ext cx="179400" cy="0"/>
            </a:xfrm>
            <a:prstGeom prst="straightConnector1">
              <a:avLst/>
            </a:prstGeom>
            <a:noFill/>
            <a:ln w="14275" cap="rnd" cmpd="sng">
              <a:solidFill>
                <a:schemeClr val="lt1"/>
              </a:solidFill>
              <a:prstDash val="solid"/>
              <a:round/>
              <a:headEnd type="none" w="med" len="med"/>
              <a:tailEnd type="none" w="med" len="med"/>
            </a:ln>
          </p:spPr>
        </p:cxnSp>
        <p:cxnSp>
          <p:nvCxnSpPr>
            <p:cNvPr id="665" name="Google Shape;665;g215fea44a36_0_428"/>
            <p:cNvCxnSpPr/>
            <p:nvPr/>
          </p:nvCxnSpPr>
          <p:spPr>
            <a:xfrm>
              <a:off x="5483226" y="912813"/>
              <a:ext cx="179400" cy="0"/>
            </a:xfrm>
            <a:prstGeom prst="straightConnector1">
              <a:avLst/>
            </a:prstGeom>
            <a:noFill/>
            <a:ln w="14275" cap="rnd" cmpd="sng">
              <a:solidFill>
                <a:schemeClr val="lt1"/>
              </a:solidFill>
              <a:prstDash val="solid"/>
              <a:round/>
              <a:headEnd type="none" w="med" len="med"/>
              <a:tailEnd type="none" w="med" len="med"/>
            </a:ln>
          </p:spPr>
        </p:cxnSp>
        <p:cxnSp>
          <p:nvCxnSpPr>
            <p:cNvPr id="666" name="Google Shape;666;g215fea44a36_0_428"/>
            <p:cNvCxnSpPr/>
            <p:nvPr/>
          </p:nvCxnSpPr>
          <p:spPr>
            <a:xfrm>
              <a:off x="5483226" y="957263"/>
              <a:ext cx="149100" cy="0"/>
            </a:xfrm>
            <a:prstGeom prst="straightConnector1">
              <a:avLst/>
            </a:prstGeom>
            <a:noFill/>
            <a:ln w="14275" cap="rnd" cmpd="sng">
              <a:solidFill>
                <a:schemeClr val="lt1"/>
              </a:solidFill>
              <a:prstDash val="solid"/>
              <a:round/>
              <a:headEnd type="none" w="med" len="med"/>
              <a:tailEnd type="none" w="med" len="med"/>
            </a:ln>
          </p:spPr>
        </p:cxnSp>
        <p:cxnSp>
          <p:nvCxnSpPr>
            <p:cNvPr id="667" name="Google Shape;667;g215fea44a36_0_428"/>
            <p:cNvCxnSpPr/>
            <p:nvPr/>
          </p:nvCxnSpPr>
          <p:spPr>
            <a:xfrm>
              <a:off x="5483226" y="1001713"/>
              <a:ext cx="104700" cy="0"/>
            </a:xfrm>
            <a:prstGeom prst="straightConnector1">
              <a:avLst/>
            </a:prstGeom>
            <a:noFill/>
            <a:ln w="14275" cap="rnd" cmpd="sng">
              <a:solidFill>
                <a:schemeClr val="lt1"/>
              </a:solidFill>
              <a:prstDash val="solid"/>
              <a:round/>
              <a:headEnd type="none" w="med" len="med"/>
              <a:tailEnd type="none" w="med" len="med"/>
            </a:ln>
          </p:spPr>
        </p:cxnSp>
      </p:grpSp>
      <p:pic>
        <p:nvPicPr>
          <p:cNvPr id="668" name="Google Shape;668;g215fea44a36_0_428" descr="Shape&#10;&#10;Description automatically generated with low confidence"/>
          <p:cNvPicPr preferRelativeResize="0"/>
          <p:nvPr/>
        </p:nvPicPr>
        <p:blipFill rotWithShape="1">
          <a:blip r:embed="rId3">
            <a:alphaModFix/>
          </a:blip>
          <a:srcRect/>
          <a:stretch/>
        </p:blipFill>
        <p:spPr>
          <a:xfrm>
            <a:off x="414873" y="3148934"/>
            <a:ext cx="181471" cy="228845"/>
          </a:xfrm>
          <a:prstGeom prst="rect">
            <a:avLst/>
          </a:prstGeom>
          <a:noFill/>
          <a:ln>
            <a:noFill/>
          </a:ln>
        </p:spPr>
      </p:pic>
      <p:grpSp>
        <p:nvGrpSpPr>
          <p:cNvPr id="669" name="Google Shape;669;g215fea44a36_0_428"/>
          <p:cNvGrpSpPr/>
          <p:nvPr/>
        </p:nvGrpSpPr>
        <p:grpSpPr>
          <a:xfrm>
            <a:off x="436627" y="3677964"/>
            <a:ext cx="134287" cy="244467"/>
            <a:chOff x="3379789" y="1452563"/>
            <a:chExt cx="239713" cy="346025"/>
          </a:xfrm>
        </p:grpSpPr>
        <p:sp>
          <p:nvSpPr>
            <p:cNvPr id="670" name="Google Shape;670;g215fea44a36_0_428"/>
            <p:cNvSpPr/>
            <p:nvPr/>
          </p:nvSpPr>
          <p:spPr>
            <a:xfrm>
              <a:off x="3409951" y="1452563"/>
              <a:ext cx="179388" cy="271463"/>
            </a:xfrm>
            <a:custGeom>
              <a:avLst/>
              <a:gdLst/>
              <a:ahLst/>
              <a:cxnLst/>
              <a:rect l="l" t="t" r="r" b="b"/>
              <a:pathLst>
                <a:path w="48" h="72" extrusionOk="0">
                  <a:moveTo>
                    <a:pt x="48" y="48"/>
                  </a:moveTo>
                  <a:cubicBezTo>
                    <a:pt x="48" y="61"/>
                    <a:pt x="37" y="72"/>
                    <a:pt x="24" y="72"/>
                  </a:cubicBezTo>
                  <a:cubicBezTo>
                    <a:pt x="11" y="72"/>
                    <a:pt x="0" y="61"/>
                    <a:pt x="0" y="48"/>
                  </a:cubicBezTo>
                  <a:cubicBezTo>
                    <a:pt x="0" y="24"/>
                    <a:pt x="0" y="24"/>
                    <a:pt x="0" y="24"/>
                  </a:cubicBezTo>
                  <a:cubicBezTo>
                    <a:pt x="0" y="11"/>
                    <a:pt x="11" y="0"/>
                    <a:pt x="24" y="0"/>
                  </a:cubicBezTo>
                  <a:cubicBezTo>
                    <a:pt x="37" y="0"/>
                    <a:pt x="48" y="11"/>
                    <a:pt x="48" y="24"/>
                  </a:cubicBezTo>
                  <a:lnTo>
                    <a:pt x="48" y="48"/>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71" name="Google Shape;671;g215fea44a36_0_428"/>
            <p:cNvSpPr/>
            <p:nvPr/>
          </p:nvSpPr>
          <p:spPr>
            <a:xfrm>
              <a:off x="3379789" y="1603376"/>
              <a:ext cx="239713" cy="150813"/>
            </a:xfrm>
            <a:custGeom>
              <a:avLst/>
              <a:gdLst/>
              <a:ahLst/>
              <a:cxnLst/>
              <a:rect l="l" t="t" r="r" b="b"/>
              <a:pathLst>
                <a:path w="64" h="40" extrusionOk="0">
                  <a:moveTo>
                    <a:pt x="0" y="0"/>
                  </a:moveTo>
                  <a:cubicBezTo>
                    <a:pt x="0" y="8"/>
                    <a:pt x="0" y="8"/>
                    <a:pt x="0" y="8"/>
                  </a:cubicBezTo>
                  <a:cubicBezTo>
                    <a:pt x="0" y="26"/>
                    <a:pt x="14" y="40"/>
                    <a:pt x="32" y="40"/>
                  </a:cubicBezTo>
                  <a:cubicBezTo>
                    <a:pt x="50" y="40"/>
                    <a:pt x="64" y="26"/>
                    <a:pt x="64" y="8"/>
                  </a:cubicBezTo>
                  <a:cubicBezTo>
                    <a:pt x="64" y="0"/>
                    <a:pt x="64" y="0"/>
                    <a:pt x="64"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672" name="Google Shape;672;g215fea44a36_0_428"/>
            <p:cNvCxnSpPr/>
            <p:nvPr/>
          </p:nvCxnSpPr>
          <p:spPr>
            <a:xfrm>
              <a:off x="3498851" y="1754188"/>
              <a:ext cx="0" cy="44400"/>
            </a:xfrm>
            <a:prstGeom prst="straightConnector1">
              <a:avLst/>
            </a:prstGeom>
            <a:noFill/>
            <a:ln w="9525" cap="rnd" cmpd="sng">
              <a:solidFill>
                <a:schemeClr val="lt1"/>
              </a:solidFill>
              <a:prstDash val="solid"/>
              <a:round/>
              <a:headEnd type="none" w="med" len="med"/>
              <a:tailEnd type="none" w="med" len="med"/>
            </a:ln>
          </p:spPr>
        </p:cxnSp>
        <p:cxnSp>
          <p:nvCxnSpPr>
            <p:cNvPr id="673" name="Google Shape;673;g215fea44a36_0_428"/>
            <p:cNvCxnSpPr/>
            <p:nvPr/>
          </p:nvCxnSpPr>
          <p:spPr>
            <a:xfrm>
              <a:off x="3498851" y="1452563"/>
              <a:ext cx="0" cy="45900"/>
            </a:xfrm>
            <a:prstGeom prst="straightConnector1">
              <a:avLst/>
            </a:prstGeom>
            <a:noFill/>
            <a:ln w="9525" cap="rnd" cmpd="sng">
              <a:solidFill>
                <a:schemeClr val="lt1"/>
              </a:solidFill>
              <a:prstDash val="solid"/>
              <a:round/>
              <a:headEnd type="none" w="med" len="med"/>
              <a:tailEnd type="none" w="med" len="med"/>
            </a:ln>
          </p:spPr>
        </p:cxnSp>
        <p:cxnSp>
          <p:nvCxnSpPr>
            <p:cNvPr id="674" name="Google Shape;674;g215fea44a36_0_428"/>
            <p:cNvCxnSpPr/>
            <p:nvPr/>
          </p:nvCxnSpPr>
          <p:spPr>
            <a:xfrm>
              <a:off x="3529014"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675" name="Google Shape;675;g215fea44a36_0_428"/>
            <p:cNvCxnSpPr/>
            <p:nvPr/>
          </p:nvCxnSpPr>
          <p:spPr>
            <a:xfrm>
              <a:off x="3468689" y="1457326"/>
              <a:ext cx="0" cy="41400"/>
            </a:xfrm>
            <a:prstGeom prst="straightConnector1">
              <a:avLst/>
            </a:prstGeom>
            <a:noFill/>
            <a:ln w="9525" cap="rnd" cmpd="sng">
              <a:solidFill>
                <a:schemeClr val="lt1"/>
              </a:solidFill>
              <a:prstDash val="solid"/>
              <a:round/>
              <a:headEnd type="none" w="med" len="med"/>
              <a:tailEnd type="none" w="med" len="med"/>
            </a:ln>
          </p:spPr>
        </p:cxnSp>
        <p:cxnSp>
          <p:nvCxnSpPr>
            <p:cNvPr id="676" name="Google Shape;676;g215fea44a36_0_428"/>
            <p:cNvCxnSpPr/>
            <p:nvPr/>
          </p:nvCxnSpPr>
          <p:spPr>
            <a:xfrm>
              <a:off x="3379789" y="1633538"/>
              <a:ext cx="239700" cy="0"/>
            </a:xfrm>
            <a:prstGeom prst="straightConnector1">
              <a:avLst/>
            </a:prstGeom>
            <a:noFill/>
            <a:ln w="9525" cap="flat" cmpd="sng">
              <a:solidFill>
                <a:schemeClr val="lt1"/>
              </a:solidFill>
              <a:prstDash val="solid"/>
              <a:round/>
              <a:headEnd type="none" w="med" len="med"/>
              <a:tailEnd type="none" w="med" len="med"/>
            </a:ln>
          </p:spPr>
        </p:cxnSp>
        <p:cxnSp>
          <p:nvCxnSpPr>
            <p:cNvPr id="677" name="Google Shape;677;g215fea44a36_0_428"/>
            <p:cNvCxnSpPr/>
            <p:nvPr/>
          </p:nvCxnSpPr>
          <p:spPr>
            <a:xfrm>
              <a:off x="3409951" y="1543051"/>
              <a:ext cx="58800" cy="0"/>
            </a:xfrm>
            <a:prstGeom prst="straightConnector1">
              <a:avLst/>
            </a:prstGeom>
            <a:noFill/>
            <a:ln w="9525" cap="rnd" cmpd="sng">
              <a:solidFill>
                <a:schemeClr val="lt1"/>
              </a:solidFill>
              <a:prstDash val="solid"/>
              <a:round/>
              <a:headEnd type="none" w="med" len="med"/>
              <a:tailEnd type="none" w="med" len="med"/>
            </a:ln>
          </p:spPr>
        </p:cxnSp>
        <p:cxnSp>
          <p:nvCxnSpPr>
            <p:cNvPr id="678" name="Google Shape;678;g215fea44a36_0_428"/>
            <p:cNvCxnSpPr/>
            <p:nvPr/>
          </p:nvCxnSpPr>
          <p:spPr>
            <a:xfrm>
              <a:off x="3409951" y="1573213"/>
              <a:ext cx="58800" cy="0"/>
            </a:xfrm>
            <a:prstGeom prst="straightConnector1">
              <a:avLst/>
            </a:prstGeom>
            <a:noFill/>
            <a:ln w="9525" cap="rnd" cmpd="sng">
              <a:solidFill>
                <a:schemeClr val="lt1"/>
              </a:solidFill>
              <a:prstDash val="solid"/>
              <a:round/>
              <a:headEnd type="none" w="med" len="med"/>
              <a:tailEnd type="none" w="med" len="med"/>
            </a:ln>
          </p:spPr>
        </p:cxnSp>
        <p:cxnSp>
          <p:nvCxnSpPr>
            <p:cNvPr id="679" name="Google Shape;679;g215fea44a36_0_428"/>
            <p:cNvCxnSpPr/>
            <p:nvPr/>
          </p:nvCxnSpPr>
          <p:spPr>
            <a:xfrm rot="10800000">
              <a:off x="3529039" y="1543051"/>
              <a:ext cx="60300" cy="0"/>
            </a:xfrm>
            <a:prstGeom prst="straightConnector1">
              <a:avLst/>
            </a:prstGeom>
            <a:noFill/>
            <a:ln w="9525" cap="rnd" cmpd="sng">
              <a:solidFill>
                <a:schemeClr val="lt1"/>
              </a:solidFill>
              <a:prstDash val="solid"/>
              <a:round/>
              <a:headEnd type="none" w="med" len="med"/>
              <a:tailEnd type="none" w="med" len="med"/>
            </a:ln>
          </p:spPr>
        </p:cxnSp>
        <p:cxnSp>
          <p:nvCxnSpPr>
            <p:cNvPr id="680" name="Google Shape;680;g215fea44a36_0_428"/>
            <p:cNvCxnSpPr/>
            <p:nvPr/>
          </p:nvCxnSpPr>
          <p:spPr>
            <a:xfrm rot="10800000">
              <a:off x="3529039" y="1573213"/>
              <a:ext cx="60300" cy="0"/>
            </a:xfrm>
            <a:prstGeom prst="straightConnector1">
              <a:avLst/>
            </a:prstGeom>
            <a:noFill/>
            <a:ln w="9525" cap="rnd" cmpd="sng">
              <a:solidFill>
                <a:schemeClr val="lt1"/>
              </a:solidFill>
              <a:prstDash val="solid"/>
              <a:round/>
              <a:headEnd type="none" w="med" len="med"/>
              <a:tailEnd type="none" w="med" len="med"/>
            </a:ln>
          </p:spPr>
        </p:cxnSp>
        <p:cxnSp>
          <p:nvCxnSpPr>
            <p:cNvPr id="681" name="Google Shape;681;g215fea44a36_0_428"/>
            <p:cNvCxnSpPr/>
            <p:nvPr/>
          </p:nvCxnSpPr>
          <p:spPr>
            <a:xfrm>
              <a:off x="3409951" y="1603376"/>
              <a:ext cx="58800" cy="0"/>
            </a:xfrm>
            <a:prstGeom prst="straightConnector1">
              <a:avLst/>
            </a:prstGeom>
            <a:noFill/>
            <a:ln w="9525" cap="rnd" cmpd="sng">
              <a:solidFill>
                <a:schemeClr val="lt1"/>
              </a:solidFill>
              <a:prstDash val="solid"/>
              <a:round/>
              <a:headEnd type="none" w="med" len="med"/>
              <a:tailEnd type="none" w="med" len="med"/>
            </a:ln>
          </p:spPr>
        </p:cxnSp>
        <p:cxnSp>
          <p:nvCxnSpPr>
            <p:cNvPr id="682" name="Google Shape;682;g215fea44a36_0_428"/>
            <p:cNvCxnSpPr/>
            <p:nvPr/>
          </p:nvCxnSpPr>
          <p:spPr>
            <a:xfrm rot="10800000">
              <a:off x="3529039" y="1603376"/>
              <a:ext cx="60300" cy="0"/>
            </a:xfrm>
            <a:prstGeom prst="straightConnector1">
              <a:avLst/>
            </a:prstGeom>
            <a:noFill/>
            <a:ln w="9525" cap="rnd" cmpd="sng">
              <a:solidFill>
                <a:schemeClr val="lt1"/>
              </a:solidFill>
              <a:prstDash val="solid"/>
              <a:round/>
              <a:headEnd type="none" w="med" len="med"/>
              <a:tailEnd type="none" w="med" len="med"/>
            </a:ln>
          </p:spPr>
        </p:cxnSp>
      </p:grpSp>
      <p:grpSp>
        <p:nvGrpSpPr>
          <p:cNvPr id="683" name="Google Shape;683;g215fea44a36_0_428"/>
          <p:cNvGrpSpPr/>
          <p:nvPr/>
        </p:nvGrpSpPr>
        <p:grpSpPr>
          <a:xfrm>
            <a:off x="424286" y="4310353"/>
            <a:ext cx="163140" cy="205707"/>
            <a:chOff x="6203951" y="2895601"/>
            <a:chExt cx="346075" cy="346075"/>
          </a:xfrm>
        </p:grpSpPr>
        <p:sp>
          <p:nvSpPr>
            <p:cNvPr id="684" name="Google Shape;684;g215fea44a36_0_428"/>
            <p:cNvSpPr/>
            <p:nvPr/>
          </p:nvSpPr>
          <p:spPr>
            <a:xfrm>
              <a:off x="6264276" y="3076576"/>
              <a:ext cx="60325" cy="58738"/>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85" name="Google Shape;685;g215fea44a36_0_428"/>
            <p:cNvSpPr/>
            <p:nvPr/>
          </p:nvSpPr>
          <p:spPr>
            <a:xfrm>
              <a:off x="6324601" y="2940051"/>
              <a:ext cx="90488" cy="150813"/>
            </a:xfrm>
            <a:custGeom>
              <a:avLst/>
              <a:gdLst/>
              <a:ahLst/>
              <a:cxnLst/>
              <a:rect l="l" t="t" r="r" b="b"/>
              <a:pathLst>
                <a:path w="57" h="95" extrusionOk="0">
                  <a:moveTo>
                    <a:pt x="0" y="95"/>
                  </a:moveTo>
                  <a:lnTo>
                    <a:pt x="0" y="38"/>
                  </a:lnTo>
                  <a:lnTo>
                    <a:pt x="57" y="0"/>
                  </a:lnTo>
                  <a:lnTo>
                    <a:pt x="57" y="71"/>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86" name="Google Shape;686;g215fea44a36_0_428"/>
            <p:cNvSpPr/>
            <p:nvPr/>
          </p:nvSpPr>
          <p:spPr>
            <a:xfrm>
              <a:off x="6203951" y="2895601"/>
              <a:ext cx="300000" cy="300000"/>
            </a:xfrm>
            <a:prstGeom prst="rect">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87" name="Google Shape;687;g215fea44a36_0_428"/>
            <p:cNvSpPr/>
            <p:nvPr/>
          </p:nvSpPr>
          <p:spPr>
            <a:xfrm>
              <a:off x="6248401" y="2940051"/>
              <a:ext cx="301625" cy="301625"/>
            </a:xfrm>
            <a:custGeom>
              <a:avLst/>
              <a:gdLst/>
              <a:ahLst/>
              <a:cxnLst/>
              <a:rect l="l" t="t" r="r" b="b"/>
              <a:pathLst>
                <a:path w="190" h="190" extrusionOk="0">
                  <a:moveTo>
                    <a:pt x="180" y="0"/>
                  </a:moveTo>
                  <a:lnTo>
                    <a:pt x="190" y="0"/>
                  </a:lnTo>
                  <a:lnTo>
                    <a:pt x="190" y="190"/>
                  </a:lnTo>
                  <a:lnTo>
                    <a:pt x="0" y="190"/>
                  </a:lnTo>
                  <a:lnTo>
                    <a:pt x="0" y="180"/>
                  </a:lnTo>
                </a:path>
              </a:pathLst>
            </a:custGeom>
            <a:noFill/>
            <a:ln w="14275" cap="rnd" cmpd="sng">
              <a:solidFill>
                <a:schemeClr val="lt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88" name="Google Shape;688;g215fea44a36_0_428"/>
            <p:cNvSpPr/>
            <p:nvPr/>
          </p:nvSpPr>
          <p:spPr>
            <a:xfrm>
              <a:off x="6354764" y="3046413"/>
              <a:ext cx="60325" cy="60325"/>
            </a:xfrm>
            <a:custGeom>
              <a:avLst/>
              <a:gdLst/>
              <a:ahLst/>
              <a:cxnLst/>
              <a:rect l="l" t="t" r="r" b="b"/>
              <a:pathLst>
                <a:path w="16" h="16" extrusionOk="0">
                  <a:moveTo>
                    <a:pt x="16" y="12"/>
                  </a:moveTo>
                  <a:cubicBezTo>
                    <a:pt x="16" y="16"/>
                    <a:pt x="12" y="16"/>
                    <a:pt x="8" y="16"/>
                  </a:cubicBezTo>
                  <a:cubicBezTo>
                    <a:pt x="4" y="16"/>
                    <a:pt x="0" y="14"/>
                    <a:pt x="0" y="8"/>
                  </a:cubicBezTo>
                  <a:cubicBezTo>
                    <a:pt x="0" y="2"/>
                    <a:pt x="4" y="0"/>
                    <a:pt x="8" y="0"/>
                  </a:cubicBezTo>
                  <a:cubicBezTo>
                    <a:pt x="12" y="0"/>
                    <a:pt x="14" y="0"/>
                    <a:pt x="16" y="0"/>
                  </a:cubicBezTo>
                  <a:cubicBezTo>
                    <a:pt x="16" y="4"/>
                    <a:pt x="16" y="8"/>
                    <a:pt x="16" y="12"/>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689" name="Google Shape;689;g215fea44a36_0_428"/>
          <p:cNvGrpSpPr/>
          <p:nvPr/>
        </p:nvGrpSpPr>
        <p:grpSpPr>
          <a:xfrm>
            <a:off x="426663" y="4948889"/>
            <a:ext cx="158060" cy="229956"/>
            <a:chOff x="5581651" y="2895601"/>
            <a:chExt cx="300038" cy="346163"/>
          </a:xfrm>
        </p:grpSpPr>
        <p:sp>
          <p:nvSpPr>
            <p:cNvPr id="690" name="Google Shape;690;g215fea44a36_0_428"/>
            <p:cNvSpPr/>
            <p:nvPr/>
          </p:nvSpPr>
          <p:spPr>
            <a:xfrm>
              <a:off x="5619751" y="3014664"/>
              <a:ext cx="225300" cy="2271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91" name="Google Shape;691;g215fea44a36_0_428"/>
            <p:cNvSpPr/>
            <p:nvPr/>
          </p:nvSpPr>
          <p:spPr>
            <a:xfrm>
              <a:off x="5702301" y="3098801"/>
              <a:ext cx="58800" cy="58800"/>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92" name="Google Shape;692;g215fea44a36_0_428"/>
            <p:cNvSpPr/>
            <p:nvPr/>
          </p:nvSpPr>
          <p:spPr>
            <a:xfrm>
              <a:off x="5724526" y="3121026"/>
              <a:ext cx="14400" cy="14400"/>
            </a:xfrm>
            <a:prstGeom prst="ellipse">
              <a:avLst/>
            </a:prstGeom>
            <a:noFill/>
            <a:ln w="142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93" name="Google Shape;693;g215fea44a36_0_428"/>
            <p:cNvSpPr/>
            <p:nvPr/>
          </p:nvSpPr>
          <p:spPr>
            <a:xfrm>
              <a:off x="5732463" y="3063876"/>
              <a:ext cx="63500" cy="65088"/>
            </a:xfrm>
            <a:custGeom>
              <a:avLst/>
              <a:gdLst/>
              <a:ahLst/>
              <a:cxnLst/>
              <a:rect l="l" t="t" r="r" b="b"/>
              <a:pathLst>
                <a:path w="17" h="17" extrusionOk="0">
                  <a:moveTo>
                    <a:pt x="0" y="0"/>
                  </a:moveTo>
                  <a:cubicBezTo>
                    <a:pt x="10" y="0"/>
                    <a:pt x="17" y="7"/>
                    <a:pt x="17" y="1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94" name="Google Shape;694;g215fea44a36_0_428"/>
            <p:cNvSpPr/>
            <p:nvPr/>
          </p:nvSpPr>
          <p:spPr>
            <a:xfrm>
              <a:off x="5667376" y="3128964"/>
              <a:ext cx="65088" cy="63500"/>
            </a:xfrm>
            <a:custGeom>
              <a:avLst/>
              <a:gdLst/>
              <a:ahLst/>
              <a:cxnLst/>
              <a:rect l="l" t="t" r="r" b="b"/>
              <a:pathLst>
                <a:path w="17" h="17" extrusionOk="0">
                  <a:moveTo>
                    <a:pt x="17" y="17"/>
                  </a:moveTo>
                  <a:cubicBezTo>
                    <a:pt x="7" y="17"/>
                    <a:pt x="0" y="10"/>
                    <a:pt x="0" y="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95" name="Google Shape;695;g215fea44a36_0_428"/>
            <p:cNvSpPr/>
            <p:nvPr/>
          </p:nvSpPr>
          <p:spPr>
            <a:xfrm>
              <a:off x="5581651" y="2895601"/>
              <a:ext cx="300038" cy="179388"/>
            </a:xfrm>
            <a:custGeom>
              <a:avLst/>
              <a:gdLst/>
              <a:ahLst/>
              <a:cxnLst/>
              <a:rect l="l" t="t" r="r" b="b"/>
              <a:pathLst>
                <a:path w="80" h="48" extrusionOk="0">
                  <a:moveTo>
                    <a:pt x="67" y="48"/>
                  </a:moveTo>
                  <a:cubicBezTo>
                    <a:pt x="80" y="38"/>
                    <a:pt x="68" y="18"/>
                    <a:pt x="68" y="18"/>
                  </a:cubicBezTo>
                  <a:cubicBezTo>
                    <a:pt x="68" y="18"/>
                    <a:pt x="60" y="26"/>
                    <a:pt x="56" y="26"/>
                  </a:cubicBezTo>
                  <a:cubicBezTo>
                    <a:pt x="56" y="10"/>
                    <a:pt x="44" y="18"/>
                    <a:pt x="48" y="0"/>
                  </a:cubicBezTo>
                  <a:cubicBezTo>
                    <a:pt x="31" y="3"/>
                    <a:pt x="24" y="10"/>
                    <a:pt x="28" y="26"/>
                  </a:cubicBezTo>
                  <a:cubicBezTo>
                    <a:pt x="20" y="26"/>
                    <a:pt x="12" y="18"/>
                    <a:pt x="12" y="18"/>
                  </a:cubicBezTo>
                  <a:cubicBezTo>
                    <a:pt x="12" y="18"/>
                    <a:pt x="0" y="34"/>
                    <a:pt x="13" y="4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696" name="Google Shape;696;g215fea44a36_0_428" descr="Badge Question Mark outline"/>
          <p:cNvPicPr preferRelativeResize="0"/>
          <p:nvPr/>
        </p:nvPicPr>
        <p:blipFill rotWithShape="1">
          <a:blip r:embed="rId4">
            <a:alphaModFix/>
          </a:blip>
          <a:srcRect/>
          <a:stretch/>
        </p:blipFill>
        <p:spPr>
          <a:xfrm>
            <a:off x="409675" y="5497454"/>
            <a:ext cx="199353" cy="251394"/>
          </a:xfrm>
          <a:prstGeom prst="rect">
            <a:avLst/>
          </a:prstGeom>
          <a:noFill/>
          <a:ln>
            <a:noFill/>
          </a:ln>
        </p:spPr>
      </p:pic>
      <p:pic>
        <p:nvPicPr>
          <p:cNvPr id="697" name="Google Shape;697;g215fea44a36_0_428"/>
          <p:cNvPicPr preferRelativeResize="0"/>
          <p:nvPr/>
        </p:nvPicPr>
        <p:blipFill>
          <a:blip r:embed="rId5">
            <a:alphaModFix/>
          </a:blip>
          <a:stretch>
            <a:fillRect/>
          </a:stretch>
        </p:blipFill>
        <p:spPr>
          <a:xfrm>
            <a:off x="227641" y="464036"/>
            <a:ext cx="1803924" cy="541706"/>
          </a:xfrm>
          <a:prstGeom prst="rect">
            <a:avLst/>
          </a:prstGeom>
          <a:noFill/>
          <a:ln>
            <a:noFill/>
          </a:ln>
        </p:spPr>
      </p:pic>
      <p:sp>
        <p:nvSpPr>
          <p:cNvPr id="698" name="Google Shape;698;g215fea44a36_0_428"/>
          <p:cNvSpPr/>
          <p:nvPr/>
        </p:nvSpPr>
        <p:spPr>
          <a:xfrm>
            <a:off x="276291" y="4874239"/>
            <a:ext cx="1610400" cy="324300"/>
          </a:xfrm>
          <a:prstGeom prst="roundRect">
            <a:avLst>
              <a:gd name="adj" fmla="val 16667"/>
            </a:avLst>
          </a:prstGeom>
          <a:gradFill>
            <a:gsLst>
              <a:gs pos="0">
                <a:srgbClr val="7F7F7F">
                  <a:alpha val="44705"/>
                </a:srgbClr>
              </a:gs>
              <a:gs pos="100000">
                <a:srgbClr val="191414">
                  <a:alpha val="24705"/>
                </a:srgbClr>
              </a:gs>
            </a:gsLst>
            <a:lin ang="4199895" scaled="0"/>
          </a:gradFill>
          <a:ln>
            <a:noFill/>
          </a:ln>
        </p:spPr>
        <p:txBody>
          <a:bodyPr spcFirstLastPara="1" wrap="square" lIns="684000" tIns="45700" rIns="91425" bIns="45700" anchor="ctr" anchorCtr="0">
            <a:noAutofit/>
          </a:bodyPr>
          <a:lstStyle/>
          <a:p>
            <a:pPr marL="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Challenges &amp; learnings</a:t>
            </a:r>
            <a:endParaRPr sz="1100" b="1">
              <a:solidFill>
                <a:schemeClr val="lt1"/>
              </a:solidFill>
              <a:latin typeface="Quattrocento Sans"/>
              <a:ea typeface="Quattrocento Sans"/>
              <a:cs typeface="Quattrocento Sans"/>
              <a:sym typeface="Quattrocento Sans"/>
            </a:endParaRPr>
          </a:p>
        </p:txBody>
      </p:sp>
      <p:sp>
        <p:nvSpPr>
          <p:cNvPr id="699" name="Google Shape;699;g215fea44a36_0_428"/>
          <p:cNvSpPr/>
          <p:nvPr/>
        </p:nvSpPr>
        <p:spPr>
          <a:xfrm>
            <a:off x="3765100" y="2897125"/>
            <a:ext cx="2838300" cy="1947300"/>
          </a:xfrm>
          <a:prstGeom prst="roundRect">
            <a:avLst>
              <a:gd name="adj" fmla="val 17120"/>
            </a:avLst>
          </a:prstGeom>
          <a:solidFill>
            <a:srgbClr val="1DB9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700" b="1" dirty="0">
                <a:solidFill>
                  <a:schemeClr val="lt1"/>
                </a:solidFill>
                <a:latin typeface="Quattrocento Sans"/>
                <a:ea typeface="Quattrocento Sans"/>
                <a:cs typeface="Quattrocento Sans"/>
                <a:sym typeface="Quattrocento Sans"/>
              </a:rPr>
              <a:t>Determining the right questions to ask our audience and finding the right dataset to answer the questions.</a:t>
            </a:r>
            <a:endParaRPr sz="1700" b="1" dirty="0">
              <a:solidFill>
                <a:schemeClr val="lt1"/>
              </a:solidFill>
              <a:latin typeface="Quattrocento Sans"/>
              <a:ea typeface="Quattrocento Sans"/>
              <a:cs typeface="Quattrocento Sans"/>
              <a:sym typeface="Quattrocento Sans"/>
            </a:endParaRPr>
          </a:p>
        </p:txBody>
      </p:sp>
      <p:sp>
        <p:nvSpPr>
          <p:cNvPr id="700" name="Google Shape;700;g215fea44a36_0_428"/>
          <p:cNvSpPr/>
          <p:nvPr/>
        </p:nvSpPr>
        <p:spPr>
          <a:xfrm>
            <a:off x="8079678" y="2686900"/>
            <a:ext cx="2838300" cy="927900"/>
          </a:xfrm>
          <a:prstGeom prst="roundRect">
            <a:avLst>
              <a:gd name="adj" fmla="val 28042"/>
            </a:avLst>
          </a:prstGeom>
          <a:solidFill>
            <a:srgbClr val="1DB954"/>
          </a:solidFill>
          <a:ln>
            <a:noFill/>
          </a:ln>
          <a:effectLst>
            <a:outerShdw blurRad="190500" dist="38100" dir="5400000" algn="t" rotWithShape="0">
              <a:srgbClr val="1DB954">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1">
                <a:solidFill>
                  <a:schemeClr val="lt1"/>
                </a:solidFill>
                <a:latin typeface="Quattrocento Sans"/>
                <a:ea typeface="Quattrocento Sans"/>
                <a:cs typeface="Quattrocento Sans"/>
                <a:sym typeface="Quattrocento Sans"/>
              </a:rPr>
              <a:t>Audience Needs vs purely Aesthetic appeal</a:t>
            </a:r>
            <a:endParaRPr sz="1600" b="1">
              <a:solidFill>
                <a:schemeClr val="lt1"/>
              </a:solidFill>
              <a:latin typeface="Quattrocento Sans"/>
              <a:ea typeface="Quattrocento Sans"/>
              <a:cs typeface="Quattrocento Sans"/>
              <a:sym typeface="Quattrocento Sans"/>
            </a:endParaRPr>
          </a:p>
        </p:txBody>
      </p:sp>
      <p:sp>
        <p:nvSpPr>
          <p:cNvPr id="701" name="Google Shape;701;g215fea44a36_0_428"/>
          <p:cNvSpPr txBox="1"/>
          <p:nvPr/>
        </p:nvSpPr>
        <p:spPr>
          <a:xfrm>
            <a:off x="2834575" y="1391950"/>
            <a:ext cx="4713300" cy="1462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900" b="1">
                <a:solidFill>
                  <a:schemeClr val="lt1"/>
                </a:solidFill>
                <a:latin typeface="Quattrocento Sans"/>
                <a:ea typeface="Quattrocento Sans"/>
                <a:cs typeface="Quattrocento Sans"/>
                <a:sym typeface="Quattrocento Sans"/>
              </a:rPr>
              <a:t>Challenges:</a:t>
            </a:r>
            <a:endParaRPr sz="2900" b="1">
              <a:solidFill>
                <a:schemeClr val="lt1"/>
              </a:solidFill>
              <a:latin typeface="Quattrocento Sans"/>
              <a:ea typeface="Quattrocento Sans"/>
              <a:cs typeface="Quattrocento Sans"/>
              <a:sym typeface="Quattrocento Sans"/>
            </a:endParaRPr>
          </a:p>
          <a:p>
            <a:pPr marL="0" lvl="0" indent="0" algn="ctr" rtl="0">
              <a:spcBef>
                <a:spcPts val="0"/>
              </a:spcBef>
              <a:spcAft>
                <a:spcPts val="0"/>
              </a:spcAft>
              <a:buNone/>
            </a:pPr>
            <a:r>
              <a:rPr lang="en-US" sz="2700" b="1">
                <a:solidFill>
                  <a:srgbClr val="1DB954"/>
                </a:solidFill>
                <a:latin typeface="Quattrocento Sans"/>
                <a:ea typeface="Quattrocento Sans"/>
                <a:cs typeface="Quattrocento Sans"/>
                <a:sym typeface="Quattrocento Sans"/>
              </a:rPr>
              <a:t>Data and User Design </a:t>
            </a:r>
            <a:endParaRPr sz="2700" b="1">
              <a:solidFill>
                <a:srgbClr val="1DB954"/>
              </a:solidFill>
              <a:latin typeface="Quattrocento Sans"/>
              <a:ea typeface="Quattrocento Sans"/>
              <a:cs typeface="Quattrocento Sans"/>
              <a:sym typeface="Quattrocento Sans"/>
            </a:endParaRPr>
          </a:p>
          <a:p>
            <a:pPr marL="0" lvl="0" indent="0" algn="ctr" rtl="0">
              <a:spcBef>
                <a:spcPts val="0"/>
              </a:spcBef>
              <a:spcAft>
                <a:spcPts val="0"/>
              </a:spcAft>
              <a:buClr>
                <a:schemeClr val="dk1"/>
              </a:buClr>
              <a:buSzPts val="1100"/>
              <a:buFont typeface="Arial"/>
              <a:buNone/>
            </a:pPr>
            <a:r>
              <a:rPr lang="en-US" sz="2700" b="1">
                <a:solidFill>
                  <a:srgbClr val="1DB954"/>
                </a:solidFill>
                <a:latin typeface="Quattrocento Sans"/>
                <a:ea typeface="Quattrocento Sans"/>
                <a:cs typeface="Quattrocento Sans"/>
                <a:sym typeface="Quattrocento Sans"/>
              </a:rPr>
              <a:t>Choices</a:t>
            </a:r>
            <a:endParaRPr sz="2700" b="1">
              <a:solidFill>
                <a:schemeClr val="lt1"/>
              </a:solidFill>
              <a:latin typeface="Quattrocento Sans"/>
              <a:ea typeface="Quattrocento Sans"/>
              <a:cs typeface="Quattrocento Sans"/>
              <a:sym typeface="Quattrocento Sans"/>
            </a:endParaRPr>
          </a:p>
        </p:txBody>
      </p:sp>
      <p:sp>
        <p:nvSpPr>
          <p:cNvPr id="702" name="Google Shape;702;g215fea44a36_0_428"/>
          <p:cNvSpPr txBox="1"/>
          <p:nvPr/>
        </p:nvSpPr>
        <p:spPr>
          <a:xfrm>
            <a:off x="7543728" y="1391313"/>
            <a:ext cx="3910200" cy="1062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900" b="1">
                <a:solidFill>
                  <a:schemeClr val="lt1"/>
                </a:solidFill>
                <a:latin typeface="Quattrocento Sans"/>
                <a:ea typeface="Quattrocento Sans"/>
                <a:cs typeface="Quattrocento Sans"/>
                <a:sym typeface="Quattrocento Sans"/>
              </a:rPr>
              <a:t>Learnings:</a:t>
            </a:r>
            <a:endParaRPr sz="2900" b="1">
              <a:solidFill>
                <a:schemeClr val="lt1"/>
              </a:solidFill>
              <a:latin typeface="Quattrocento Sans"/>
              <a:ea typeface="Quattrocento Sans"/>
              <a:cs typeface="Quattrocento Sans"/>
              <a:sym typeface="Quattrocento Sans"/>
            </a:endParaRPr>
          </a:p>
          <a:p>
            <a:pPr marL="0" lvl="0" indent="0" algn="ctr" rtl="0">
              <a:spcBef>
                <a:spcPts val="0"/>
              </a:spcBef>
              <a:spcAft>
                <a:spcPts val="0"/>
              </a:spcAft>
              <a:buNone/>
            </a:pPr>
            <a:r>
              <a:rPr lang="en-US" sz="2800" b="1">
                <a:solidFill>
                  <a:srgbClr val="1DB954"/>
                </a:solidFill>
                <a:latin typeface="Quattrocento Sans"/>
                <a:ea typeface="Quattrocento Sans"/>
                <a:cs typeface="Quattrocento Sans"/>
                <a:sym typeface="Quattrocento Sans"/>
              </a:rPr>
              <a:t>Consider Audience</a:t>
            </a:r>
            <a:endParaRPr sz="2800" b="1">
              <a:solidFill>
                <a:srgbClr val="1DB954"/>
              </a:solidFill>
              <a:latin typeface="Quattrocento Sans"/>
              <a:ea typeface="Quattrocento Sans"/>
              <a:cs typeface="Quattrocento Sans"/>
              <a:sym typeface="Quattrocento Sans"/>
            </a:endParaRPr>
          </a:p>
        </p:txBody>
      </p:sp>
      <p:sp>
        <p:nvSpPr>
          <p:cNvPr id="703" name="Google Shape;703;g215fea44a36_0_428"/>
          <p:cNvSpPr/>
          <p:nvPr/>
        </p:nvSpPr>
        <p:spPr>
          <a:xfrm>
            <a:off x="8079678" y="3832474"/>
            <a:ext cx="2746800" cy="1077300"/>
          </a:xfrm>
          <a:prstGeom prst="roundRect">
            <a:avLst>
              <a:gd name="adj" fmla="val 26962"/>
            </a:avLst>
          </a:prstGeom>
          <a:solidFill>
            <a:srgbClr val="1DB954"/>
          </a:solidFill>
          <a:ln>
            <a:noFill/>
          </a:ln>
          <a:effectLst>
            <a:outerShdw blurRad="190500" dist="38100" dir="5400000" algn="t" rotWithShape="0">
              <a:srgbClr val="1DB954">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1">
                <a:solidFill>
                  <a:schemeClr val="lt1"/>
                </a:solidFill>
                <a:latin typeface="Quattrocento Sans"/>
                <a:ea typeface="Quattrocento Sans"/>
                <a:cs typeface="Quattrocento Sans"/>
                <a:sym typeface="Quattrocento Sans"/>
              </a:rPr>
              <a:t>Our preferences in chart type may not align with users</a:t>
            </a:r>
            <a:endParaRPr sz="1600" b="1">
              <a:solidFill>
                <a:schemeClr val="lt1"/>
              </a:solidFill>
              <a:latin typeface="Quattrocento Sans"/>
              <a:ea typeface="Quattrocento Sans"/>
              <a:cs typeface="Quattrocento Sans"/>
              <a:sym typeface="Quattrocento Sans"/>
            </a:endParaRPr>
          </a:p>
        </p:txBody>
      </p:sp>
      <p:sp>
        <p:nvSpPr>
          <p:cNvPr id="704" name="Google Shape;704;g215fea44a36_0_428"/>
          <p:cNvSpPr/>
          <p:nvPr/>
        </p:nvSpPr>
        <p:spPr>
          <a:xfrm>
            <a:off x="268691" y="3101145"/>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Plan</a:t>
            </a:r>
            <a:endParaRPr sz="1100"/>
          </a:p>
        </p:txBody>
      </p:sp>
      <p:sp>
        <p:nvSpPr>
          <p:cNvPr id="705" name="Google Shape;705;g215fea44a36_0_428"/>
          <p:cNvSpPr/>
          <p:nvPr/>
        </p:nvSpPr>
        <p:spPr>
          <a:xfrm>
            <a:off x="268691" y="363798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User testing Feedback</a:t>
            </a:r>
            <a:endParaRPr sz="1100"/>
          </a:p>
        </p:txBody>
      </p:sp>
      <p:sp>
        <p:nvSpPr>
          <p:cNvPr id="706" name="Google Shape;706;g215fea44a36_0_428"/>
          <p:cNvSpPr/>
          <p:nvPr/>
        </p:nvSpPr>
        <p:spPr>
          <a:xfrm>
            <a:off x="268691" y="425103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Final Visualization</a:t>
            </a:r>
            <a:endParaRPr sz="1100"/>
          </a:p>
        </p:txBody>
      </p:sp>
      <p:sp>
        <p:nvSpPr>
          <p:cNvPr id="707" name="Google Shape;707;g215fea44a36_0_428"/>
          <p:cNvSpPr/>
          <p:nvPr/>
        </p:nvSpPr>
        <p:spPr>
          <a:xfrm>
            <a:off x="248203" y="1815032"/>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Our Project</a:t>
            </a:r>
            <a:endParaRPr sz="1100"/>
          </a:p>
        </p:txBody>
      </p:sp>
      <p:sp>
        <p:nvSpPr>
          <p:cNvPr id="708" name="Google Shape;708;g215fea44a36_0_428"/>
          <p:cNvSpPr/>
          <p:nvPr/>
        </p:nvSpPr>
        <p:spPr>
          <a:xfrm>
            <a:off x="268691" y="5460938"/>
            <a:ext cx="1610400" cy="324300"/>
          </a:xfrm>
          <a:prstGeom prst="roundRect">
            <a:avLst>
              <a:gd name="adj" fmla="val 16667"/>
            </a:avLst>
          </a:prstGeom>
          <a:noFill/>
          <a:ln>
            <a:noFill/>
          </a:ln>
        </p:spPr>
        <p:txBody>
          <a:bodyPr spcFirstLastPara="1" wrap="square" lIns="684000" tIns="45700" rIns="91425" bIns="45700" anchor="ctr" anchorCtr="0">
            <a:noAutofit/>
          </a:bodyPr>
          <a:lstStyle/>
          <a:p>
            <a:pPr marL="0" marR="0" lvl="0" indent="0" algn="l" rtl="0">
              <a:spcBef>
                <a:spcPts val="0"/>
              </a:spcBef>
              <a:spcAft>
                <a:spcPts val="0"/>
              </a:spcAft>
              <a:buNone/>
            </a:pPr>
            <a:r>
              <a:rPr lang="en-US" sz="1100">
                <a:solidFill>
                  <a:schemeClr val="lt1"/>
                </a:solidFill>
                <a:latin typeface="Quattrocento Sans"/>
                <a:ea typeface="Quattrocento Sans"/>
                <a:cs typeface="Quattrocento Sans"/>
                <a:sym typeface="Quattrocento Sans"/>
              </a:rPr>
              <a:t>Thank you </a:t>
            </a:r>
            <a:endParaRPr sz="1100"/>
          </a:p>
        </p:txBody>
      </p:sp>
      <p:sp>
        <p:nvSpPr>
          <p:cNvPr id="709" name="Google Shape;709;g215fea44a36_0_428"/>
          <p:cNvSpPr/>
          <p:nvPr/>
        </p:nvSpPr>
        <p:spPr>
          <a:xfrm>
            <a:off x="8079678" y="5207900"/>
            <a:ext cx="2838300" cy="1077300"/>
          </a:xfrm>
          <a:prstGeom prst="roundRect">
            <a:avLst>
              <a:gd name="adj" fmla="val 26962"/>
            </a:avLst>
          </a:prstGeom>
          <a:solidFill>
            <a:srgbClr val="1DB954"/>
          </a:solidFill>
          <a:ln>
            <a:noFill/>
          </a:ln>
          <a:effectLst>
            <a:outerShdw blurRad="190500" dist="38100" dir="5400000" algn="t" rotWithShape="0">
              <a:srgbClr val="1DB954">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1">
                <a:solidFill>
                  <a:schemeClr val="lt1"/>
                </a:solidFill>
                <a:latin typeface="Quattrocento Sans"/>
                <a:ea typeface="Quattrocento Sans"/>
                <a:cs typeface="Quattrocento Sans"/>
                <a:sym typeface="Quattrocento Sans"/>
              </a:rPr>
              <a:t>Inteneded  use vs corporate design</a:t>
            </a:r>
            <a:endParaRPr sz="1600" b="1">
              <a:solidFill>
                <a:schemeClr val="lt1"/>
              </a:solidFill>
              <a:latin typeface="Quattrocento Sans"/>
              <a:ea typeface="Quattrocento Sans"/>
              <a:cs typeface="Quattrocento Sans"/>
              <a:sym typeface="Quattrocento Sans"/>
            </a:endParaRPr>
          </a:p>
        </p:txBody>
      </p:sp>
      <p:sp>
        <p:nvSpPr>
          <p:cNvPr id="710" name="Google Shape;710;g215fea44a36_0_428"/>
          <p:cNvSpPr/>
          <p:nvPr/>
        </p:nvSpPr>
        <p:spPr>
          <a:xfrm>
            <a:off x="3779050" y="5111500"/>
            <a:ext cx="2838300" cy="1077300"/>
          </a:xfrm>
          <a:prstGeom prst="roundRect">
            <a:avLst>
              <a:gd name="adj" fmla="val 26962"/>
            </a:avLst>
          </a:prstGeom>
          <a:solidFill>
            <a:srgbClr val="1DB954"/>
          </a:solidFill>
          <a:ln>
            <a:noFill/>
          </a:ln>
          <a:effectLst>
            <a:outerShdw blurRad="190500" dist="38100" dir="5400000" algn="t" rotWithShape="0">
              <a:srgbClr val="1DB954">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1">
                <a:solidFill>
                  <a:schemeClr val="lt1"/>
                </a:solidFill>
                <a:latin typeface="Quattrocento Sans"/>
                <a:ea typeface="Quattrocento Sans"/>
                <a:cs typeface="Quattrocento Sans"/>
                <a:sym typeface="Quattrocento Sans"/>
              </a:rPr>
              <a:t>Choosing the right chart </a:t>
            </a:r>
            <a:r>
              <a:rPr lang="en-US" sz="1600" b="1" strike="sngStrike">
                <a:solidFill>
                  <a:schemeClr val="lt1"/>
                </a:solidFill>
                <a:latin typeface="Quattrocento Sans"/>
                <a:ea typeface="Quattrocento Sans"/>
                <a:cs typeface="Quattrocento Sans"/>
                <a:sym typeface="Quattrocento Sans"/>
              </a:rPr>
              <a:t>type</a:t>
            </a:r>
            <a:r>
              <a:rPr lang="en-US" sz="1600" b="1">
                <a:solidFill>
                  <a:schemeClr val="lt1"/>
                </a:solidFill>
                <a:latin typeface="Quattrocento Sans"/>
                <a:ea typeface="Quattrocento Sans"/>
                <a:cs typeface="Quattrocento Sans"/>
                <a:sym typeface="Quattrocento Sans"/>
              </a:rPr>
              <a:t> </a:t>
            </a:r>
            <a:endParaRPr sz="1600" b="1">
              <a:solidFill>
                <a:schemeClr val="lt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14"/>
          <p:cNvSpPr/>
          <p:nvPr/>
        </p:nvSpPr>
        <p:spPr>
          <a:xfrm>
            <a:off x="0" y="0"/>
            <a:ext cx="12192000" cy="6858000"/>
          </a:xfrm>
          <a:prstGeom prst="rect">
            <a:avLst/>
          </a:prstGeom>
          <a:solidFill>
            <a:srgbClr val="19141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16" name="Google Shape;716;p14"/>
          <p:cNvSpPr/>
          <p:nvPr/>
        </p:nvSpPr>
        <p:spPr>
          <a:xfrm>
            <a:off x="1819254" y="5762473"/>
            <a:ext cx="10372800" cy="1095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17" name="Google Shape;717;p14"/>
          <p:cNvSpPr/>
          <p:nvPr/>
        </p:nvSpPr>
        <p:spPr>
          <a:xfrm>
            <a:off x="0" y="33999"/>
            <a:ext cx="12192000" cy="1409700"/>
          </a:xfrm>
          <a:prstGeom prst="rect">
            <a:avLst/>
          </a:prstGeom>
          <a:solidFill>
            <a:srgbClr val="1DB954"/>
          </a:solidFill>
          <a:ln>
            <a:noFill/>
          </a:ln>
          <a:effectLst>
            <a:outerShdw blurRad="50800" dist="38100" algn="l"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18" name="Google Shape;718;p14"/>
          <p:cNvSpPr txBox="1"/>
          <p:nvPr/>
        </p:nvSpPr>
        <p:spPr>
          <a:xfrm>
            <a:off x="1382393" y="2705538"/>
            <a:ext cx="6676200" cy="144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800" b="1">
                <a:solidFill>
                  <a:schemeClr val="lt1"/>
                </a:solidFill>
                <a:latin typeface="Quattrocento Sans"/>
                <a:ea typeface="Quattrocento Sans"/>
                <a:cs typeface="Quattrocento Sans"/>
                <a:sym typeface="Quattrocento Sans"/>
              </a:rPr>
              <a:t>Thank You</a:t>
            </a:r>
            <a:endParaRPr sz="7200" b="1">
              <a:solidFill>
                <a:schemeClr val="lt1"/>
              </a:solidFill>
              <a:latin typeface="Quattrocento Sans"/>
              <a:ea typeface="Quattrocento Sans"/>
              <a:cs typeface="Quattrocento Sans"/>
              <a:sym typeface="Quattrocento Sans"/>
            </a:endParaRPr>
          </a:p>
        </p:txBody>
      </p:sp>
      <p:sp>
        <p:nvSpPr>
          <p:cNvPr id="719" name="Google Shape;719;p14"/>
          <p:cNvSpPr/>
          <p:nvPr/>
        </p:nvSpPr>
        <p:spPr>
          <a:xfrm rot="5400000" flipH="1">
            <a:off x="-877483" y="34011"/>
            <a:ext cx="1715529" cy="1715529"/>
          </a:xfrm>
          <a:prstGeom prst="blockArc">
            <a:avLst>
              <a:gd name="adj1" fmla="val 10800000"/>
              <a:gd name="adj2" fmla="val 21551066"/>
              <a:gd name="adj3" fmla="val 17623"/>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nvGrpSpPr>
          <p:cNvPr id="720" name="Google Shape;720;p14"/>
          <p:cNvGrpSpPr/>
          <p:nvPr/>
        </p:nvGrpSpPr>
        <p:grpSpPr>
          <a:xfrm>
            <a:off x="9559542" y="741899"/>
            <a:ext cx="1579522" cy="1627958"/>
            <a:chOff x="14435747" y="-88732"/>
            <a:chExt cx="1451633" cy="1467686"/>
          </a:xfrm>
        </p:grpSpPr>
        <p:sp>
          <p:nvSpPr>
            <p:cNvPr id="721" name="Google Shape;721;p14"/>
            <p:cNvSpPr/>
            <p:nvPr/>
          </p:nvSpPr>
          <p:spPr>
            <a:xfrm rot="1725106">
              <a:off x="14634168" y="97431"/>
              <a:ext cx="1054791" cy="109536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722" name="Google Shape;722;p14" descr="Record outline"/>
            <p:cNvPicPr preferRelativeResize="0"/>
            <p:nvPr/>
          </p:nvPicPr>
          <p:blipFill rotWithShape="1">
            <a:blip r:embed="rId3">
              <a:alphaModFix/>
            </a:blip>
            <a:srcRect/>
            <a:stretch/>
          </p:blipFill>
          <p:spPr>
            <a:xfrm>
              <a:off x="14743263" y="226811"/>
              <a:ext cx="836601" cy="836601"/>
            </a:xfrm>
            <a:prstGeom prst="rect">
              <a:avLst/>
            </a:prstGeom>
            <a:noFill/>
            <a:ln>
              <a:noFill/>
            </a:ln>
          </p:spPr>
        </p:pic>
      </p:grpSp>
      <p:sp>
        <p:nvSpPr>
          <p:cNvPr id="723" name="Google Shape;723;p14"/>
          <p:cNvSpPr/>
          <p:nvPr/>
        </p:nvSpPr>
        <p:spPr>
          <a:xfrm rot="-5400000">
            <a:off x="5886000" y="557850"/>
            <a:ext cx="420000" cy="12180300"/>
          </a:xfrm>
          <a:prstGeom prst="round2SameRect">
            <a:avLst>
              <a:gd name="adj1" fmla="val 0"/>
              <a:gd name="adj2" fmla="val 0"/>
            </a:avLst>
          </a:prstGeom>
          <a:solidFill>
            <a:srgbClr val="1DB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24" name="Google Shape;724;p14"/>
          <p:cNvSpPr txBox="1"/>
          <p:nvPr/>
        </p:nvSpPr>
        <p:spPr>
          <a:xfrm>
            <a:off x="748150" y="5336775"/>
            <a:ext cx="401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Slide </a:t>
            </a:r>
            <a:endParaRPr>
              <a:latin typeface="Quattrocento Sans"/>
              <a:ea typeface="Quattrocento Sans"/>
              <a:cs typeface="Quattrocento Sans"/>
              <a:sym typeface="Quattrocento Sans"/>
            </a:endParaRPr>
          </a:p>
        </p:txBody>
      </p:sp>
      <p:sp>
        <p:nvSpPr>
          <p:cNvPr id="725" name="Google Shape;725;p14"/>
          <p:cNvSpPr txBox="1"/>
          <p:nvPr/>
        </p:nvSpPr>
        <p:spPr>
          <a:xfrm>
            <a:off x="723200" y="4838000"/>
            <a:ext cx="501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S</a:t>
            </a:r>
            <a:endParaRPr>
              <a:latin typeface="Quattrocento Sans"/>
              <a:ea typeface="Quattrocento Sans"/>
              <a:cs typeface="Quattrocento Sans"/>
              <a:sym typeface="Quattrocento Sans"/>
            </a:endParaRPr>
          </a:p>
        </p:txBody>
      </p:sp>
      <p:sp>
        <p:nvSpPr>
          <p:cNvPr id="726" name="Google Shape;726;p14"/>
          <p:cNvSpPr txBox="1"/>
          <p:nvPr/>
        </p:nvSpPr>
        <p:spPr>
          <a:xfrm>
            <a:off x="5850" y="5783438"/>
            <a:ext cx="8628600" cy="6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solidFill>
                  <a:schemeClr val="lt1"/>
                </a:solidFill>
                <a:latin typeface="Calibri"/>
                <a:ea typeface="Calibri"/>
                <a:cs typeface="Calibri"/>
                <a:sym typeface="Calibri"/>
              </a:rPr>
              <a:t>Slide Deck adapted from 24 Slides </a:t>
            </a:r>
            <a:endParaRPr>
              <a:solidFill>
                <a:schemeClr val="lt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50" u="sng">
                <a:solidFill>
                  <a:schemeClr val="lt1"/>
                </a:solidFill>
                <a:hlinkClick r:id="rId4">
                  <a:extLst>
                    <a:ext uri="{A12FA001-AC4F-418D-AE19-62706E023703}">
                      <ahyp:hlinkClr xmlns:ahyp="http://schemas.microsoft.com/office/drawing/2018/hyperlinkcolor" val="tx"/>
                    </a:ext>
                  </a:extLst>
                </a:hlinkClick>
              </a:rPr>
              <a:t>https://24slides.com/templates/view/other/spotify-themed-powerpoint-template</a:t>
            </a:r>
            <a:endParaRPr sz="1600">
              <a:solidFill>
                <a:schemeClr val="lt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2062</Words>
  <Application>Microsoft Macintosh PowerPoint</Application>
  <PresentationFormat>Widescreen</PresentationFormat>
  <Paragraphs>220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Quattrocento Sans</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24slides18</dc:creator>
  <cp:lastModifiedBy>Divyansh Chouhan</cp:lastModifiedBy>
  <cp:revision>1</cp:revision>
  <dcterms:created xsi:type="dcterms:W3CDTF">2022-08-29T02:34:37Z</dcterms:created>
  <dcterms:modified xsi:type="dcterms:W3CDTF">2023-04-18T17:55:18Z</dcterms:modified>
</cp:coreProperties>
</file>