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oycekimmons.com/tools/generated_data/exa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77505"/>
            <a:ext cx="7197726" cy="2421464"/>
          </a:xfrm>
        </p:spPr>
        <p:txBody>
          <a:bodyPr/>
          <a:lstStyle/>
          <a:p>
            <a:r>
              <a:rPr lang="en-IN" dirty="0"/>
              <a:t>Analysis </a:t>
            </a:r>
            <a:r>
              <a:rPr lang="en-IN" dirty="0" smtClean="0"/>
              <a:t>Report</a:t>
            </a:r>
            <a:br>
              <a:rPr lang="en-IN" dirty="0" smtClean="0"/>
            </a:br>
            <a:r>
              <a:rPr lang="en-IN" sz="1800" dirty="0" smtClean="0"/>
              <a:t>(student performance DATA)            		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2800" dirty="0" smtClean="0"/>
              <a:t>– </a:t>
            </a:r>
            <a:r>
              <a:rPr lang="en-IN" sz="2800" dirty="0"/>
              <a:t>Divyansh Dubey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12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Findings and Insights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643552" cy="3649133"/>
          </a:xfrm>
        </p:spPr>
        <p:txBody>
          <a:bodyPr/>
          <a:lstStyle/>
          <a:p>
            <a:r>
              <a:rPr lang="en-IN" dirty="0" smtClean="0"/>
              <a:t>Students who completed their test preparation performed significantly better than the students who didn’t.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118" y="1205906"/>
            <a:ext cx="2533333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Analysis: </a:t>
            </a:r>
            <a:r>
              <a:rPr lang="en-IN" sz="2400" dirty="0"/>
              <a:t>Reasons/causes behind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83631"/>
            <a:ext cx="10054242" cy="3649133"/>
          </a:xfrm>
        </p:spPr>
        <p:txBody>
          <a:bodyPr/>
          <a:lstStyle/>
          <a:p>
            <a:r>
              <a:rPr lang="en-IN" dirty="0" smtClean="0"/>
              <a:t>Female students have performed well in the exams as schools and government have employed female friendly policies, which aided significantly to their hard-work.</a:t>
            </a:r>
          </a:p>
          <a:p>
            <a:r>
              <a:rPr lang="en-IN" dirty="0" smtClean="0"/>
              <a:t>Food and Nutrients plays a significant part in the growth of the child, which also involves academic learning and thus what a child eats also plays an important part in its learning, which can be seen in the lunch v/s average percentage chart.</a:t>
            </a:r>
          </a:p>
          <a:p>
            <a:r>
              <a:rPr lang="en-IN" dirty="0" smtClean="0"/>
              <a:t>As seen in the Race/Ethnicity v/s average percentage graph, the ethnicity child belonged to also have a significant influence on its performance, which may be due to various factors like economic conditions of the communities, social backwardness of the community, etc. 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9820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Analysis: </a:t>
            </a:r>
            <a:r>
              <a:rPr lang="en-IN" sz="2400" dirty="0"/>
              <a:t>Reasons/causes behind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643552" cy="3649133"/>
          </a:xfrm>
        </p:spPr>
        <p:txBody>
          <a:bodyPr/>
          <a:lstStyle/>
          <a:p>
            <a:r>
              <a:rPr lang="en-IN" dirty="0" smtClean="0"/>
              <a:t>As we can see in the parental education v/s average percentage graph, parental education plays a huge part in child’s education. Being educated helps/support as well as influence </a:t>
            </a:r>
            <a:r>
              <a:rPr lang="en-IN" dirty="0" err="1" smtClean="0"/>
              <a:t>child’slearning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Last graph i.e., Test Preparation v/s average percentage, shows that being prepared for test significantly improved the performance of the student in the exams.</a:t>
            </a:r>
          </a:p>
        </p:txBody>
      </p:sp>
    </p:spTree>
    <p:extLst>
      <p:ext uri="{BB962C8B-B14F-4D97-AF65-F5344CB8AC3E}">
        <p14:creationId xmlns:p14="http://schemas.microsoft.com/office/powerpoint/2010/main" val="125559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Conclusion: </a:t>
            </a:r>
            <a:r>
              <a:rPr lang="en-IN" sz="2800" dirty="0"/>
              <a:t>My proposals for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with only  little upliftment, females are already doing well than males. Government and institutions should keep running  more and more encouraging  policies for women.</a:t>
            </a:r>
          </a:p>
          <a:p>
            <a:r>
              <a:rPr lang="en-IN" dirty="0" smtClean="0"/>
              <a:t>Special care should be given to child’s nutrition. Every child’s nutrition should be a priority, so that every child should get all the nutrients it needs through nutritious diet.</a:t>
            </a:r>
          </a:p>
          <a:p>
            <a:r>
              <a:rPr lang="en-IN" dirty="0" smtClean="0"/>
              <a:t>Upliftment of the backward races  should be the top priority for the government and the institutions to encourage them towards learning.</a:t>
            </a:r>
          </a:p>
          <a:p>
            <a:r>
              <a:rPr lang="en-IN" dirty="0" smtClean="0"/>
              <a:t>Parents should also educate themselves as it will significantly effect the performance of the child in positive way.</a:t>
            </a:r>
          </a:p>
          <a:p>
            <a:r>
              <a:rPr lang="en-IN" dirty="0" smtClean="0"/>
              <a:t>Extra focus should be given on kids to revise and review what they have been taught before.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14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IN" sz="2400" dirty="0" smtClean="0"/>
              <a:t>Context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IN" dirty="0" smtClean="0"/>
              <a:t>Marks </a:t>
            </a:r>
            <a:r>
              <a:rPr lang="en-IN" dirty="0"/>
              <a:t>secured by the students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400" dirty="0" smtClean="0"/>
              <a:t>Content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IN" dirty="0" smtClean="0"/>
              <a:t>This </a:t>
            </a:r>
            <a:r>
              <a:rPr lang="en-IN" dirty="0"/>
              <a:t>data set consists of the marks secured by the students in various subjects.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400" dirty="0" smtClean="0"/>
              <a:t>Acknowledgements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://roycekimmons.com/tools/generated_data/exams</a:t>
            </a:r>
            <a:endParaRPr lang="en-IN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IN" sz="2400" dirty="0" smtClean="0"/>
              <a:t>Inspiration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IN" dirty="0" smtClean="0"/>
              <a:t>To </a:t>
            </a:r>
            <a:r>
              <a:rPr lang="en-IN" dirty="0"/>
              <a:t>understand the influence of the parents background, test preparation </a:t>
            </a:r>
            <a:r>
              <a:rPr lang="en-IN" dirty="0" smtClean="0"/>
              <a:t>etc. </a:t>
            </a:r>
            <a:r>
              <a:rPr lang="en-IN" dirty="0"/>
              <a:t>on students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95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0000"/>
                </a:solidFill>
              </a:rPr>
              <a:t>Tools used for analysis, visualisation and reporting</a:t>
            </a:r>
            <a:r>
              <a:rPr lang="en-IN" dirty="0" smtClean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Ms excel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I </a:t>
            </a:r>
            <a:r>
              <a:rPr lang="en-IN" dirty="0">
                <a:solidFill>
                  <a:srgbClr val="FF0000"/>
                </a:solidFill>
              </a:rPr>
              <a:t>used google-spreadsheets for analysing data as it is easy to </a:t>
            </a:r>
            <a:r>
              <a:rPr lang="en-IN" dirty="0" smtClean="0">
                <a:solidFill>
                  <a:srgbClr val="FF0000"/>
                </a:solidFill>
              </a:rPr>
              <a:t>use and </a:t>
            </a:r>
            <a:r>
              <a:rPr lang="en-IN" dirty="0">
                <a:solidFill>
                  <a:srgbClr val="FF0000"/>
                </a:solidFill>
              </a:rPr>
              <a:t>a </a:t>
            </a:r>
            <a:r>
              <a:rPr lang="en-IN" dirty="0" smtClean="0">
                <a:solidFill>
                  <a:srgbClr val="FF0000"/>
                </a:solidFill>
              </a:rPr>
              <a:t>handy </a:t>
            </a:r>
            <a:r>
              <a:rPr lang="en-IN" dirty="0">
                <a:solidFill>
                  <a:srgbClr val="FF0000"/>
                </a:solidFill>
              </a:rPr>
              <a:t>tool for data analysis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Tableau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Tableau </a:t>
            </a:r>
            <a:r>
              <a:rPr lang="en-IN" dirty="0">
                <a:solidFill>
                  <a:srgbClr val="FF0000"/>
                </a:solidFill>
              </a:rPr>
              <a:t>is one of the most popular visualisation </a:t>
            </a:r>
            <a:r>
              <a:rPr lang="en-IN" dirty="0" smtClean="0">
                <a:solidFill>
                  <a:srgbClr val="FF0000"/>
                </a:solidFill>
              </a:rPr>
              <a:t>tools </a:t>
            </a:r>
            <a:r>
              <a:rPr lang="en-IN" dirty="0">
                <a:solidFill>
                  <a:srgbClr val="FF0000"/>
                </a:solidFill>
              </a:rPr>
              <a:t>across the world </a:t>
            </a:r>
            <a:r>
              <a:rPr lang="en-IN" dirty="0" smtClean="0">
                <a:solidFill>
                  <a:srgbClr val="FF0000"/>
                </a:solidFill>
              </a:rPr>
              <a:t>because </a:t>
            </a:r>
            <a:r>
              <a:rPr lang="en-IN" dirty="0">
                <a:solidFill>
                  <a:srgbClr val="FF0000"/>
                </a:solidFill>
              </a:rPr>
              <a:t>of its easy to use and handy interface to work on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Ms PowerPoint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I </a:t>
            </a:r>
            <a:r>
              <a:rPr lang="en-IN" dirty="0">
                <a:solidFill>
                  <a:srgbClr val="FF0000"/>
                </a:solidFill>
              </a:rPr>
              <a:t>used MS PowerPoint for reporting because of its extensive </a:t>
            </a:r>
            <a:r>
              <a:rPr lang="en-IN" dirty="0" smtClean="0">
                <a:solidFill>
                  <a:srgbClr val="FF0000"/>
                </a:solidFill>
              </a:rPr>
              <a:t>features </a:t>
            </a:r>
            <a:r>
              <a:rPr lang="en-IN" dirty="0">
                <a:solidFill>
                  <a:srgbClr val="FF0000"/>
                </a:solidFill>
              </a:rPr>
              <a:t>list </a:t>
            </a:r>
            <a:r>
              <a:rPr lang="en-IN" dirty="0" smtClean="0">
                <a:solidFill>
                  <a:srgbClr val="FF0000"/>
                </a:solidFill>
              </a:rPr>
              <a:t>which </a:t>
            </a:r>
            <a:r>
              <a:rPr lang="en-IN" dirty="0">
                <a:solidFill>
                  <a:srgbClr val="FF0000"/>
                </a:solidFill>
              </a:rPr>
              <a:t>we can use to present reports. It is really easy </a:t>
            </a:r>
            <a:r>
              <a:rPr lang="en-IN" dirty="0" smtClean="0">
                <a:solidFill>
                  <a:srgbClr val="FF0000"/>
                </a:solidFill>
              </a:rPr>
              <a:t> to </a:t>
            </a:r>
            <a:r>
              <a:rPr lang="en-IN" dirty="0">
                <a:solidFill>
                  <a:srgbClr val="FF0000"/>
                </a:solidFill>
              </a:rPr>
              <a:t>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66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FF0000"/>
                </a:solidFill>
              </a:rPr>
              <a:t>Steps: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</a:rPr>
              <a:t>Read </a:t>
            </a:r>
            <a:r>
              <a:rPr lang="en-IN" dirty="0">
                <a:solidFill>
                  <a:srgbClr val="FF0000"/>
                </a:solidFill>
              </a:rPr>
              <a:t>and worked on understanding the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Consolidate the relevant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FF0000"/>
                </a:solidFill>
              </a:rPr>
              <a:t>Data cleaning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Removed duplicates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Removed blank cells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Removed/replaced inconsistent </a:t>
            </a:r>
            <a:r>
              <a:rPr lang="en-IN" dirty="0" smtClean="0">
                <a:solidFill>
                  <a:srgbClr val="FF0000"/>
                </a:solidFill>
              </a:rPr>
              <a:t>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</a:rPr>
              <a:t>Used </a:t>
            </a:r>
            <a:r>
              <a:rPr lang="en-IN" dirty="0">
                <a:solidFill>
                  <a:srgbClr val="FF0000"/>
                </a:solidFill>
              </a:rPr>
              <a:t>the VLOOKUP function to find and organise this information on a separate sheet.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94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04357"/>
            <a:ext cx="10131425" cy="49793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FF0000"/>
                </a:solidFill>
              </a:rPr>
              <a:t>Steps: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FF0000"/>
                </a:solidFill>
              </a:rPr>
              <a:t>Data </a:t>
            </a:r>
            <a:r>
              <a:rPr lang="en-IN" sz="2800" dirty="0" smtClean="0">
                <a:solidFill>
                  <a:srgbClr val="FF0000"/>
                </a:solidFill>
              </a:rPr>
              <a:t>visualisation </a:t>
            </a:r>
          </a:p>
          <a:p>
            <a:pPr marL="914400" lvl="2" indent="0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Created </a:t>
            </a:r>
            <a:r>
              <a:rPr lang="en-IN" sz="2000" dirty="0">
                <a:solidFill>
                  <a:srgbClr val="FF0000"/>
                </a:solidFill>
              </a:rPr>
              <a:t>the following Pivot Tables and Charts using excel and </a:t>
            </a:r>
            <a:r>
              <a:rPr lang="en-IN" sz="2000" dirty="0" smtClean="0">
                <a:solidFill>
                  <a:srgbClr val="FF0000"/>
                </a:solidFill>
              </a:rPr>
              <a:t> tableau:</a:t>
            </a:r>
            <a:endParaRPr lang="en-IN" sz="2800" dirty="0">
              <a:solidFill>
                <a:srgbClr val="FF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rgbClr val="FF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Average </a:t>
            </a:r>
            <a:r>
              <a:rPr lang="en-IN" sz="1600" dirty="0">
                <a:solidFill>
                  <a:srgbClr val="FF0000"/>
                </a:solidFill>
              </a:rPr>
              <a:t>Percentage by gender </a:t>
            </a:r>
            <a:r>
              <a:rPr lang="en-IN" sz="1600" dirty="0" smtClean="0">
                <a:solidFill>
                  <a:srgbClr val="FF0000"/>
                </a:solidFill>
              </a:rPr>
              <a:t>(Bar </a:t>
            </a:r>
            <a:r>
              <a:rPr lang="en-IN" sz="1600" dirty="0">
                <a:solidFill>
                  <a:srgbClr val="FF0000"/>
                </a:solidFill>
              </a:rPr>
              <a:t>Chart)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Effect of parental education on the performance of the kids (Bar Chart)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FF0000"/>
                </a:solidFill>
              </a:rPr>
              <a:t>Effect </a:t>
            </a:r>
            <a:r>
              <a:rPr lang="en-IN" sz="1600" dirty="0">
                <a:solidFill>
                  <a:srgbClr val="FF0000"/>
                </a:solidFill>
              </a:rPr>
              <a:t>of lunch type on the performance of the kids(Bar Chart)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Effect of </a:t>
            </a:r>
            <a:r>
              <a:rPr lang="en-IN" sz="1600" dirty="0" smtClean="0">
                <a:solidFill>
                  <a:srgbClr val="FF0000"/>
                </a:solidFill>
              </a:rPr>
              <a:t>test preparation on </a:t>
            </a:r>
            <a:r>
              <a:rPr lang="en-IN" sz="1600" dirty="0">
                <a:solidFill>
                  <a:srgbClr val="FF0000"/>
                </a:solidFill>
              </a:rPr>
              <a:t>the performance of the kids</a:t>
            </a:r>
            <a:r>
              <a:rPr lang="en-IN" sz="1600" dirty="0" smtClean="0">
                <a:solidFill>
                  <a:srgbClr val="FF0000"/>
                </a:solidFill>
              </a:rPr>
              <a:t> </a:t>
            </a:r>
            <a:r>
              <a:rPr lang="en-IN" sz="1600" dirty="0">
                <a:solidFill>
                  <a:srgbClr val="FF0000"/>
                </a:solidFill>
              </a:rPr>
              <a:t>(Bar Chart)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</a:rPr>
              <a:t>Average Percentage among different </a:t>
            </a:r>
            <a:r>
              <a:rPr lang="en-IN" sz="1600" dirty="0" smtClean="0">
                <a:solidFill>
                  <a:srgbClr val="FF0000"/>
                </a:solidFill>
              </a:rPr>
              <a:t>ethnicities (Bar </a:t>
            </a:r>
            <a:r>
              <a:rPr lang="en-IN" sz="1600" dirty="0">
                <a:solidFill>
                  <a:srgbClr val="FF0000"/>
                </a:solidFill>
              </a:rPr>
              <a:t>Chart)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7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Female Students performed relatively better than Male Students.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73" y="1568224"/>
            <a:ext cx="2004746" cy="42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Findings and Insights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643552" cy="3649133"/>
          </a:xfrm>
        </p:spPr>
        <p:txBody>
          <a:bodyPr/>
          <a:lstStyle/>
          <a:p>
            <a:r>
              <a:rPr lang="en-IN" dirty="0" smtClean="0"/>
              <a:t>Students having standard lunch had performed relatively better than students with free/reduced price lunch.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84" y="2065867"/>
            <a:ext cx="1818839" cy="40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Findings and Insights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643552" cy="3649133"/>
          </a:xfrm>
        </p:spPr>
        <p:txBody>
          <a:bodyPr/>
          <a:lstStyle/>
          <a:p>
            <a:r>
              <a:rPr lang="en-IN" dirty="0" smtClean="0"/>
              <a:t>Students from different Ethnicity  Groups performed differently.</a:t>
            </a:r>
          </a:p>
          <a:p>
            <a:pPr lvl="1"/>
            <a:r>
              <a:rPr lang="en-IN" dirty="0" smtClean="0"/>
              <a:t>Students from Group E performed better than students from other groups.</a:t>
            </a:r>
          </a:p>
          <a:p>
            <a:pPr lvl="1"/>
            <a:r>
              <a:rPr lang="en-IN" dirty="0"/>
              <a:t>Students from Group </a:t>
            </a:r>
            <a:r>
              <a:rPr lang="en-IN" dirty="0" smtClean="0"/>
              <a:t>A </a:t>
            </a:r>
            <a:r>
              <a:rPr lang="en-IN" dirty="0"/>
              <a:t>performed </a:t>
            </a:r>
            <a:r>
              <a:rPr lang="en-IN" dirty="0" smtClean="0"/>
              <a:t>worse </a:t>
            </a:r>
            <a:r>
              <a:rPr lang="en-IN" dirty="0"/>
              <a:t>than students from other groups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Performances of the students Group E was best, followed by Group D, C, B and then A.</a:t>
            </a:r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54" y="1509490"/>
            <a:ext cx="3561905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Findings and Insights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643552" cy="3649133"/>
          </a:xfrm>
        </p:spPr>
        <p:txBody>
          <a:bodyPr/>
          <a:lstStyle/>
          <a:p>
            <a:r>
              <a:rPr lang="en-IN" dirty="0" smtClean="0"/>
              <a:t>Education Level of the parent  plays a significant role in the  performance of the child as we can see in the graph on right.</a:t>
            </a:r>
          </a:p>
          <a:p>
            <a:r>
              <a:rPr lang="en-IN" dirty="0" smtClean="0"/>
              <a:t>As you can see in the graph, Kids of parents having Master’s degree performed best among all, followed by parents with bachelor’s degree, </a:t>
            </a:r>
            <a:r>
              <a:rPr lang="en-IN" dirty="0"/>
              <a:t>parents with </a:t>
            </a:r>
            <a:r>
              <a:rPr lang="en-IN" dirty="0" smtClean="0"/>
              <a:t>associate’s degree, etc.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753" y="1764541"/>
            <a:ext cx="3256542" cy="42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8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231</TotalTime>
  <Words>726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Analysis Report (student performance DATA)                 – Divyansh Dubey</vt:lpstr>
      <vt:lpstr>Project Description</vt:lpstr>
      <vt:lpstr>Design</vt:lpstr>
      <vt:lpstr>Design</vt:lpstr>
      <vt:lpstr>Design</vt:lpstr>
      <vt:lpstr>Findings and Insights</vt:lpstr>
      <vt:lpstr>Findings and Insights</vt:lpstr>
      <vt:lpstr>Findings and Insights</vt:lpstr>
      <vt:lpstr>Findings and Insights</vt:lpstr>
      <vt:lpstr>Findings and Insights</vt:lpstr>
      <vt:lpstr>Analysis: Reasons/causes behind Insights</vt:lpstr>
      <vt:lpstr>Analysis: Reasons/causes behind Insights</vt:lpstr>
      <vt:lpstr>Conclusion: My proposals for solutions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Report (student performance DATA)                 – Divyansh Dubey</dc:title>
  <dc:creator>Divyansh Dubey</dc:creator>
  <cp:lastModifiedBy>Divyansh Dubey</cp:lastModifiedBy>
  <cp:revision>19</cp:revision>
  <dcterms:created xsi:type="dcterms:W3CDTF">2021-08-09T17:43:16Z</dcterms:created>
  <dcterms:modified xsi:type="dcterms:W3CDTF">2021-08-09T21:34:49Z</dcterms:modified>
</cp:coreProperties>
</file>