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319" r:id="rId4"/>
    <p:sldId id="258" r:id="rId5"/>
    <p:sldId id="286" r:id="rId6"/>
    <p:sldId id="303" r:id="rId7"/>
    <p:sldId id="304" r:id="rId8"/>
    <p:sldId id="305" r:id="rId9"/>
    <p:sldId id="306" r:id="rId10"/>
    <p:sldId id="329" r:id="rId11"/>
    <p:sldId id="330" r:id="rId12"/>
    <p:sldId id="331" r:id="rId13"/>
    <p:sldId id="294" r:id="rId14"/>
    <p:sldId id="295" r:id="rId15"/>
    <p:sldId id="320" r:id="rId16"/>
    <p:sldId id="296" r:id="rId17"/>
  </p:sldIdLst>
  <p:sldSz cx="9144000" cy="5143500" type="screen16x9"/>
  <p:notesSz cx="6858000" cy="9144000"/>
  <p:embeddedFontLst>
    <p:embeddedFont>
      <p:font typeface="Lexend Deca"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660"/>
  </p:normalViewPr>
  <p:slideViewPr>
    <p:cSldViewPr>
      <p:cViewPr>
        <p:scale>
          <a:sx n="102" d="100"/>
          <a:sy n="102" d="100"/>
        </p:scale>
        <p:origin x="-378"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693856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ivyanshgarg28/Pizz360" TargetMode="External"/><Relationship Id="rId2" Type="http://schemas.openxmlformats.org/officeDocument/2006/relationships/hyperlink" Target="https://divyanshgarg28.github.io/Pizz360/"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angle 2"/>
          <p:cNvSpPr/>
          <p:nvPr/>
        </p:nvSpPr>
        <p:spPr>
          <a:xfrm>
            <a:off x="7669" y="0"/>
            <a:ext cx="1900036" cy="12756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bg1"/>
              </a:solidFill>
            </a:endParaRPr>
          </a:p>
        </p:txBody>
      </p:sp>
      <p:sp>
        <p:nvSpPr>
          <p:cNvPr id="60" name="Google Shape;60;p13"/>
          <p:cNvSpPr txBox="1">
            <a:spLocks noGrp="1"/>
          </p:cNvSpPr>
          <p:nvPr>
            <p:ph type="ctrTitle"/>
          </p:nvPr>
        </p:nvSpPr>
        <p:spPr>
          <a:xfrm>
            <a:off x="539552" y="1779662"/>
            <a:ext cx="5040560" cy="220243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3600" dirty="0" smtClean="0">
                <a:latin typeface="Times New Roman" panose="02020603050405020304" pitchFamily="18" charset="0"/>
                <a:cs typeface="Times New Roman" panose="02020603050405020304" pitchFamily="18" charset="0"/>
              </a:rPr>
              <a:t>MINI  PROJECT PRESENTATION</a:t>
            </a:r>
            <a:endParaRPr sz="3600" dirty="0">
              <a:latin typeface="Times New Roman" panose="02020603050405020304" pitchFamily="18" charset="0"/>
              <a:cs typeface="Times New Roman" panose="02020603050405020304" pitchFamily="18" charset="0"/>
            </a:endParaRPr>
          </a:p>
        </p:txBody>
      </p:sp>
      <p:pic>
        <p:nvPicPr>
          <p:cNvPr id="61" name="Google Shape;61;p13"/>
          <p:cNvPicPr preferRelativeResize="0"/>
          <p:nvPr/>
        </p:nvPicPr>
        <p:blipFill>
          <a:blip r:embed="rId3"/>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stretch>
            <a:fillRect/>
          </a:stretch>
        </p:blipFill>
        <p:spPr>
          <a:xfrm>
            <a:off x="8664593" y="3757882"/>
            <a:ext cx="321850" cy="448425"/>
          </a:xfrm>
          <a:prstGeom prst="rect">
            <a:avLst/>
          </a:prstGeom>
          <a:noFill/>
          <a:ln>
            <a:noFill/>
          </a:ln>
        </p:spPr>
      </p:pic>
      <p:pic>
        <p:nvPicPr>
          <p:cNvPr id="9" name="Picture 8" descr="gla_logo(1).png"/>
          <p:cNvPicPr>
            <a:picLocks noChangeAspect="1"/>
          </p:cNvPicPr>
          <p:nvPr/>
        </p:nvPicPr>
        <p:blipFill>
          <a:blip r:embed="rId8" cstate="print"/>
          <a:stretch>
            <a:fillRect/>
          </a:stretch>
        </p:blipFill>
        <p:spPr>
          <a:xfrm>
            <a:off x="7668" y="111885"/>
            <a:ext cx="1804382" cy="1035326"/>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4" name="Picture 3" descr="1"/>
          <p:cNvPicPr>
            <a:picLocks noChangeAspect="1"/>
          </p:cNvPicPr>
          <p:nvPr/>
        </p:nvPicPr>
        <p:blipFill>
          <a:blip r:embed="rId2"/>
          <a:stretch>
            <a:fillRect/>
          </a:stretch>
        </p:blipFill>
        <p:spPr>
          <a:xfrm>
            <a:off x="4428490" y="156210"/>
            <a:ext cx="4614545" cy="3113405"/>
          </a:xfrm>
          <a:prstGeom prst="rect">
            <a:avLst/>
          </a:prstGeom>
        </p:spPr>
      </p:pic>
      <p:pic>
        <p:nvPicPr>
          <p:cNvPr id="5" name="Picture 4" descr="2"/>
          <p:cNvPicPr>
            <a:picLocks noChangeAspect="1"/>
          </p:cNvPicPr>
          <p:nvPr/>
        </p:nvPicPr>
        <p:blipFill>
          <a:blip r:embed="rId3"/>
          <a:stretch>
            <a:fillRect/>
          </a:stretch>
        </p:blipFill>
        <p:spPr>
          <a:xfrm>
            <a:off x="126365" y="1887220"/>
            <a:ext cx="4302125" cy="312039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4" name="Picture 3" descr="3"/>
          <p:cNvPicPr>
            <a:picLocks noChangeAspect="1"/>
          </p:cNvPicPr>
          <p:nvPr/>
        </p:nvPicPr>
        <p:blipFill>
          <a:blip r:embed="rId2"/>
          <a:stretch>
            <a:fillRect/>
          </a:stretch>
        </p:blipFill>
        <p:spPr>
          <a:xfrm>
            <a:off x="76200" y="154305"/>
            <a:ext cx="4482465" cy="3079115"/>
          </a:xfrm>
          <a:prstGeom prst="rect">
            <a:avLst/>
          </a:prstGeom>
        </p:spPr>
      </p:pic>
      <p:pic>
        <p:nvPicPr>
          <p:cNvPr id="5" name="Picture 4" descr="4"/>
          <p:cNvPicPr>
            <a:picLocks noChangeAspect="1"/>
          </p:cNvPicPr>
          <p:nvPr/>
        </p:nvPicPr>
        <p:blipFill>
          <a:blip r:embed="rId3"/>
          <a:stretch>
            <a:fillRect/>
          </a:stretch>
        </p:blipFill>
        <p:spPr>
          <a:xfrm>
            <a:off x="4558665" y="1964055"/>
            <a:ext cx="4468495" cy="308038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p>
        </p:txBody>
      </p:sp>
      <p:sp>
        <p:nvSpPr>
          <p:cNvPr id="3" name="Subtitle 2"/>
          <p:cNvSpPr>
            <a:spLocks noGrp="1"/>
          </p:cNvSpPr>
          <p:nvPr>
            <p:ph type="subTitle" idx="1"/>
          </p:nvPr>
        </p:nvSpPr>
        <p:spPr/>
        <p:txBody>
          <a:bodyPr/>
          <a:lstStyle/>
          <a:p>
            <a:r>
              <a:rPr lang="en-US"/>
              <a:t> </a:t>
            </a:r>
          </a:p>
        </p:txBody>
      </p:sp>
      <p:pic>
        <p:nvPicPr>
          <p:cNvPr id="4" name="Picture 3" descr="5"/>
          <p:cNvPicPr>
            <a:picLocks noChangeAspect="1"/>
          </p:cNvPicPr>
          <p:nvPr/>
        </p:nvPicPr>
        <p:blipFill>
          <a:blip r:embed="rId2"/>
          <a:stretch>
            <a:fillRect/>
          </a:stretch>
        </p:blipFill>
        <p:spPr>
          <a:xfrm>
            <a:off x="4557395" y="124460"/>
            <a:ext cx="4446905" cy="3046095"/>
          </a:xfrm>
          <a:prstGeom prst="rect">
            <a:avLst/>
          </a:prstGeom>
        </p:spPr>
      </p:pic>
      <p:pic>
        <p:nvPicPr>
          <p:cNvPr id="5" name="Picture 4" descr="6"/>
          <p:cNvPicPr>
            <a:picLocks noChangeAspect="1"/>
          </p:cNvPicPr>
          <p:nvPr/>
        </p:nvPicPr>
        <p:blipFill>
          <a:blip r:embed="rId3"/>
          <a:stretch>
            <a:fillRect/>
          </a:stretch>
        </p:blipFill>
        <p:spPr>
          <a:xfrm>
            <a:off x="88900" y="1980565"/>
            <a:ext cx="4468495" cy="2985135"/>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Live Demo Link</a:t>
            </a:r>
            <a:endParaRPr lang="en-GB" u="sng" dirty="0"/>
          </a:p>
        </p:txBody>
      </p:sp>
      <p:sp>
        <p:nvSpPr>
          <p:cNvPr id="3" name="Text Placeholder 2"/>
          <p:cNvSpPr>
            <a:spLocks noGrp="1"/>
          </p:cNvSpPr>
          <p:nvPr>
            <p:ph type="body" idx="1"/>
          </p:nvPr>
        </p:nvSpPr>
        <p:spPr>
          <a:xfrm>
            <a:off x="539552" y="1347614"/>
            <a:ext cx="5335318" cy="2806596"/>
          </a:xfrm>
        </p:spPr>
        <p:txBody>
          <a:bodyPr/>
          <a:lstStyle/>
          <a:p>
            <a:pPr marL="361950" lvl="1" indent="-285750">
              <a:spcBef>
                <a:spcPts val="600"/>
              </a:spcBef>
              <a:buFont typeface="Wingdings" panose="05000000000000000000" pitchFamily="2" charset="2"/>
              <a:buChar char="Ø"/>
            </a:pPr>
            <a:r>
              <a:rPr lang="en-GB" sz="1800" dirty="0" smtClean="0">
                <a:solidFill>
                  <a:schemeClr val="accent4"/>
                </a:solidFill>
                <a:latin typeface="Times New Roman" panose="02020603050405020304" pitchFamily="18" charset="0"/>
                <a:cs typeface="Times New Roman" panose="02020603050405020304" pitchFamily="18" charset="0"/>
              </a:rPr>
              <a:t> </a:t>
            </a:r>
            <a:r>
              <a:rPr lang="en-GB" sz="1800" dirty="0" smtClean="0">
                <a:solidFill>
                  <a:schemeClr val="bg1"/>
                </a:solidFill>
                <a:latin typeface="Times New Roman" panose="02020603050405020304" pitchFamily="18" charset="0"/>
                <a:cs typeface="Times New Roman" panose="02020603050405020304" pitchFamily="18" charset="0"/>
              </a:rPr>
              <a:t>GitHub link:</a:t>
            </a:r>
          </a:p>
          <a:p>
            <a:pPr marL="76200" lvl="1" indent="0" algn="ctr">
              <a:spcBef>
                <a:spcPts val="600"/>
              </a:spcBef>
              <a:buNone/>
            </a:pPr>
            <a:r>
              <a:rPr lang="en-GB" sz="1600" dirty="0">
                <a:solidFill>
                  <a:schemeClr val="bg1"/>
                </a:solidFill>
                <a:latin typeface="Times New Roman" panose="02020603050405020304" pitchFamily="18" charset="0"/>
                <a:cs typeface="Times New Roman" panose="02020603050405020304" pitchFamily="18" charset="0"/>
                <a:hlinkClick r:id="rId2"/>
              </a:rPr>
              <a:t>https://divyanshgarg28.github.io/Pizz360</a:t>
            </a:r>
            <a:r>
              <a:rPr lang="en-GB" sz="16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solidFill>
                  <a:schemeClr val="bg1"/>
                </a:solidFill>
                <a:latin typeface="Times New Roman" panose="02020603050405020304" pitchFamily="18" charset="0"/>
                <a:cs typeface="Times New Roman" panose="02020603050405020304" pitchFamily="18" charset="0"/>
              </a:rPr>
              <a:t>GitHub Repository Link:</a:t>
            </a:r>
          </a:p>
          <a:p>
            <a:pPr marL="76200" indent="0" algn="ctr">
              <a:buNone/>
            </a:pPr>
            <a:r>
              <a:rPr lang="en-GB" sz="1800" dirty="0" smtClean="0">
                <a:solidFill>
                  <a:schemeClr val="bg1"/>
                </a:solidFill>
                <a:latin typeface="Times New Roman" panose="02020603050405020304" pitchFamily="18" charset="0"/>
                <a:cs typeface="Times New Roman" panose="02020603050405020304" pitchFamily="18" charset="0"/>
                <a:hlinkClick r:id="rId3"/>
              </a:rPr>
              <a:t>https</a:t>
            </a:r>
            <a:r>
              <a:rPr lang="en-GB" sz="1800" dirty="0">
                <a:solidFill>
                  <a:schemeClr val="bg1"/>
                </a:solidFill>
                <a:latin typeface="Times New Roman" panose="02020603050405020304" pitchFamily="18" charset="0"/>
                <a:cs typeface="Times New Roman" panose="02020603050405020304" pitchFamily="18" charset="0"/>
                <a:hlinkClick r:id="rId3"/>
              </a:rPr>
              <a:t>://github.com/divyanshgarg28/Pizz360</a:t>
            </a:r>
            <a:endParaRPr lang="en-GB" sz="1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5" name="Picture 4" descr="livedemo-1.png"/>
          <p:cNvPicPr>
            <a:picLocks noChangeAspect="1"/>
          </p:cNvPicPr>
          <p:nvPr/>
        </p:nvPicPr>
        <p:blipFill>
          <a:blip r:embed="rId4" cstate="print"/>
          <a:stretch>
            <a:fillRect/>
          </a:stretch>
        </p:blipFill>
        <p:spPr>
          <a:xfrm>
            <a:off x="5508104" y="2139702"/>
            <a:ext cx="3918835" cy="2232248"/>
          </a:xfrm>
          <a:prstGeom prst="rect">
            <a:avLst/>
          </a:prstGeom>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205974"/>
            <a:ext cx="8239922" cy="997623"/>
          </a:xfrm>
        </p:spPr>
        <p:txBody>
          <a:bodyPr/>
          <a:lstStyle/>
          <a:p>
            <a:pPr algn="ctr"/>
            <a:r>
              <a:rPr lang="en-GB"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0550" y="1352550"/>
            <a:ext cx="8095906" cy="3451448"/>
          </a:xfrm>
        </p:spPr>
        <p:txBody>
          <a:bodyPr/>
          <a:lstStyle/>
          <a:p>
            <a:pPr marL="0" indent="0" algn="just">
              <a:lnSpc>
                <a:spcPct val="115000"/>
              </a:lnSpc>
              <a:buNone/>
            </a:pPr>
            <a:r>
              <a:rPr lang="en-GB" sz="1800" dirty="0" smtClean="0">
                <a:latin typeface="Times New Roman" panose="02020603050405020304" pitchFamily="18" charset="0"/>
                <a:cs typeface="Times New Roman" panose="02020603050405020304" pitchFamily="18" charset="0"/>
              </a:rPr>
              <a:t> We have made a online pizza ordering website, named PIZZ360 which is in partial fulfillment </a:t>
            </a:r>
            <a:r>
              <a:rPr lang="en-GB" sz="1800" dirty="0">
                <a:latin typeface="Times New Roman" panose="02020603050405020304" pitchFamily="18" charset="0"/>
                <a:cs typeface="Times New Roman" panose="02020603050405020304" pitchFamily="18" charset="0"/>
              </a:rPr>
              <a:t>state we have done extensive hard work in the front end section and also created a login signup page whose information is stored in a database on the server, we have use various web development technologies till now ,</a:t>
            </a:r>
            <a:r>
              <a:rPr lang="en-GB" sz="1800">
                <a:latin typeface="Times New Roman" panose="02020603050405020304" pitchFamily="18" charset="0"/>
                <a:cs typeface="Times New Roman" panose="02020603050405020304" pitchFamily="18" charset="0"/>
              </a:rPr>
              <a:t>like </a:t>
            </a:r>
            <a:r>
              <a:rPr lang="en-GB" sz="1800" smtClean="0">
                <a:latin typeface="Times New Roman" panose="02020603050405020304" pitchFamily="18" charset="0"/>
                <a:cs typeface="Times New Roman" panose="02020603050405020304" pitchFamily="18" charset="0"/>
              </a:rPr>
              <a:t>HTML5 </a:t>
            </a:r>
            <a:r>
              <a:rPr lang="en-GB" sz="1800" dirty="0">
                <a:latin typeface="Times New Roman" panose="02020603050405020304" pitchFamily="18" charset="0"/>
                <a:cs typeface="Times New Roman" panose="02020603050405020304" pitchFamily="18" charset="0"/>
              </a:rPr>
              <a:t>,CSS3, Bootstrap , JavaScript , php , mysql and various tools like XAMPP server ,Visual studio code , google chrome, this is all possible because of the guidance of our mentors , further we will add backend to make it fully functional . </a:t>
            </a:r>
          </a:p>
          <a:p>
            <a:pPr marL="0" indent="0" algn="just">
              <a:lnSpc>
                <a:spcPct val="115000"/>
              </a:lnSpc>
              <a:buNone/>
            </a:pPr>
            <a:r>
              <a:rPr lang="en-GB" sz="1800" dirty="0">
                <a:latin typeface="Times New Roman" panose="02020603050405020304" pitchFamily="18" charset="0"/>
                <a:cs typeface="Times New Roman" panose="02020603050405020304" pitchFamily="18" charset="0"/>
              </a:rPr>
              <a:t>As someone with no prior experience in </a:t>
            </a:r>
            <a:r>
              <a:rPr lang="en-GB" sz="1800" dirty="0" smtClean="0">
                <a:latin typeface="Times New Roman" panose="02020603050405020304" pitchFamily="18" charset="0"/>
                <a:cs typeface="Times New Roman" panose="02020603050405020304" pitchFamily="18" charset="0"/>
              </a:rPr>
              <a:t>web development, we believe our </a:t>
            </a:r>
            <a:r>
              <a:rPr lang="en-GB" sz="1800" dirty="0">
                <a:latin typeface="Times New Roman" panose="02020603050405020304" pitchFamily="18" charset="0"/>
                <a:cs typeface="Times New Roman" panose="02020603050405020304" pitchFamily="18" charset="0"/>
              </a:rPr>
              <a:t>time spent in training and discovering new languages was well worth it and contributed to finding an acceptable solution to an important aspect of web design and development</a:t>
            </a:r>
            <a:r>
              <a:rPr lang="en-GB" sz="1800" dirty="0" smtClean="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0" indent="0" algn="just"/>
            <a:endParaRPr lang="en-GB" sz="1800" dirty="0">
              <a:latin typeface="Times New Roman" panose="02020603050405020304" pitchFamily="18" charset="0"/>
              <a:cs typeface="Times New Roman" panose="02020603050405020304" pitchFamily="18" charset="0"/>
            </a:endParaRPr>
          </a:p>
          <a:p>
            <a:pPr marL="0" lvl="0" indent="0" algn="just"/>
            <a:endParaRPr lang="en-GB" sz="1800" dirty="0">
              <a:solidFill>
                <a:srgbClr val="FFC39F"/>
              </a:solidFill>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50" y="205974"/>
            <a:ext cx="8239922" cy="997623"/>
          </a:xfrm>
        </p:spPr>
        <p:txBody>
          <a:bodyPr/>
          <a:lstStyle/>
          <a:p>
            <a:pPr algn="ctr"/>
            <a:r>
              <a:rPr lang="en-US" altLang="en-GB" dirty="0">
                <a:latin typeface="Times New Roman" panose="02020603050405020304" pitchFamily="18" charset="0"/>
                <a:cs typeface="Times New Roman" panose="02020603050405020304" pitchFamily="18" charset="0"/>
              </a:rPr>
              <a:t>FUTURE SCOPE</a:t>
            </a:r>
          </a:p>
        </p:txBody>
      </p:sp>
      <p:sp>
        <p:nvSpPr>
          <p:cNvPr id="3" name="Text Placeholder 2"/>
          <p:cNvSpPr>
            <a:spLocks noGrp="1"/>
          </p:cNvSpPr>
          <p:nvPr>
            <p:ph type="body" idx="1"/>
          </p:nvPr>
        </p:nvSpPr>
        <p:spPr>
          <a:xfrm>
            <a:off x="523875" y="1725295"/>
            <a:ext cx="8095615" cy="3225800"/>
          </a:xfrm>
        </p:spPr>
        <p:txBody>
          <a:bodyPr/>
          <a:lstStyle/>
          <a:p>
            <a:pPr marL="0" indent="0" algn="just">
              <a:lnSpc>
                <a:spcPct val="115000"/>
              </a:lnSpc>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 the coming future we aim to make our website more applicable ,we will make this website fully functional so that customers can order their pizza in just few clicks and every information will be saved at the backend and also we will add a cart where chosen items will be stored.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 </a:t>
            </a:r>
          </a:p>
        </p:txBody>
      </p:sp>
      <p:sp>
        <p:nvSpPr>
          <p:cNvPr id="3" name="Text Placeholder 2"/>
          <p:cNvSpPr>
            <a:spLocks noGrp="1"/>
          </p:cNvSpPr>
          <p:nvPr>
            <p:ph type="body" idx="1"/>
          </p:nvPr>
        </p:nvSpPr>
        <p:spPr>
          <a:xfrm>
            <a:off x="1907704" y="2355726"/>
            <a:ext cx="4687246" cy="2158524"/>
          </a:xfrm>
        </p:spPr>
        <p:txBody>
          <a:bodyPr/>
          <a:lstStyle/>
          <a:p>
            <a:pPr marL="76200" indent="0">
              <a:buNone/>
            </a:pPr>
            <a:r>
              <a:rPr lang="en-GB" sz="4400" dirty="0" smtClean="0">
                <a:latin typeface="Times New Roman" panose="02020603050405020304" pitchFamily="18" charset="0"/>
                <a:cs typeface="Times New Roman" panose="02020603050405020304" pitchFamily="18" charset="0"/>
              </a:rPr>
              <a:t>     THANK YOU</a:t>
            </a:r>
            <a:endParaRPr lang="en-GB"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latin typeface="Times New Roman" panose="02020603050405020304" pitchFamily="18" charset="0"/>
                <a:cs typeface="Times New Roman" panose="02020603050405020304" pitchFamily="18" charset="0"/>
              </a:rPr>
              <a:t>PIZZ360 WEBSITE</a:t>
            </a:r>
            <a:endParaRPr dirty="0">
              <a:latin typeface="Times New Roman" panose="02020603050405020304" pitchFamily="18" charset="0"/>
              <a:cs typeface="Times New Roman" panose="02020603050405020304" pitchFamily="18" charset="0"/>
            </a:endParaRPr>
          </a:p>
        </p:txBody>
      </p:sp>
      <p:sp>
        <p:nvSpPr>
          <p:cNvPr id="72" name="Google Shape;72;p14"/>
          <p:cNvSpPr txBox="1">
            <a:spLocks noGrp="1"/>
          </p:cNvSpPr>
          <p:nvPr>
            <p:ph type="body" idx="2"/>
          </p:nvPr>
        </p:nvSpPr>
        <p:spPr>
          <a:xfrm>
            <a:off x="4860032" y="1131590"/>
            <a:ext cx="3561080" cy="3456384"/>
          </a:xfrm>
          <a:prstGeom prst="rect">
            <a:avLst/>
          </a:prstGeom>
        </p:spPr>
        <p:txBody>
          <a:bodyPr spcFirstLastPara="1" wrap="square" lIns="0" tIns="0" rIns="0" bIns="0" anchor="t" anchorCtr="0">
            <a:noAutofit/>
          </a:bodyPr>
          <a:lstStyle/>
          <a:p>
            <a:pPr marL="101600" indent="0">
              <a:buNone/>
            </a:pPr>
            <a:r>
              <a:rPr lang="en-US" sz="1800" b="1" i="1" dirty="0">
                <a:latin typeface="Times New Roman" panose="02020603050405020304" pitchFamily="18" charset="0"/>
                <a:cs typeface="Times New Roman" panose="02020603050405020304" pitchFamily="18" charset="0"/>
              </a:rPr>
              <a:t>Supervised By: -</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Mr</a:t>
            </a:r>
            <a:r>
              <a:rPr lang="en-US" sz="1800" b="1" dirty="0">
                <a:latin typeface="Times New Roman" panose="02020603050405020304" pitchFamily="18" charset="0"/>
                <a:cs typeface="Times New Roman" panose="02020603050405020304" pitchFamily="18" charset="0"/>
              </a:rPr>
              <a:t>. Anand Parkash </a:t>
            </a:r>
            <a:r>
              <a:rPr lang="en-US" sz="1800" b="1" dirty="0" smtClean="0">
                <a:latin typeface="Times New Roman" panose="02020603050405020304" pitchFamily="18" charset="0"/>
                <a:cs typeface="Times New Roman" panose="02020603050405020304" pitchFamily="18" charset="0"/>
              </a:rPr>
              <a:t>Gupta</a:t>
            </a:r>
          </a:p>
          <a:p>
            <a:pPr marL="10160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Mrs. Ruchi Gupta</a:t>
            </a:r>
          </a:p>
          <a:p>
            <a:pPr marL="101600" indent="0">
              <a:buNone/>
            </a:pPr>
            <a:r>
              <a:rPr lang="en-US" sz="1800" b="1"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smtClean="0">
                <a:latin typeface="Times New Roman" panose="02020603050405020304" pitchFamily="18" charset="0"/>
                <a:cs typeface="Times New Roman" panose="02020603050405020304" pitchFamily="18" charset="0"/>
              </a:rPr>
              <a:t>Asst</a:t>
            </a:r>
            <a:r>
              <a:rPr lang="en-US" sz="1800" b="1" dirty="0">
                <a:latin typeface="Times New Roman" panose="02020603050405020304" pitchFamily="18" charset="0"/>
                <a:cs typeface="Times New Roman" panose="02020603050405020304" pitchFamily="18" charset="0"/>
              </a:rPr>
              <a:t>. Professor</a:t>
            </a:r>
            <a:endParaRPr lang="en-IN" sz="1800" dirty="0">
              <a:latin typeface="Times New Roman" panose="02020603050405020304" pitchFamily="18" charset="0"/>
              <a:cs typeface="Times New Roman" panose="02020603050405020304" pitchFamily="18" charset="0"/>
            </a:endParaRPr>
          </a:p>
          <a:p>
            <a:pPr marL="101600" indent="0">
              <a:buNone/>
            </a:pPr>
            <a:r>
              <a:rPr lang="en-US" sz="1800" b="1" dirty="0">
                <a:latin typeface="Times New Roman" panose="02020603050405020304" pitchFamily="18" charset="0"/>
                <a:cs typeface="Times New Roman" panose="02020603050405020304" pitchFamily="18" charset="0"/>
              </a:rPr>
              <a:t>Department of Computer Engineering &amp; </a:t>
            </a:r>
            <a:r>
              <a:rPr lang="en-US" sz="1800" b="1" dirty="0" smtClean="0">
                <a:latin typeface="Times New Roman" panose="02020603050405020304" pitchFamily="18" charset="0"/>
                <a:cs typeface="Times New Roman" panose="02020603050405020304" pitchFamily="18" charset="0"/>
              </a:rPr>
              <a:t>Applications</a:t>
            </a:r>
          </a:p>
          <a:p>
            <a:pPr marL="101600" indent="0">
              <a:buNone/>
            </a:pPr>
            <a:r>
              <a:rPr lang="en-US" sz="1800" b="1" dirty="0" smtClean="0">
                <a:latin typeface="Times New Roman" panose="02020603050405020304" pitchFamily="18" charset="0"/>
                <a:cs typeface="Times New Roman" panose="02020603050405020304" pitchFamily="18" charset="0"/>
              </a:rPr>
              <a:t>GLA UNIVERSITY               MATHURA</a:t>
            </a:r>
            <a:endParaRPr sz="1800" b="1"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US" dirty="0" smtClean="0"/>
              <a:t>Submitted By:</a:t>
            </a:r>
            <a:endParaRPr dirty="0"/>
          </a:p>
        </p:txBody>
      </p:sp>
      <p:sp>
        <p:nvSpPr>
          <p:cNvPr id="74" name="Google Shape;74;p14"/>
          <p:cNvSpPr txBox="1">
            <a:spLocks noGrp="1"/>
          </p:cNvSpPr>
          <p:nvPr>
            <p:ph type="body" idx="2"/>
          </p:nvPr>
        </p:nvSpPr>
        <p:spPr>
          <a:xfrm>
            <a:off x="323528" y="1923678"/>
            <a:ext cx="3744416" cy="27363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800" b="1" dirty="0" smtClean="0">
                <a:solidFill>
                  <a:schemeClr val="bg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Aryan Saxena</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181500136</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Divyansh Garg</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181500222</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Ishika Dubey</a:t>
            </a:r>
          </a:p>
          <a:p>
            <a:pPr marL="0" lvl="0" indent="0" algn="l" rtl="0">
              <a:spcBef>
                <a:spcPts val="0"/>
              </a:spcBef>
              <a:spcAft>
                <a:spcPts val="0"/>
              </a:spcAft>
              <a:buNone/>
            </a:pPr>
            <a:r>
              <a:rPr lang="en-GB" b="1" dirty="0" smtClean="0">
                <a:solidFill>
                  <a:schemeClr val="bg1"/>
                </a:solidFill>
                <a:latin typeface="Times New Roman" panose="02020603050405020304" pitchFamily="18" charset="0"/>
                <a:cs typeface="Times New Roman" panose="02020603050405020304" pitchFamily="18" charset="0"/>
              </a:rPr>
              <a:t>181500283</a:t>
            </a:r>
          </a:p>
          <a:p>
            <a:pPr marL="0" lvl="0" indent="0" algn="l" rtl="0">
              <a:spcBef>
                <a:spcPts val="0"/>
              </a:spcBef>
              <a:spcAft>
                <a:spcPts val="0"/>
              </a:spcAft>
              <a:buNone/>
            </a:pPr>
            <a:endParaRPr sz="2800" b="1" dirty="0">
              <a:solidFill>
                <a:schemeClr val="bg1"/>
              </a:solidFill>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3568" y="699542"/>
            <a:ext cx="7342584" cy="5040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3600" dirty="0" smtClean="0">
                <a:latin typeface="Times New Roman" panose="02020603050405020304" pitchFamily="18" charset="0"/>
                <a:cs typeface="Times New Roman" panose="02020603050405020304" pitchFamily="18" charset="0"/>
              </a:rPr>
              <a:t>INTRODUCTION</a:t>
            </a:r>
            <a:r>
              <a:rPr lang="en-GB" sz="2800" dirty="0" smtClean="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81" name="Google Shape;81;p15"/>
          <p:cNvSpPr txBox="1">
            <a:spLocks noGrp="1"/>
          </p:cNvSpPr>
          <p:nvPr>
            <p:ph type="subTitle" idx="4294967295"/>
          </p:nvPr>
        </p:nvSpPr>
        <p:spPr>
          <a:xfrm>
            <a:off x="683568" y="1347614"/>
            <a:ext cx="8134672" cy="3528391"/>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Pizz360 </a:t>
            </a:r>
            <a:r>
              <a:rPr lang="en-US" sz="1800" dirty="0">
                <a:latin typeface="Times New Roman" panose="02020603050405020304" pitchFamily="18" charset="0"/>
                <a:cs typeface="Times New Roman" panose="02020603050405020304" pitchFamily="18" charset="0"/>
              </a:rPr>
              <a:t>(Web-based Application) is a perfect mate for our Pizza Lovers, that stimulates the foodies (customers) to get their Pizzas Delivered at home in just one click. This will be a user- friendly application with proper menu tabs defined on homepage. It will have both Veg and Non-Veg Pizza’s so that people can filter out based on their taste</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For </a:t>
            </a:r>
            <a:r>
              <a:rPr lang="en-US" sz="1800" dirty="0">
                <a:latin typeface="Times New Roman" panose="02020603050405020304" pitchFamily="18" charset="0"/>
                <a:cs typeface="Times New Roman" panose="02020603050405020304" pitchFamily="18" charset="0"/>
              </a:rPr>
              <a:t>this Application we will be using both Frontend and Backend Technologies and Database for storing the data</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major objective will be to make this Application as much user friendly as we can and satisfying the hunger of our customers in just few clicks.</a:t>
            </a:r>
            <a:endParaRPr lang="en-IN"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3568" y="699542"/>
            <a:ext cx="7342584" cy="5040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ltLang="en-GB" sz="3600" dirty="0" smtClean="0">
                <a:latin typeface="Times New Roman" panose="02020603050405020304" pitchFamily="18" charset="0"/>
                <a:cs typeface="Times New Roman" panose="02020603050405020304" pitchFamily="18" charset="0"/>
              </a:rPr>
              <a:t>MOTIVATION</a:t>
            </a:r>
            <a:r>
              <a:rPr lang="en-GB" sz="3600" dirty="0" smtClean="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81" name="Google Shape;81;p15"/>
          <p:cNvSpPr txBox="1">
            <a:spLocks noGrp="1"/>
          </p:cNvSpPr>
          <p:nvPr>
            <p:ph type="subTitle" idx="4294967295"/>
          </p:nvPr>
        </p:nvSpPr>
        <p:spPr>
          <a:xfrm>
            <a:off x="581968" y="1614949"/>
            <a:ext cx="8134672" cy="3528391"/>
          </a:xfrm>
          <a:prstGeom prst="rect">
            <a:avLst/>
          </a:prstGeom>
        </p:spPr>
        <p:txBody>
          <a:bodyPr spcFirstLastPara="1" wrap="square" lIns="0" tIns="0" rIns="0" bIns="0" anchor="t" anchorCtr="0">
            <a:noAutofit/>
          </a:bodyPr>
          <a:lstStyle/>
          <a:p>
            <a:pPr marL="114300" indent="0" algn="l">
              <a:lnSpc>
                <a:spcPct val="115000"/>
              </a:lnSpc>
              <a:buNone/>
            </a:pPr>
            <a:r>
              <a:rPr lang="en-GB" sz="1800" dirty="0">
                <a:latin typeface="Times New Roman" panose="02020603050405020304" pitchFamily="18" charset="0"/>
                <a:cs typeface="Times New Roman" panose="02020603050405020304" pitchFamily="18" charset="0"/>
              </a:rPr>
              <a:t>With the improvement of technology, online food ordering systems are becoming a popular topic. That's because they are serving the ever increasing demand for convince.</a:t>
            </a:r>
          </a:p>
          <a:p>
            <a:pPr marL="114300" indent="0" algn="l">
              <a:lnSpc>
                <a:spcPct val="115000"/>
              </a:lnSpc>
              <a:buNone/>
            </a:pPr>
            <a:r>
              <a:rPr lang="en-GB" sz="1800" dirty="0">
                <a:latin typeface="Times New Roman" panose="02020603050405020304" pitchFamily="18" charset="0"/>
                <a:cs typeface="Times New Roman" panose="02020603050405020304" pitchFamily="18" charset="0"/>
              </a:rPr>
              <a:t> We all know that the online pizza ordering website is growing and there are lots of software available to provide these pizza ordering services but not that type of software which can provide at low price and best quality pizza directly to our consumers.</a:t>
            </a:r>
          </a:p>
          <a:p>
            <a:pPr marL="114300" indent="0" algn="l">
              <a:lnSpc>
                <a:spcPct val="115000"/>
              </a:lnSpc>
              <a:buNone/>
            </a:pPr>
            <a:r>
              <a:rPr lang="en-GB" sz="1800" dirty="0">
                <a:latin typeface="Times New Roman" panose="02020603050405020304" pitchFamily="18" charset="0"/>
                <a:cs typeface="Times New Roman" panose="02020603050405020304" pitchFamily="18" charset="0"/>
              </a:rPr>
              <a:t>With a website or mobile app, customers can easily browse all the </a:t>
            </a:r>
            <a:r>
              <a:rPr lang="en-US" altLang="en-GB" sz="1800" dirty="0">
                <a:latin typeface="Times New Roman" panose="02020603050405020304" pitchFamily="18" charset="0"/>
                <a:cs typeface="Times New Roman" panose="02020603050405020304" pitchFamily="18" charset="0"/>
              </a:rPr>
              <a:t>types of pizzas</a:t>
            </a:r>
            <a:r>
              <a:rPr lang="en-GB" sz="1800" dirty="0">
                <a:latin typeface="Times New Roman" panose="02020603050405020304" pitchFamily="18" charset="0"/>
                <a:cs typeface="Times New Roman" panose="02020603050405020304" pitchFamily="18" charset="0"/>
              </a:rPr>
              <a:t> the </a:t>
            </a:r>
            <a:r>
              <a:rPr lang="en-US" altLang="en-GB" sz="1800" dirty="0">
                <a:latin typeface="Times New Roman" panose="02020603050405020304" pitchFamily="18" charset="0"/>
                <a:cs typeface="Times New Roman" panose="02020603050405020304" pitchFamily="18" charset="0"/>
              </a:rPr>
              <a:t>website</a:t>
            </a:r>
            <a:r>
              <a:rPr lang="en-GB" sz="1800" dirty="0">
                <a:latin typeface="Times New Roman" panose="02020603050405020304" pitchFamily="18" charset="0"/>
                <a:cs typeface="Times New Roman" panose="02020603050405020304" pitchFamily="18" charset="0"/>
              </a:rPr>
              <a:t> has available, </a:t>
            </a:r>
            <a:r>
              <a:rPr lang="en-US" altLang="en-GB" sz="1800" dirty="0">
                <a:latin typeface="Times New Roman" panose="02020603050405020304" pitchFamily="18" charset="0"/>
                <a:cs typeface="Times New Roman" panose="02020603050405020304" pitchFamily="18" charset="0"/>
              </a:rPr>
              <a:t>choose pizzas</a:t>
            </a:r>
            <a:r>
              <a:rPr lang="en-GB" sz="1800" dirty="0">
                <a:latin typeface="Times New Roman" panose="02020603050405020304" pitchFamily="18" charset="0"/>
                <a:cs typeface="Times New Roman" panose="02020603050405020304" pitchFamily="18" charset="0"/>
              </a:rPr>
              <a:t> to their requirements </a:t>
            </a:r>
            <a:r>
              <a:rPr lang="en-US" altLang="en-GB" sz="1800" dirty="0">
                <a:latin typeface="Times New Roman" panose="02020603050405020304" pitchFamily="18" charset="0"/>
                <a:cs typeface="Times New Roman" panose="02020603050405020304" pitchFamily="18" charset="0"/>
              </a:rPr>
              <a:t>and choice</a:t>
            </a:r>
            <a:r>
              <a:rPr lang="en-GB" sz="1800" dirty="0">
                <a:latin typeface="Times New Roman" panose="02020603050405020304" pitchFamily="18" charset="0"/>
                <a:cs typeface="Times New Roman" panose="02020603050405020304" pitchFamily="18" charset="0"/>
              </a:rPr>
              <a:t> and place an order.</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latin typeface="Times New Roman" panose="02020603050405020304" pitchFamily="18" charset="0"/>
                <a:cs typeface="Times New Roman" panose="02020603050405020304" pitchFamily="18" charset="0"/>
              </a:rPr>
              <a:t>OBJECTIVE</a:t>
            </a:r>
            <a:endParaRPr lang="en-GB" dirty="0"/>
          </a:p>
        </p:txBody>
      </p:sp>
      <p:sp>
        <p:nvSpPr>
          <p:cNvPr id="3" name="Text Placeholder 2"/>
          <p:cNvSpPr>
            <a:spLocks noGrp="1"/>
          </p:cNvSpPr>
          <p:nvPr>
            <p:ph type="body" idx="1"/>
          </p:nvPr>
        </p:nvSpPr>
        <p:spPr>
          <a:xfrm>
            <a:off x="580550" y="1352550"/>
            <a:ext cx="8095906" cy="3161700"/>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website offers our customers a superior product i.e., that will promote customer loyalty, at a low price, and provide customer service that is second to none. Its objective is to satisfy the customer’s demand quality pizza that is delivered quickly with a smile.</a:t>
            </a:r>
            <a:endParaRPr lang="en-IN" sz="1800" dirty="0">
              <a:latin typeface="Times New Roman" panose="02020603050405020304" pitchFamily="18" charset="0"/>
              <a:cs typeface="Times New Roman" panose="02020603050405020304" pitchFamily="18" charset="0"/>
            </a:endParaRPr>
          </a:p>
          <a:p>
            <a:pPr marL="7620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goal is to deliver a website with a </a:t>
            </a:r>
            <a:r>
              <a:rPr lang="en-US" sz="1800" dirty="0" smtClean="0">
                <a:latin typeface="Times New Roman" panose="02020603050405020304" pitchFamily="18" charset="0"/>
                <a:cs typeface="Times New Roman" panose="02020603050405020304" pitchFamily="18" charset="0"/>
              </a:rPr>
              <a:t>very clean user </a:t>
            </a:r>
            <a:r>
              <a:rPr lang="en-US" sz="1800" dirty="0">
                <a:latin typeface="Times New Roman" panose="02020603050405020304" pitchFamily="18" charset="0"/>
                <a:cs typeface="Times New Roman" panose="02020603050405020304" pitchFamily="18" charset="0"/>
              </a:rPr>
              <a:t>interface (website) where customers can </a:t>
            </a:r>
            <a:r>
              <a:rPr lang="en-US" sz="1800" dirty="0" smtClean="0">
                <a:latin typeface="Times New Roman" panose="02020603050405020304" pitchFamily="18" charset="0"/>
                <a:cs typeface="Times New Roman" panose="02020603050405020304" pitchFamily="18" charset="0"/>
              </a:rPr>
              <a:t>select </a:t>
            </a:r>
            <a:r>
              <a:rPr lang="en-US" sz="1800" dirty="0">
                <a:latin typeface="Times New Roman" panose="02020603050405020304" pitchFamily="18" charset="0"/>
                <a:cs typeface="Times New Roman" panose="02020603050405020304" pitchFamily="18" charset="0"/>
              </a:rPr>
              <a:t>various kinds of pizza and place their order. </a:t>
            </a:r>
            <a:endParaRPr lang="en-GB" sz="1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512" y="195486"/>
            <a:ext cx="4185600" cy="1057278"/>
          </a:xfrm>
        </p:spPr>
        <p:txBody>
          <a:bodyPr/>
          <a:lstStyle/>
          <a:p>
            <a:pPr marL="38100" indent="0">
              <a:buNone/>
            </a:pPr>
            <a:r>
              <a:rPr lang="en-US" altLang="en-IN" u="sng" dirty="0"/>
              <a:t>USER INTERFACE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23478"/>
            <a:ext cx="424847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211710"/>
            <a:ext cx="4680520" cy="282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95487"/>
            <a:ext cx="453008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571750"/>
            <a:ext cx="4608512" cy="237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11510"/>
            <a:ext cx="684076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08" y="89559"/>
            <a:ext cx="5929908" cy="266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2499742"/>
            <a:ext cx="5184576" cy="25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On-screen Show (16:9)</PresentationFormat>
  <Paragraphs>61</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Muli</vt:lpstr>
      <vt:lpstr>Lexend Deca</vt:lpstr>
      <vt:lpstr>Wingdings</vt:lpstr>
      <vt:lpstr>Aliena template</vt:lpstr>
      <vt:lpstr>MINI  PROJECT PRESENTATION</vt:lpstr>
      <vt:lpstr>PIZZ360 WEBSITE</vt:lpstr>
      <vt:lpstr>INTRODUCTION </vt:lpstr>
      <vt:lpstr>MOTIVATION </vt:lpstr>
      <vt:lpstr>   OBJECTIVE</vt:lpstr>
      <vt:lpstr>PowerPoint Presentation</vt:lpstr>
      <vt:lpstr>PowerPoint Presentation</vt:lpstr>
      <vt:lpstr>PowerPoint Presentation</vt:lpstr>
      <vt:lpstr>PowerPoint Presentation</vt:lpstr>
      <vt:lpstr> </vt:lpstr>
      <vt:lpstr> </vt:lpstr>
      <vt:lpstr> </vt:lpstr>
      <vt:lpstr>Live Demo Link</vt:lpstr>
      <vt:lpstr>CONCLUSION</vt:lpstr>
      <vt:lpstr>FUTURE SCOPE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Divyansh Garg</dc:creator>
  <cp:lastModifiedBy>Divyansh Garg</cp:lastModifiedBy>
  <cp:revision>39</cp:revision>
  <dcterms:created xsi:type="dcterms:W3CDTF">2020-12-08T22:59:00Z</dcterms:created>
  <dcterms:modified xsi:type="dcterms:W3CDTF">2021-02-18T11:34:07Z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