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86" r:id="rId5"/>
    <p:sldId id="259" r:id="rId6"/>
    <p:sldId id="303" r:id="rId7"/>
    <p:sldId id="304" r:id="rId8"/>
    <p:sldId id="305" r:id="rId9"/>
    <p:sldId id="306" r:id="rId10"/>
    <p:sldId id="260" r:id="rId11"/>
    <p:sldId id="289" r:id="rId12"/>
    <p:sldId id="300" r:id="rId13"/>
    <p:sldId id="292" r:id="rId14"/>
    <p:sldId id="297" r:id="rId15"/>
    <p:sldId id="298" r:id="rId16"/>
    <p:sldId id="299" r:id="rId17"/>
    <p:sldId id="302" r:id="rId18"/>
    <p:sldId id="301" r:id="rId19"/>
    <p:sldId id="294" r:id="rId20"/>
    <p:sldId id="295" r:id="rId21"/>
    <p:sldId id="296" r:id="rId22"/>
  </p:sldIdLst>
  <p:sldSz cx="9144000" cy="5143500" type="screen16x9"/>
  <p:notesSz cx="6858000" cy="9144000"/>
  <p:embeddedFontLst>
    <p:embeddedFont>
      <p:font typeface="Lexend Deca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BA6536-CCCE-4646-A936-4C45204AA591}">
  <a:tblStyle styleId="{79BA6536-CCCE-4646-A936-4C45204AA5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>
      <p:cViewPr>
        <p:scale>
          <a:sx n="102" d="100"/>
          <a:sy n="102" d="100"/>
        </p:scale>
        <p:origin x="-37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658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yanshgarg28/Pizz360" TargetMode="External"/><Relationship Id="rId2" Type="http://schemas.openxmlformats.org/officeDocument/2006/relationships/hyperlink" Target="https://divyanshgarg28.github.io/Pizz360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69" y="0"/>
            <a:ext cx="1900036" cy="1275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39552" y="1779662"/>
            <a:ext cx="5040560" cy="22024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MINI  PROJECT PRESENTATION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gla_logo(1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8" y="111885"/>
            <a:ext cx="1804382" cy="1035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11560" y="267494"/>
            <a:ext cx="4263900" cy="10081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Technologies Used: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1635646"/>
            <a:ext cx="7702624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HTML5</a:t>
            </a:r>
            <a:endParaRPr lang="en-GB" sz="2400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the standard markup language for documents designed to be displayed in a web browser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 describes the structure of a web page semantically and originally included cues for the appearance of the document. </a:t>
            </a:r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 provides a means to create structured documents by denoting structural semantics for text such as headings, paragraphs, lists, links, quotes and other items.</a:t>
            </a:r>
          </a:p>
          <a:p>
            <a:pPr marL="0" indent="0"/>
            <a:endParaRPr lang="en-US" sz="2400" b="1" dirty="0">
              <a:latin typeface="Gabriel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9502"/>
            <a:ext cx="4410148" cy="864096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7614"/>
            <a:ext cx="7992888" cy="3456384"/>
          </a:xfrm>
        </p:spPr>
        <p:txBody>
          <a:bodyPr/>
          <a:lstStyle/>
          <a:p>
            <a:pPr marL="0" lvl="0" indent="0"/>
            <a:r>
              <a:rPr lang="en-GB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CSS3</a:t>
            </a:r>
            <a:endParaRPr lang="en-GB" sz="2800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/>
            <a:endParaRPr lang="en-GB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CSS is designed to enable the separation of presentation and content, including layout, colors, margins and also fonts. </a:t>
            </a:r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separation can improve content accessibility, provide more flexibility and control in the specification of presentation characteristics.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CSS enables multiple web pages to share formatting by specifying the relevant CSS in a separate .css file which reduces complexity and repetition in the structural content.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83518"/>
            <a:ext cx="4263900" cy="871768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07654"/>
            <a:ext cx="6910536" cy="3024336"/>
          </a:xfrm>
        </p:spPr>
        <p:txBody>
          <a:bodyPr/>
          <a:lstStyle/>
          <a:p>
            <a:r>
              <a:rPr lang="en-US" sz="2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SCSS</a:t>
            </a: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SCSS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syntax uses the file extension .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scss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With a few small exceptions, it’s a superset of </a:t>
            </a:r>
            <a:r>
              <a:rPr lang="en-US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which means essentially 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valid </a:t>
            </a:r>
            <a:r>
              <a:rPr lang="en-US" b="1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is valid </a:t>
            </a:r>
            <a:r>
              <a:rPr lang="en-US" b="1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SCSS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as well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t’s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sometimes just called “Sass”. The indented syntax supports all the same features as </a:t>
            </a:r>
            <a:r>
              <a:rPr lang="en-US" cap="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SCSS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but it uses indentation instead of curly braces and semicolons to describe the format of the document.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08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023898" cy="3161700"/>
          </a:xfrm>
        </p:spPr>
        <p:txBody>
          <a:bodyPr/>
          <a:lstStyle/>
          <a:p>
            <a:pPr marL="76200" lvl="0" indent="0">
              <a:buNone/>
            </a:pPr>
            <a:r>
              <a:rPr lang="en-GB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endParaRPr lang="en-GB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lvl="0" indent="0">
              <a:buNone/>
            </a:pPr>
            <a:endParaRPr lang="en-GB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enables interactive web pages and is an essential part of web applications. 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vast majority of websites use it for client-side page behavior, and all major web browsers have a dedicated JavaScript engine to execute 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multi-paradigm language, JavaScript supports event-driven, functional, and imperative programming styles. </a:t>
            </a:r>
          </a:p>
          <a:p>
            <a:pPr lvl="1">
              <a:buFont typeface="Wingdings" pitchFamily="2" charset="2"/>
              <a:buChar char="Ø"/>
            </a:pPr>
            <a:endParaRPr lang="en-GB" sz="1600" dirty="0" smtClean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lvl="0" indent="0">
              <a:buNone/>
            </a:pPr>
            <a:endParaRPr lang="en-GB" sz="16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indent="0">
              <a:buNone/>
            </a:pPr>
            <a:endParaRPr lang="en-GB" sz="16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96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23528" y="1275606"/>
            <a:ext cx="792088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indent="0">
              <a:buNone/>
            </a:pPr>
            <a:r>
              <a:rPr lang="en-GB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Bootstrap</a:t>
            </a:r>
            <a:endParaRPr lang="en-GB" sz="24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lvl="0" indent="0">
              <a:buNone/>
            </a:pPr>
            <a:endParaRPr lang="en-GB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Bootstrap </a:t>
            </a:r>
            <a:r>
              <a:rPr lang="en-I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is the newest version of Bootstrap</a:t>
            </a: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Bootstrap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is a free and open-source CSS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framework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directed at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responsive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mobile-first front-end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web.</a:t>
            </a:r>
          </a:p>
          <a:p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addition, developers can take advantage of CSS classes defined in Bootstrap to further customize the appearance of their contents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Bootstrap also comes with several JavaScript components in the form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of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jQuery plugins.</a:t>
            </a:r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83518"/>
            <a:ext cx="3201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7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22250" y="483518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Technologies </a:t>
            </a:r>
            <a:r>
              <a:rPr lang="en-GB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Used: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203598"/>
            <a:ext cx="78488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indent="0">
              <a:buNone/>
            </a:pPr>
            <a:r>
              <a:rPr lang="en-GB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</a:p>
          <a:p>
            <a:pPr marL="76200" lvl="0" indent="0">
              <a:buNone/>
            </a:pPr>
            <a:endParaRPr lang="en-GB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lvl="0" indent="0">
              <a:buNone/>
            </a:pPr>
            <a:endParaRPr lang="en-GB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lvl="0" indent="-285750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a fast, small, and feature-rich JavaScript library. It makes things like HTML document traversal and manipulation, event handling, animation, and Ajax much simpler with an easy-to-use API that works across a multitude of browsers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1950" lvl="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set of jQuery core features—DOM element selections, traversal and manipulation—enabled by its </a:t>
            </a:r>
            <a:r>
              <a:rPr lang="en-US" sz="1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selector </a:t>
            </a:r>
            <a:r>
              <a:rPr lang="en-US" sz="1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created a new "programming style", fusing algorithms and DOM data structures</a:t>
            </a:r>
            <a:endParaRPr lang="en-GB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8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11560" y="437932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Technologies Used:</a:t>
            </a:r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203598"/>
            <a:ext cx="604981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indent="0">
              <a:buNone/>
            </a:pPr>
            <a:r>
              <a:rPr lang="en-US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endParaRPr lang="en-GB" sz="2000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lvl="0" indent="0">
              <a:buNone/>
            </a:pPr>
            <a:endParaRPr lang="en-GB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lvl="0" indent="0">
              <a:buNone/>
            </a:pPr>
            <a:endParaRPr lang="en-GB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is a server scripting language, and a powerful tool for making dynamic and interactive Web pages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is a widely-used, free, and efficient alternative to competitors such as Microsoft's ASP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PHP 7 is the latest stable release.</a:t>
            </a:r>
          </a:p>
          <a:p>
            <a:pPr marL="76200" lv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best things in using PHP are that it is extremely simple for a newcomer, but offers many advanced features for a professional programmer.</a:t>
            </a:r>
            <a:endParaRPr lang="en-GB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95536" y="555526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GB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Used:</a:t>
            </a:r>
            <a:endParaRPr lang="en-IN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229" y="1635646"/>
            <a:ext cx="7738016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endParaRPr lang="en-US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is an open-source relational database management system (RDBMS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 has stand-alone clients that allow users to interact directly with a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MySQL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using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MySQL is also used by many popular websites, including 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Flickr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MediaWiki,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Twitter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and YouTube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7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95536" y="483518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GB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Used:</a:t>
            </a:r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676" y="1372040"/>
            <a:ext cx="6390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 Studio Code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smtClean="0">
                <a:solidFill>
                  <a:schemeClr val="bg1"/>
                </a:solidFill>
              </a:rPr>
              <a:t>Visual Studio Code is a code editor redefined and optimized for building and debugging modern web and cloud applications. Its latest version is 1.50</a:t>
            </a:r>
          </a:p>
          <a:p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XAMPP Server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>
                <a:solidFill>
                  <a:schemeClr val="bg1"/>
                </a:solidFill>
              </a:rPr>
              <a:t>XAMPP is an easy to install Apache distribution containing MariaDB, PHP, and Perl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Google Chrome Web Browser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smtClean="0">
                <a:solidFill>
                  <a:schemeClr val="bg1"/>
                </a:solidFill>
              </a:rPr>
              <a:t>A </a:t>
            </a:r>
            <a:r>
              <a:rPr lang="en-US" sz="1800" dirty="0">
                <a:solidFill>
                  <a:schemeClr val="bg1"/>
                </a:solidFill>
              </a:rPr>
              <a:t>fast, secure, and free web browser built for the modern web.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Live Demo Li</a:t>
            </a:r>
            <a:r>
              <a:rPr lang="en-GB" u="sng" dirty="0" smtClean="0"/>
              <a:t>nk</a:t>
            </a:r>
            <a:endParaRPr lang="en-GB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347614"/>
            <a:ext cx="5335318" cy="2806596"/>
          </a:xfrm>
        </p:spPr>
        <p:txBody>
          <a:bodyPr/>
          <a:lstStyle/>
          <a:p>
            <a:pPr marL="361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GitHub </a:t>
            </a:r>
            <a:r>
              <a:rPr lang="en-GB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GB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6200" lvl="1" indent="0" algn="ctr">
              <a:spcBef>
                <a:spcPts val="600"/>
              </a:spcBef>
              <a:buNone/>
            </a:pP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https://divyanshgarg28.github.io/Pizz360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en-GB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GitHub Repository Link:</a:t>
            </a:r>
          </a:p>
          <a:p>
            <a:pPr marL="76200" indent="0" algn="ctr">
              <a:buNone/>
            </a:pPr>
            <a:r>
              <a:rPr lang="en-GB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GB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://github.com/divyanshgarg28/Pizz360</a:t>
            </a:r>
            <a:endParaRPr lang="en-GB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 descr="livedemo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2139702"/>
            <a:ext cx="391883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PIZZ360 WEBSITE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860032" y="1131590"/>
            <a:ext cx="3561080" cy="3456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Supervised By: -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160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Mr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 Anand Parkash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Gupta</a:t>
            </a:r>
          </a:p>
          <a:p>
            <a:pPr marL="10160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Mrs. Ruchi Gupta</a:t>
            </a:r>
          </a:p>
          <a:p>
            <a:pPr marL="10160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160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Asst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 Professor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160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Department of Computer Engineering &amp;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10160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GLA UNIVERSITY               MATHURA</a:t>
            </a:r>
            <a:endParaRPr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Submitted By: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323528" y="1923678"/>
            <a:ext cx="3744416" cy="2736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Aryan Saxena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181500136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Divyansh Garg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181500222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Ishika Dubey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181500283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205974"/>
            <a:ext cx="8239922" cy="997623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095906" cy="3451448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ith the help of latest web development technologies we have created a online pizza delivery web application ,named PIZZ360 , which has a descent graphical user interface the use of css and bootstrap also makes the pages beautiful and appealing  ,this 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has been an excellent and rewarding learning experience. Needless to say, the technical aspects of the work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we have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done are not flawless and could be improved provided enough time. </a:t>
            </a:r>
          </a:p>
          <a:p>
            <a:pPr marL="0" indent="0" algn="just"/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As someone with no prior experience in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web development, we believe our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time spent in training and discovering new languages was well worth it and contributed to finding an acceptable solution to an important aspect of web design and development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latin typeface="Times New Roman" pitchFamily="18" charset="0"/>
                <a:cs typeface="Times New Roman" pitchFamily="18" charset="0"/>
              </a:rPr>
            </a:b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/>
            <a:endParaRPr lang="en-GB" sz="1800" dirty="0">
              <a:solidFill>
                <a:srgbClr val="FFC39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78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7704" y="2355726"/>
            <a:ext cx="4687246" cy="2158524"/>
          </a:xfrm>
        </p:spPr>
        <p:txBody>
          <a:bodyPr/>
          <a:lstStyle/>
          <a:p>
            <a:pPr marL="76200" indent="0">
              <a:buNone/>
            </a:pPr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     THANK YOU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3568" y="699542"/>
            <a:ext cx="7342584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3568" y="1347614"/>
            <a:ext cx="8134672" cy="35283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Pizz360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(Web-based Application) is a perfect mate for our Pizza Lovers, that stimulates the foodies (customers) to get their Pizzas Delivered at home in just one click. This will be a user- friendly application with proper menu tabs defined on homepage. It will have both Veg and Non-Veg Pizza’s so that people can filter out based on their taste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Application we will be using both Frontend and Backend Technologies and Database for storing the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Our major objective will be to make this Application as much user friendly as we can and satisfying the hunger of our customers in just few clicks.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095906" cy="31617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website offers our customers a superior product i.e., that will promote customer loyalty, at a low price, and provide customer service that is second to none. Its objective is to satisfy the customer’s demand quality pizza that is delivered quickly with a smile.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7620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Our goal is to deliver a website with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very clean user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interface (website) where customers can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various kinds of pizza and place their order. </a:t>
            </a:r>
            <a:endParaRPr lang="en-GB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4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51520" y="411510"/>
            <a:ext cx="8280920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ABOUT WEB DEVELOPMENT</a:t>
            </a: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 broad term for the work involved in developing a web site for the Internet (World Wide Web). Web development commonly includes web engineering, web design, web content development, client-side/server-side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scripting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web server and network security configuration, and e-commerce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development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Among web professionals, “web development” usually refers to the main non-design aspects of building web sites: writing markup and coding. Websites are typically dedicated to a particular topic or purpose, ranging from entertainment and social networking to providing news and education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            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9512" y="195486"/>
            <a:ext cx="4185600" cy="1057278"/>
          </a:xfrm>
        </p:spPr>
        <p:txBody>
          <a:bodyPr/>
          <a:lstStyle/>
          <a:p>
            <a:r>
              <a:rPr lang="en-US" u="sng" dirty="0" smtClean="0"/>
              <a:t>Desktop View</a:t>
            </a:r>
            <a:endParaRPr lang="en-IN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3478"/>
            <a:ext cx="42484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11710"/>
            <a:ext cx="4680520" cy="28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4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5487"/>
            <a:ext cx="453008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71750"/>
            <a:ext cx="4608512" cy="237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4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684076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8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08" y="89559"/>
            <a:ext cx="5929908" cy="266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99742"/>
            <a:ext cx="5184576" cy="25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8939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814</Words>
  <Application>Microsoft Office PowerPoint</Application>
  <PresentationFormat>On-screen Show (16:9)</PresentationFormat>
  <Paragraphs>124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Muli</vt:lpstr>
      <vt:lpstr>Wingdings</vt:lpstr>
      <vt:lpstr>Gabriela</vt:lpstr>
      <vt:lpstr>Lexend Deca</vt:lpstr>
      <vt:lpstr>Times New Roman</vt:lpstr>
      <vt:lpstr>Aliena template</vt:lpstr>
      <vt:lpstr>MINI  PROJECT PRESENTATION</vt:lpstr>
      <vt:lpstr>PIZZ360 WEBSITE</vt:lpstr>
      <vt:lpstr>INTRODUCTION </vt:lpstr>
      <vt:lpstr>  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Used:</vt:lpstr>
      <vt:lpstr>Technologies Used:</vt:lpstr>
      <vt:lpstr>Technologies Used:</vt:lpstr>
      <vt:lpstr>Technologies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 Link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PRESENTATION</dc:title>
  <dc:creator>Divyansh Garg</dc:creator>
  <cp:lastModifiedBy>Divyansh Garg</cp:lastModifiedBy>
  <cp:revision>33</cp:revision>
  <dcterms:modified xsi:type="dcterms:W3CDTF">2020-11-26T19:18:45Z</dcterms:modified>
</cp:coreProperties>
</file>