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Lato"/>
      <p:regular r:id="rId14"/>
      <p:bold r:id="rId15"/>
      <p:italic r:id="rId16"/>
      <p:boldItalic r:id="rId17"/>
    </p:embeddedFont>
    <p:embeddedFont>
      <p:font typeface="Lato Black"/>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gd4b7qscixrkXvBZltVCuEXly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19" Type="http://schemas.openxmlformats.org/officeDocument/2006/relationships/font" Target="fonts/LatoBlack-boldItalic.fntdata"/><Relationship Id="rId18" Type="http://schemas.openxmlformats.org/officeDocument/2006/relationships/font" Target="fonts/La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 name="Shape 10"/>
        <p:cNvGrpSpPr/>
        <p:nvPr/>
      </p:nvGrpSpPr>
      <p:grpSpPr>
        <a:xfrm>
          <a:off x="0" y="0"/>
          <a:ext cx="0" cy="0"/>
          <a:chOff x="0" y="0"/>
          <a:chExt cx="0" cy="0"/>
        </a:xfrm>
      </p:grpSpPr>
      <p:sp>
        <p:nvSpPr>
          <p:cNvPr id="11" name="Google Shape;11;p1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 name="Google Shape;12;p1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 name="Google Shape;13;p1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 name="Google Shape;14;p1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Lato"/>
              <a:ea typeface="Lato"/>
              <a:cs typeface="Lato"/>
              <a:sym typeface="Lato"/>
            </a:endParaRPr>
          </a:p>
        </p:txBody>
      </p:sp>
      <p:sp>
        <p:nvSpPr>
          <p:cNvPr id="15" name="Google Shape;15;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80" name="Shape 80"/>
        <p:cNvGrpSpPr/>
        <p:nvPr/>
      </p:nvGrpSpPr>
      <p:grpSpPr>
        <a:xfrm>
          <a:off x="0" y="0"/>
          <a:ext cx="0" cy="0"/>
          <a:chOff x="0" y="0"/>
          <a:chExt cx="0" cy="0"/>
        </a:xfrm>
      </p:grpSpPr>
      <p:sp>
        <p:nvSpPr>
          <p:cNvPr id="81" name="Google Shape;81;p2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82" name="Google Shape;82;p22"/>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83" name="Google Shape;83;p22"/>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4" name="Google Shape;84;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5" name="Google Shape;85;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6" name="Google Shape;86;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87" name="Google Shape;87;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88" name="Shape 88"/>
        <p:cNvGrpSpPr/>
        <p:nvPr/>
      </p:nvGrpSpPr>
      <p:grpSpPr>
        <a:xfrm>
          <a:off x="0" y="0"/>
          <a:ext cx="0" cy="0"/>
          <a:chOff x="0" y="0"/>
          <a:chExt cx="0" cy="0"/>
        </a:xfrm>
      </p:grpSpPr>
      <p:sp>
        <p:nvSpPr>
          <p:cNvPr id="89" name="Google Shape;89;p23"/>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0" name="Google Shape;90;p23"/>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91" name="Google Shape;91;p23"/>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2" name="Google Shape;92;p2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3" name="Google Shape;93;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4" name="Google Shape;94;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95" name="Google Shape;95;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96" name="Shape 96"/>
        <p:cNvGrpSpPr/>
        <p:nvPr/>
      </p:nvGrpSpPr>
      <p:grpSpPr>
        <a:xfrm>
          <a:off x="0" y="0"/>
          <a:ext cx="0" cy="0"/>
          <a:chOff x="0" y="0"/>
          <a:chExt cx="0" cy="0"/>
        </a:xfrm>
      </p:grpSpPr>
      <p:sp>
        <p:nvSpPr>
          <p:cNvPr id="97" name="Google Shape;97;p24"/>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8" name="Google Shape;98;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9" name="Google Shape;99;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0" name="Google Shape;100;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1" name="Google Shape;10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102" name="Shape 102"/>
        <p:cNvGrpSpPr/>
        <p:nvPr/>
      </p:nvGrpSpPr>
      <p:grpSpPr>
        <a:xfrm>
          <a:off x="0" y="0"/>
          <a:ext cx="0" cy="0"/>
          <a:chOff x="0" y="0"/>
          <a:chExt cx="0" cy="0"/>
        </a:xfrm>
      </p:grpSpPr>
      <p:sp>
        <p:nvSpPr>
          <p:cNvPr id="103" name="Google Shape;103;p2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04" name="Google Shape;104;p25"/>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05" name="Google Shape;105;p2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6" name="Google Shape;106;p2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7" name="Google Shape;107;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8" name="Google Shape;10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109" name="Shape 109"/>
        <p:cNvGrpSpPr/>
        <p:nvPr/>
      </p:nvGrpSpPr>
      <p:grpSpPr>
        <a:xfrm>
          <a:off x="0" y="0"/>
          <a:ext cx="0" cy="0"/>
          <a:chOff x="0" y="0"/>
          <a:chExt cx="0" cy="0"/>
        </a:xfrm>
      </p:grpSpPr>
      <p:sp>
        <p:nvSpPr>
          <p:cNvPr id="110" name="Google Shape;110;p2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11" name="Google Shape;111;p26"/>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12" name="Google Shape;112;p2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3" name="Google Shape;113;p2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4" name="Google Shape;114;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5" name="Google Shape;11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16" name="Shape 116"/>
        <p:cNvGrpSpPr/>
        <p:nvPr/>
      </p:nvGrpSpPr>
      <p:grpSpPr>
        <a:xfrm>
          <a:off x="0" y="0"/>
          <a:ext cx="0" cy="0"/>
          <a:chOff x="0" y="0"/>
          <a:chExt cx="0" cy="0"/>
        </a:xfrm>
      </p:grpSpPr>
      <p:sp>
        <p:nvSpPr>
          <p:cNvPr id="117" name="Google Shape;117;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8" name="Google Shape;118;p2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
        <p:nvSpPr>
          <p:cNvPr id="119" name="Google Shape;119;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20" name="Shape 120"/>
        <p:cNvGrpSpPr/>
        <p:nvPr/>
      </p:nvGrpSpPr>
      <p:grpSpPr>
        <a:xfrm>
          <a:off x="0" y="0"/>
          <a:ext cx="0" cy="0"/>
          <a:chOff x="0" y="0"/>
          <a:chExt cx="0" cy="0"/>
        </a:xfrm>
      </p:grpSpPr>
      <p:sp>
        <p:nvSpPr>
          <p:cNvPr id="121" name="Google Shape;121;p2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3" name="Google Shape;123;p2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4" name="Google Shape;124;p2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5" name="Google Shape;125;p2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6" name="Google Shape;126;p28"/>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27" name="Google Shape;127;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28" name="Shape 128"/>
        <p:cNvGrpSpPr/>
        <p:nvPr/>
      </p:nvGrpSpPr>
      <p:grpSpPr>
        <a:xfrm>
          <a:off x="0" y="0"/>
          <a:ext cx="0" cy="0"/>
          <a:chOff x="0" y="0"/>
          <a:chExt cx="0" cy="0"/>
        </a:xfrm>
      </p:grpSpPr>
      <p:sp>
        <p:nvSpPr>
          <p:cNvPr id="129" name="Google Shape;129;p2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31" name="Google Shape;131;p2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2" name="Google Shape;132;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3" name="Google Shape;133;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4" name="Google Shape;134;p29"/>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135" name="Google Shape;13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36" name="Shape 136"/>
        <p:cNvGrpSpPr/>
        <p:nvPr/>
      </p:nvGrpSpPr>
      <p:grpSpPr>
        <a:xfrm>
          <a:off x="0" y="0"/>
          <a:ext cx="0" cy="0"/>
          <a:chOff x="0" y="0"/>
          <a:chExt cx="0" cy="0"/>
        </a:xfrm>
      </p:grpSpPr>
      <p:sp>
        <p:nvSpPr>
          <p:cNvPr id="137" name="Google Shape;137;p30"/>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39" name="Google Shape;139;p3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0" name="Google Shape;140;p3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1" name="Google Shape;141;p3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42" name="Google Shape;142;p30"/>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143" name="Google Shape;14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44" name="Shape 144"/>
        <p:cNvGrpSpPr/>
        <p:nvPr/>
      </p:nvGrpSpPr>
      <p:grpSpPr>
        <a:xfrm>
          <a:off x="0" y="0"/>
          <a:ext cx="0" cy="0"/>
          <a:chOff x="0" y="0"/>
          <a:chExt cx="0" cy="0"/>
        </a:xfrm>
      </p:grpSpPr>
      <p:sp>
        <p:nvSpPr>
          <p:cNvPr id="145" name="Google Shape;145;p3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47" name="Google Shape;147;p3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8" name="Google Shape;148;p3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9" name="Google Shape;149;p3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50" name="Google Shape;150;p31"/>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
        <p:nvSpPr>
          <p:cNvPr id="151" name="Google Shape;15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pic>
        <p:nvPicPr>
          <p:cNvPr id="17" name="Google Shape;17;p14"/>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18" name="Google Shape;18;p14"/>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14"/>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0" name="Google Shape;20;p14"/>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
        <p:nvSpPr>
          <p:cNvPr id="21" name="Google Shape;21;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52" name="Shape 152"/>
        <p:cNvGrpSpPr/>
        <p:nvPr/>
      </p:nvGrpSpPr>
      <p:grpSpPr>
        <a:xfrm>
          <a:off x="0" y="0"/>
          <a:ext cx="0" cy="0"/>
          <a:chOff x="0" y="0"/>
          <a:chExt cx="0" cy="0"/>
        </a:xfrm>
      </p:grpSpPr>
      <p:pic>
        <p:nvPicPr>
          <p:cNvPr id="153" name="Google Shape;153;p3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4" name="Google Shape;154;p3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5" name="Google Shape;155;p3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56" name="Google Shape;156;p3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58" name="Google Shape;158;p32"/>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
        <p:nvSpPr>
          <p:cNvPr id="159" name="Google Shape;15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60" name="Shape 160"/>
        <p:cNvGrpSpPr/>
        <p:nvPr/>
      </p:nvGrpSpPr>
      <p:grpSpPr>
        <a:xfrm>
          <a:off x="0" y="0"/>
          <a:ext cx="0" cy="0"/>
          <a:chOff x="0" y="0"/>
          <a:chExt cx="0" cy="0"/>
        </a:xfrm>
      </p:grpSpPr>
      <p:pic>
        <p:nvPicPr>
          <p:cNvPr id="161" name="Google Shape;161;p3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62" name="Google Shape;162;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63" name="Google Shape;163;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64" name="Google Shape;164;p33"/>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3"/>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66" name="Google Shape;166;p33"/>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
        <p:nvSpPr>
          <p:cNvPr id="167" name="Google Shape;167;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8" name="Shape 168"/>
        <p:cNvGrpSpPr/>
        <p:nvPr/>
      </p:nvGrpSpPr>
      <p:grpSpPr>
        <a:xfrm>
          <a:off x="0" y="0"/>
          <a:ext cx="0" cy="0"/>
          <a:chOff x="0" y="0"/>
          <a:chExt cx="0" cy="0"/>
        </a:xfrm>
      </p:grpSpPr>
      <p:sp>
        <p:nvSpPr>
          <p:cNvPr id="169" name="Google Shape;169;p34"/>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4"/>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71" name="Google Shape;171;p34"/>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73" name="Google Shape;173;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4" name="Google Shape;174;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75" name="Google Shape;17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6" name="Shape 176"/>
        <p:cNvGrpSpPr/>
        <p:nvPr/>
      </p:nvGrpSpPr>
      <p:grpSpPr>
        <a:xfrm>
          <a:off x="0" y="0"/>
          <a:ext cx="0" cy="0"/>
          <a:chOff x="0" y="0"/>
          <a:chExt cx="0" cy="0"/>
        </a:xfrm>
      </p:grpSpPr>
      <p:sp>
        <p:nvSpPr>
          <p:cNvPr id="177" name="Google Shape;177;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78" name="Google Shape;178;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79" name="Google Shape;179;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0" name="Google Shape;180;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1" name="Google Shape;18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1F1F50"/>
                </a:solidFill>
              </a:defRPr>
            </a:lvl1pPr>
            <a:lvl2pPr lvl="1">
              <a:buNone/>
              <a:defRPr>
                <a:solidFill>
                  <a:srgbClr val="1F1F50"/>
                </a:solidFill>
              </a:defRPr>
            </a:lvl2pPr>
            <a:lvl3pPr lvl="2">
              <a:buNone/>
              <a:defRPr>
                <a:solidFill>
                  <a:srgbClr val="1F1F50"/>
                </a:solidFill>
              </a:defRPr>
            </a:lvl3pPr>
            <a:lvl4pPr lvl="3">
              <a:buNone/>
              <a:defRPr>
                <a:solidFill>
                  <a:srgbClr val="1F1F50"/>
                </a:solidFill>
              </a:defRPr>
            </a:lvl4pPr>
            <a:lvl5pPr lvl="4">
              <a:buNone/>
              <a:defRPr>
                <a:solidFill>
                  <a:srgbClr val="1F1F50"/>
                </a:solidFill>
              </a:defRPr>
            </a:lvl5pPr>
            <a:lvl6pPr lvl="5">
              <a:buNone/>
              <a:defRPr>
                <a:solidFill>
                  <a:srgbClr val="1F1F50"/>
                </a:solidFill>
              </a:defRPr>
            </a:lvl6pPr>
            <a:lvl7pPr lvl="6">
              <a:buNone/>
              <a:defRPr>
                <a:solidFill>
                  <a:srgbClr val="1F1F50"/>
                </a:solidFill>
              </a:defRPr>
            </a:lvl7pPr>
            <a:lvl8pPr lvl="7">
              <a:buNone/>
              <a:defRPr>
                <a:solidFill>
                  <a:srgbClr val="1F1F50"/>
                </a:solidFill>
              </a:defRPr>
            </a:lvl8pPr>
            <a:lvl9pPr lvl="8">
              <a:buNone/>
              <a:defRPr>
                <a:solidFill>
                  <a:srgbClr val="1F1F5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182" name="Shape 182"/>
        <p:cNvGrpSpPr/>
        <p:nvPr/>
      </p:nvGrpSpPr>
      <p:grpSpPr>
        <a:xfrm>
          <a:off x="0" y="0"/>
          <a:ext cx="0" cy="0"/>
          <a:chOff x="0" y="0"/>
          <a:chExt cx="0" cy="0"/>
        </a:xfrm>
      </p:grpSpPr>
      <p:sp>
        <p:nvSpPr>
          <p:cNvPr id="183" name="Google Shape;183;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185" name="Shape 185"/>
        <p:cNvGrpSpPr/>
        <p:nvPr/>
      </p:nvGrpSpPr>
      <p:grpSpPr>
        <a:xfrm>
          <a:off x="0" y="0"/>
          <a:ext cx="0" cy="0"/>
          <a:chOff x="0" y="0"/>
          <a:chExt cx="0" cy="0"/>
        </a:xfrm>
      </p:grpSpPr>
      <p:sp>
        <p:nvSpPr>
          <p:cNvPr id="186" name="Google Shape;186;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
        <p:nvSpPr>
          <p:cNvPr id="187" name="Google Shape;187;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93" name="Shape 193"/>
        <p:cNvGrpSpPr/>
        <p:nvPr/>
      </p:nvGrpSpPr>
      <p:grpSpPr>
        <a:xfrm>
          <a:off x="0" y="0"/>
          <a:ext cx="0" cy="0"/>
          <a:chOff x="0" y="0"/>
          <a:chExt cx="0" cy="0"/>
        </a:xfrm>
      </p:grpSpPr>
      <p:sp>
        <p:nvSpPr>
          <p:cNvPr id="194" name="Google Shape;194;p1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5" name="Google Shape;195;p1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96" name="Google Shape;196;p13"/>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
        <p:nvSpPr>
          <p:cNvPr id="197" name="Google Shape;197;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8" name="Shape 198"/>
        <p:cNvGrpSpPr/>
        <p:nvPr/>
      </p:nvGrpSpPr>
      <p:grpSpPr>
        <a:xfrm>
          <a:off x="0" y="0"/>
          <a:ext cx="0" cy="0"/>
          <a:chOff x="0" y="0"/>
          <a:chExt cx="0" cy="0"/>
        </a:xfrm>
      </p:grpSpPr>
      <p:sp>
        <p:nvSpPr>
          <p:cNvPr id="199" name="Google Shape;199;p3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00" name="Google Shape;200;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1" name="Google Shape;201;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02" name="Google Shape;202;p38"/>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
        <p:nvSpPr>
          <p:cNvPr id="203" name="Google Shape;203;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204" name="Shape 204"/>
        <p:cNvGrpSpPr/>
        <p:nvPr/>
      </p:nvGrpSpPr>
      <p:grpSpPr>
        <a:xfrm>
          <a:off x="0" y="0"/>
          <a:ext cx="0" cy="0"/>
          <a:chOff x="0" y="0"/>
          <a:chExt cx="0" cy="0"/>
        </a:xfrm>
      </p:grpSpPr>
      <p:sp>
        <p:nvSpPr>
          <p:cNvPr id="205" name="Google Shape;205;p39"/>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6" name="Google Shape;20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207" name="Shape 207"/>
        <p:cNvGrpSpPr/>
        <p:nvPr/>
      </p:nvGrpSpPr>
      <p:grpSpPr>
        <a:xfrm>
          <a:off x="0" y="0"/>
          <a:ext cx="0" cy="0"/>
          <a:chOff x="0" y="0"/>
          <a:chExt cx="0" cy="0"/>
        </a:xfrm>
      </p:grpSpPr>
      <p:sp>
        <p:nvSpPr>
          <p:cNvPr id="208" name="Google Shape;208;p4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9" name="Google Shape;209;p40"/>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10" name="Google Shape;2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22" name="Shape 22"/>
        <p:cNvGrpSpPr/>
        <p:nvPr/>
      </p:nvGrpSpPr>
      <p:grpSpPr>
        <a:xfrm>
          <a:off x="0" y="0"/>
          <a:ext cx="0" cy="0"/>
          <a:chOff x="0" y="0"/>
          <a:chExt cx="0" cy="0"/>
        </a:xfrm>
      </p:grpSpPr>
      <p:sp>
        <p:nvSpPr>
          <p:cNvPr id="23" name="Google Shape;23;p15"/>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211" name="Shape 211"/>
        <p:cNvGrpSpPr/>
        <p:nvPr/>
      </p:nvGrpSpPr>
      <p:grpSpPr>
        <a:xfrm>
          <a:off x="0" y="0"/>
          <a:ext cx="0" cy="0"/>
          <a:chOff x="0" y="0"/>
          <a:chExt cx="0" cy="0"/>
        </a:xfrm>
      </p:grpSpPr>
      <p:pic>
        <p:nvPicPr>
          <p:cNvPr id="212" name="Google Shape;212;p41"/>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
        <p:nvSpPr>
          <p:cNvPr id="213" name="Google Shape;213;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14" name="Shape 214"/>
        <p:cNvGrpSpPr/>
        <p:nvPr/>
      </p:nvGrpSpPr>
      <p:grpSpPr>
        <a:xfrm>
          <a:off x="0" y="0"/>
          <a:ext cx="0" cy="0"/>
          <a:chOff x="0" y="0"/>
          <a:chExt cx="0" cy="0"/>
        </a:xfrm>
      </p:grpSpPr>
      <p:sp>
        <p:nvSpPr>
          <p:cNvPr id="215" name="Google Shape;215;p4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6" name="Google Shape;216;p4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17" name="Google Shape;217;p42"/>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18" name="Google Shape;218;p42"/>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19" name="Google Shape;219;p42"/>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20" name="Google Shape;220;p4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
        <p:nvSpPr>
          <p:cNvPr id="221" name="Google Shape;221;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222" name="Shape 222"/>
        <p:cNvGrpSpPr/>
        <p:nvPr/>
      </p:nvGrpSpPr>
      <p:grpSpPr>
        <a:xfrm>
          <a:off x="0" y="0"/>
          <a:ext cx="0" cy="0"/>
          <a:chOff x="0" y="0"/>
          <a:chExt cx="0" cy="0"/>
        </a:xfrm>
      </p:grpSpPr>
      <p:sp>
        <p:nvSpPr>
          <p:cNvPr id="223" name="Google Shape;223;p4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4" name="Google Shape;224;p4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5" name="Google Shape;225;p43"/>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26" name="Google Shape;226;p43"/>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27" name="Google Shape;227;p43"/>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28" name="Google Shape;228;p43"/>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
        <p:nvSpPr>
          <p:cNvPr id="229" name="Google Shape;229;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230" name="Shape 230"/>
        <p:cNvGrpSpPr/>
        <p:nvPr/>
      </p:nvGrpSpPr>
      <p:grpSpPr>
        <a:xfrm>
          <a:off x="0" y="0"/>
          <a:ext cx="0" cy="0"/>
          <a:chOff x="0" y="0"/>
          <a:chExt cx="0" cy="0"/>
        </a:xfrm>
      </p:grpSpPr>
      <p:sp>
        <p:nvSpPr>
          <p:cNvPr id="231" name="Google Shape;231;p4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2" name="Google Shape;232;p44"/>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33" name="Google Shape;233;p4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34" name="Google Shape;234;p44"/>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35" name="Google Shape;235;p4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6" name="Google Shape;236;p4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37" name="Google Shape;237;p44"/>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38" name="Google Shape;238;p44"/>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9" name="Google Shape;239;p44"/>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
        <p:nvSpPr>
          <p:cNvPr id="240" name="Google Shape;24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41" name="Shape 241"/>
        <p:cNvGrpSpPr/>
        <p:nvPr/>
      </p:nvGrpSpPr>
      <p:grpSpPr>
        <a:xfrm>
          <a:off x="0" y="0"/>
          <a:ext cx="0" cy="0"/>
          <a:chOff x="0" y="0"/>
          <a:chExt cx="0" cy="0"/>
        </a:xfrm>
      </p:grpSpPr>
      <p:sp>
        <p:nvSpPr>
          <p:cNvPr id="242" name="Google Shape;242;p4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3" name="Google Shape;243;p45"/>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44" name="Google Shape;244;p4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5" name="Google Shape;245;p45"/>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46" name="Google Shape;246;p4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7" name="Google Shape;247;p4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48" name="Google Shape;248;p45"/>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49" name="Google Shape;249;p45"/>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50" name="Google Shape;250;p45"/>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51" name="Google Shape;251;p45"/>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2" name="Google Shape;252;p4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
        <p:nvSpPr>
          <p:cNvPr id="253" name="Google Shape;25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54" name="Shape 254"/>
        <p:cNvGrpSpPr/>
        <p:nvPr/>
      </p:nvGrpSpPr>
      <p:grpSpPr>
        <a:xfrm>
          <a:off x="0" y="0"/>
          <a:ext cx="0" cy="0"/>
          <a:chOff x="0" y="0"/>
          <a:chExt cx="0" cy="0"/>
        </a:xfrm>
      </p:grpSpPr>
      <p:sp>
        <p:nvSpPr>
          <p:cNvPr id="255" name="Google Shape;255;p46"/>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56" name="Google Shape;256;p4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7" name="Google Shape;257;p46"/>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58" name="Google Shape;258;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9" name="Google Shape;259;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60" name="Google Shape;260;p46"/>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61" name="Google Shape;261;p46"/>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62" name="Google Shape;262;p46"/>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63" name="Google Shape;263;p46"/>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64" name="Google Shape;264;p46"/>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65" name="Google Shape;265;p46"/>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66" name="Google Shape;266;p46"/>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67" name="Google Shape;267;p4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
        <p:nvSpPr>
          <p:cNvPr id="268" name="Google Shape;268;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69" name="Shape 269"/>
        <p:cNvGrpSpPr/>
        <p:nvPr/>
      </p:nvGrpSpPr>
      <p:grpSpPr>
        <a:xfrm>
          <a:off x="0" y="0"/>
          <a:ext cx="0" cy="0"/>
          <a:chOff x="0" y="0"/>
          <a:chExt cx="0" cy="0"/>
        </a:xfrm>
      </p:grpSpPr>
      <p:sp>
        <p:nvSpPr>
          <p:cNvPr id="270" name="Google Shape;270;p47"/>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71" name="Google Shape;271;p47"/>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72" name="Google Shape;272;p47"/>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73" name="Google Shape;273;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74" name="Google Shape;274;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75" name="Google Shape;275;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76" name="Google Shape;276;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
        <p:nvSpPr>
          <p:cNvPr id="277" name="Google Shape;277;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78" name="Shape 278"/>
        <p:cNvGrpSpPr/>
        <p:nvPr/>
      </p:nvGrpSpPr>
      <p:grpSpPr>
        <a:xfrm>
          <a:off x="0" y="0"/>
          <a:ext cx="0" cy="0"/>
          <a:chOff x="0" y="0"/>
          <a:chExt cx="0" cy="0"/>
        </a:xfrm>
      </p:grpSpPr>
      <p:sp>
        <p:nvSpPr>
          <p:cNvPr id="279" name="Google Shape;279;p4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80" name="Google Shape;280;p48"/>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81" name="Google Shape;281;p48"/>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82" name="Google Shape;282;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3" name="Google Shape;283;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4" name="Google Shape;284;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85" name="Google Shape;285;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
        <p:nvSpPr>
          <p:cNvPr id="286" name="Google Shape;286;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87" name="Shape 287"/>
        <p:cNvGrpSpPr/>
        <p:nvPr/>
      </p:nvGrpSpPr>
      <p:grpSpPr>
        <a:xfrm>
          <a:off x="0" y="0"/>
          <a:ext cx="0" cy="0"/>
          <a:chOff x="0" y="0"/>
          <a:chExt cx="0" cy="0"/>
        </a:xfrm>
      </p:grpSpPr>
      <p:sp>
        <p:nvSpPr>
          <p:cNvPr id="288" name="Google Shape;288;p49"/>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89" name="Google Shape;289;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0" name="Google Shape;290;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1" name="Google Shape;291;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92" name="Google Shape;292;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
        <p:nvSpPr>
          <p:cNvPr id="293" name="Google Shape;293;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94" name="Shape 294"/>
        <p:cNvGrpSpPr/>
        <p:nvPr/>
      </p:nvGrpSpPr>
      <p:grpSpPr>
        <a:xfrm>
          <a:off x="0" y="0"/>
          <a:ext cx="0" cy="0"/>
          <a:chOff x="0" y="0"/>
          <a:chExt cx="0" cy="0"/>
        </a:xfrm>
      </p:grpSpPr>
      <p:sp>
        <p:nvSpPr>
          <p:cNvPr id="295" name="Google Shape;295;p5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96" name="Google Shape;296;p50"/>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97" name="Google Shape;297;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8" name="Google Shape;298;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9" name="Google Shape;299;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00" name="Google Shape;300;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
        <p:nvSpPr>
          <p:cNvPr id="301" name="Google Shape;301;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25" name="Shape 25"/>
        <p:cNvGrpSpPr/>
        <p:nvPr/>
      </p:nvGrpSpPr>
      <p:grpSpPr>
        <a:xfrm>
          <a:off x="0" y="0"/>
          <a:ext cx="0" cy="0"/>
          <a:chOff x="0" y="0"/>
          <a:chExt cx="0" cy="0"/>
        </a:xfrm>
      </p:grpSpPr>
      <p:pic>
        <p:nvPicPr>
          <p:cNvPr id="26" name="Google Shape;26;p16"/>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
        <p:nvSpPr>
          <p:cNvPr id="27" name="Google Shape;27;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302" name="Shape 302"/>
        <p:cNvGrpSpPr/>
        <p:nvPr/>
      </p:nvGrpSpPr>
      <p:grpSpPr>
        <a:xfrm>
          <a:off x="0" y="0"/>
          <a:ext cx="0" cy="0"/>
          <a:chOff x="0" y="0"/>
          <a:chExt cx="0" cy="0"/>
        </a:xfrm>
      </p:grpSpPr>
      <p:sp>
        <p:nvSpPr>
          <p:cNvPr id="303" name="Google Shape;303;p5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04" name="Google Shape;304;p51"/>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305" name="Google Shape;305;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6" name="Google Shape;306;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7" name="Google Shape;307;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08" name="Google Shape;308;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
        <p:nvSpPr>
          <p:cNvPr id="309" name="Google Shape;30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310" name="Shape 310"/>
        <p:cNvGrpSpPr/>
        <p:nvPr/>
      </p:nvGrpSpPr>
      <p:grpSpPr>
        <a:xfrm>
          <a:off x="0" y="0"/>
          <a:ext cx="0" cy="0"/>
          <a:chOff x="0" y="0"/>
          <a:chExt cx="0" cy="0"/>
        </a:xfrm>
      </p:grpSpPr>
      <p:sp>
        <p:nvSpPr>
          <p:cNvPr id="311" name="Google Shape;311;p5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2" name="Google Shape;312;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313" name="Google Shape;313;p5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
        <p:nvSpPr>
          <p:cNvPr id="314" name="Google Shape;314;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315" name="Shape 315"/>
        <p:cNvGrpSpPr/>
        <p:nvPr/>
      </p:nvGrpSpPr>
      <p:grpSpPr>
        <a:xfrm>
          <a:off x="0" y="0"/>
          <a:ext cx="0" cy="0"/>
          <a:chOff x="0" y="0"/>
          <a:chExt cx="0" cy="0"/>
        </a:xfrm>
      </p:grpSpPr>
      <p:sp>
        <p:nvSpPr>
          <p:cNvPr id="316" name="Google Shape;316;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7" name="Google Shape;317;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18" name="Google Shape;318;p5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
        <p:nvSpPr>
          <p:cNvPr id="319" name="Google Shape;31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320" name="Shape 320"/>
        <p:cNvGrpSpPr/>
        <p:nvPr/>
      </p:nvGrpSpPr>
      <p:grpSpPr>
        <a:xfrm>
          <a:off x="0" y="0"/>
          <a:ext cx="0" cy="0"/>
          <a:chOff x="0" y="0"/>
          <a:chExt cx="0" cy="0"/>
        </a:xfrm>
      </p:grpSpPr>
      <p:pic>
        <p:nvPicPr>
          <p:cNvPr id="321" name="Google Shape;321;p5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323" name="Shape 323"/>
        <p:cNvGrpSpPr/>
        <p:nvPr/>
      </p:nvGrpSpPr>
      <p:grpSpPr>
        <a:xfrm>
          <a:off x="0" y="0"/>
          <a:ext cx="0" cy="0"/>
          <a:chOff x="0" y="0"/>
          <a:chExt cx="0" cy="0"/>
        </a:xfrm>
      </p:grpSpPr>
      <p:sp>
        <p:nvSpPr>
          <p:cNvPr id="324" name="Google Shape;324;p55"/>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5"/>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326" name="Google Shape;326;p5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27" name="Google Shape;327;p5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28" name="Google Shape;328;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29" name="Google Shape;329;p55"/>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330" name="Google Shape;330;p5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
        <p:nvSpPr>
          <p:cNvPr id="331" name="Google Shape;331;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332" name="Shape 332"/>
        <p:cNvGrpSpPr/>
        <p:nvPr/>
      </p:nvGrpSpPr>
      <p:grpSpPr>
        <a:xfrm>
          <a:off x="0" y="0"/>
          <a:ext cx="0" cy="0"/>
          <a:chOff x="0" y="0"/>
          <a:chExt cx="0" cy="0"/>
        </a:xfrm>
      </p:grpSpPr>
      <p:sp>
        <p:nvSpPr>
          <p:cNvPr id="333" name="Google Shape;333;p56"/>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335" name="Google Shape;335;p5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36" name="Google Shape;336;p5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37" name="Google Shape;337;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38" name="Google Shape;338;p56"/>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39" name="Google Shape;339;p5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
        <p:nvSpPr>
          <p:cNvPr id="340" name="Google Shape;340;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341" name="Shape 341"/>
        <p:cNvGrpSpPr/>
        <p:nvPr/>
      </p:nvGrpSpPr>
      <p:grpSpPr>
        <a:xfrm>
          <a:off x="0" y="0"/>
          <a:ext cx="0" cy="0"/>
          <a:chOff x="0" y="0"/>
          <a:chExt cx="0" cy="0"/>
        </a:xfrm>
      </p:grpSpPr>
      <p:sp>
        <p:nvSpPr>
          <p:cNvPr id="342" name="Google Shape;342;p5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344" name="Google Shape;344;p5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45" name="Google Shape;345;p5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46" name="Google Shape;346;p5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47" name="Google Shape;347;p57"/>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48" name="Google Shape;348;p5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
        <p:nvSpPr>
          <p:cNvPr id="349" name="Google Shape;349;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50" name="Shape 350"/>
        <p:cNvGrpSpPr/>
        <p:nvPr/>
      </p:nvGrpSpPr>
      <p:grpSpPr>
        <a:xfrm>
          <a:off x="0" y="0"/>
          <a:ext cx="0" cy="0"/>
          <a:chOff x="0" y="0"/>
          <a:chExt cx="0" cy="0"/>
        </a:xfrm>
      </p:grpSpPr>
      <p:pic>
        <p:nvPicPr>
          <p:cNvPr id="351" name="Google Shape;351;p5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52" name="Google Shape;352;p5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53" name="Google Shape;353;p5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54" name="Google Shape;354;p58"/>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56" name="Google Shape;356;p58"/>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57" name="Google Shape;357;p5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
        <p:nvSpPr>
          <p:cNvPr id="358" name="Google Shape;358;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9" name="Shape 359"/>
        <p:cNvGrpSpPr/>
        <p:nvPr/>
      </p:nvGrpSpPr>
      <p:grpSpPr>
        <a:xfrm>
          <a:off x="0" y="0"/>
          <a:ext cx="0" cy="0"/>
          <a:chOff x="0" y="0"/>
          <a:chExt cx="0" cy="0"/>
        </a:xfrm>
      </p:grpSpPr>
      <p:sp>
        <p:nvSpPr>
          <p:cNvPr id="360" name="Google Shape;360;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61" name="Google Shape;361;p5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62" name="Google Shape;362;p5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63" name="Google Shape;363;p5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64" name="Google Shape;364;p5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
        <p:nvSpPr>
          <p:cNvPr id="365" name="Google Shape;365;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1F1F50"/>
                </a:solidFill>
              </a:defRPr>
            </a:lvl1pPr>
            <a:lvl2pPr lvl="1">
              <a:buNone/>
              <a:defRPr>
                <a:solidFill>
                  <a:srgbClr val="1F1F50"/>
                </a:solidFill>
              </a:defRPr>
            </a:lvl2pPr>
            <a:lvl3pPr lvl="2">
              <a:buNone/>
              <a:defRPr>
                <a:solidFill>
                  <a:srgbClr val="1F1F50"/>
                </a:solidFill>
              </a:defRPr>
            </a:lvl3pPr>
            <a:lvl4pPr lvl="3">
              <a:buNone/>
              <a:defRPr>
                <a:solidFill>
                  <a:srgbClr val="1F1F50"/>
                </a:solidFill>
              </a:defRPr>
            </a:lvl4pPr>
            <a:lvl5pPr lvl="4">
              <a:buNone/>
              <a:defRPr>
                <a:solidFill>
                  <a:srgbClr val="1F1F50"/>
                </a:solidFill>
              </a:defRPr>
            </a:lvl5pPr>
            <a:lvl6pPr lvl="5">
              <a:buNone/>
              <a:defRPr>
                <a:solidFill>
                  <a:srgbClr val="1F1F50"/>
                </a:solidFill>
              </a:defRPr>
            </a:lvl6pPr>
            <a:lvl7pPr lvl="6">
              <a:buNone/>
              <a:defRPr>
                <a:solidFill>
                  <a:srgbClr val="1F1F50"/>
                </a:solidFill>
              </a:defRPr>
            </a:lvl7pPr>
            <a:lvl8pPr lvl="7">
              <a:buNone/>
              <a:defRPr>
                <a:solidFill>
                  <a:srgbClr val="1F1F50"/>
                </a:solidFill>
              </a:defRPr>
            </a:lvl8pPr>
            <a:lvl9pPr lvl="8">
              <a:buNone/>
              <a:defRPr>
                <a:solidFill>
                  <a:srgbClr val="1F1F5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66" name="Shape 366"/>
        <p:cNvGrpSpPr/>
        <p:nvPr/>
      </p:nvGrpSpPr>
      <p:grpSpPr>
        <a:xfrm>
          <a:off x="0" y="0"/>
          <a:ext cx="0" cy="0"/>
          <a:chOff x="0" y="0"/>
          <a:chExt cx="0" cy="0"/>
        </a:xfrm>
      </p:grpSpPr>
      <p:pic>
        <p:nvPicPr>
          <p:cNvPr id="367" name="Google Shape;367;p6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68" name="Google Shape;368;p6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69" name="Google Shape;369;p6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70" name="Google Shape;370;p6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
        <p:nvSpPr>
          <p:cNvPr id="371" name="Google Shape;371;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8" name="Shape 28"/>
        <p:cNvGrpSpPr/>
        <p:nvPr/>
      </p:nvGrpSpPr>
      <p:grpSpPr>
        <a:xfrm>
          <a:off x="0" y="0"/>
          <a:ext cx="0" cy="0"/>
          <a:chOff x="0" y="0"/>
          <a:chExt cx="0" cy="0"/>
        </a:xfrm>
      </p:grpSpPr>
      <p:pic>
        <p:nvPicPr>
          <p:cNvPr id="29" name="Google Shape;29;p1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 name="Google Shape;30;p1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 name="Google Shape;31;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2" name="Google Shape;32;p17"/>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3" name="Google Shape;33;p17"/>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4" name="Google Shape;34;p17"/>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35" name="Google Shape;35;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72" name="Shape 372"/>
        <p:cNvGrpSpPr/>
        <p:nvPr/>
      </p:nvGrpSpPr>
      <p:grpSpPr>
        <a:xfrm>
          <a:off x="0" y="0"/>
          <a:ext cx="0" cy="0"/>
          <a:chOff x="0" y="0"/>
          <a:chExt cx="0" cy="0"/>
        </a:xfrm>
      </p:grpSpPr>
      <p:sp>
        <p:nvSpPr>
          <p:cNvPr id="373" name="Google Shape;373;p6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74" name="Google Shape;374;p61"/>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
        <p:nvSpPr>
          <p:cNvPr id="375" name="Google Shape;375;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76" name="Shape 376"/>
        <p:cNvGrpSpPr/>
        <p:nvPr/>
      </p:nvGrpSpPr>
      <p:grpSpPr>
        <a:xfrm>
          <a:off x="0" y="0"/>
          <a:ext cx="0" cy="0"/>
          <a:chOff x="0" y="0"/>
          <a:chExt cx="0" cy="0"/>
        </a:xfrm>
      </p:grpSpPr>
      <p:sp>
        <p:nvSpPr>
          <p:cNvPr id="377" name="Google Shape;377;p6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78" name="Google Shape;378;p6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
        <p:nvSpPr>
          <p:cNvPr id="379" name="Google Shape;379;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80" name="Shape 380"/>
        <p:cNvGrpSpPr/>
        <p:nvPr/>
      </p:nvGrpSpPr>
      <p:grpSpPr>
        <a:xfrm>
          <a:off x="0" y="0"/>
          <a:ext cx="0" cy="0"/>
          <a:chOff x="0" y="0"/>
          <a:chExt cx="0" cy="0"/>
        </a:xfrm>
      </p:grpSpPr>
      <p:sp>
        <p:nvSpPr>
          <p:cNvPr id="381" name="Google Shape;381;p6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82" name="Google Shape;382;p6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
        <p:nvSpPr>
          <p:cNvPr id="383" name="Google Shape;383;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84" name="Shape 384"/>
        <p:cNvGrpSpPr/>
        <p:nvPr/>
      </p:nvGrpSpPr>
      <p:grpSpPr>
        <a:xfrm>
          <a:off x="0" y="0"/>
          <a:ext cx="0" cy="0"/>
          <a:chOff x="0" y="0"/>
          <a:chExt cx="0" cy="0"/>
        </a:xfrm>
      </p:grpSpPr>
      <p:sp>
        <p:nvSpPr>
          <p:cNvPr id="385" name="Google Shape;385;p6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86" name="Google Shape;386;p6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
        <p:nvSpPr>
          <p:cNvPr id="387" name="Google Shape;387;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88" name="Shape 388"/>
        <p:cNvGrpSpPr/>
        <p:nvPr/>
      </p:nvGrpSpPr>
      <p:grpSpPr>
        <a:xfrm>
          <a:off x="0" y="0"/>
          <a:ext cx="0" cy="0"/>
          <a:chOff x="0" y="0"/>
          <a:chExt cx="0" cy="0"/>
        </a:xfrm>
      </p:grpSpPr>
      <p:sp>
        <p:nvSpPr>
          <p:cNvPr id="389" name="Google Shape;389;p6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90" name="Google Shape;390;p6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
        <p:nvSpPr>
          <p:cNvPr id="391" name="Google Shape;391;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36" name="Shape 36"/>
        <p:cNvGrpSpPr/>
        <p:nvPr/>
      </p:nvGrpSpPr>
      <p:grpSpPr>
        <a:xfrm>
          <a:off x="0" y="0"/>
          <a:ext cx="0" cy="0"/>
          <a:chOff x="0" y="0"/>
          <a:chExt cx="0" cy="0"/>
        </a:xfrm>
      </p:grpSpPr>
      <p:pic>
        <p:nvPicPr>
          <p:cNvPr id="37" name="Google Shape;37;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8" name="Google Shape;38;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9" name="Google Shape;39;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40" name="Google Shape;40;p18"/>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1" name="Google Shape;41;p18"/>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42" name="Google Shape;42;p18"/>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43" name="Google Shape;43;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44" name="Shape 44"/>
        <p:cNvGrpSpPr/>
        <p:nvPr/>
      </p:nvGrpSpPr>
      <p:grpSpPr>
        <a:xfrm>
          <a:off x="0" y="0"/>
          <a:ext cx="0" cy="0"/>
          <a:chOff x="0" y="0"/>
          <a:chExt cx="0" cy="0"/>
        </a:xfrm>
      </p:grpSpPr>
      <p:sp>
        <p:nvSpPr>
          <p:cNvPr id="45" name="Google Shape;45;p1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6" name="Google Shape;46;p19"/>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7" name="Google Shape;47;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8" name="Google Shape;48;p19"/>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49" name="Google Shape;49;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0" name="Google Shape;50;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51" name="Google Shape;51;p19"/>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2" name="Google Shape;52;p19"/>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3" name="Google Shape;53;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54" name="Shape 54"/>
        <p:cNvGrpSpPr/>
        <p:nvPr/>
      </p:nvGrpSpPr>
      <p:grpSpPr>
        <a:xfrm>
          <a:off x="0" y="0"/>
          <a:ext cx="0" cy="0"/>
          <a:chOff x="0" y="0"/>
          <a:chExt cx="0" cy="0"/>
        </a:xfrm>
      </p:grpSpPr>
      <p:sp>
        <p:nvSpPr>
          <p:cNvPr id="55" name="Google Shape;55;p2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56" name="Google Shape;56;p20"/>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57" name="Google Shape;57;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8" name="Google Shape;58;p20"/>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9" name="Google Shape;59;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0" name="Google Shape;60;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1" name="Google Shape;61;p20"/>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2" name="Google Shape;62;p20"/>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3" name="Google Shape;63;p20"/>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4" name="Google Shape;64;p20"/>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5" name="Google Shape;65;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66" name="Shape 66"/>
        <p:cNvGrpSpPr/>
        <p:nvPr/>
      </p:nvGrpSpPr>
      <p:grpSpPr>
        <a:xfrm>
          <a:off x="0" y="0"/>
          <a:ext cx="0" cy="0"/>
          <a:chOff x="0" y="0"/>
          <a:chExt cx="0" cy="0"/>
        </a:xfrm>
      </p:grpSpPr>
      <p:sp>
        <p:nvSpPr>
          <p:cNvPr id="67" name="Google Shape;67;p21"/>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68" name="Google Shape;68;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69" name="Google Shape;69;p21"/>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70" name="Google Shape;70;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1" name="Google Shape;71;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72" name="Google Shape;72;p21"/>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73" name="Google Shape;73;p21"/>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74" name="Google Shape;74;p21"/>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75" name="Google Shape;75;p21"/>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76" name="Google Shape;76;p21"/>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77" name="Google Shape;77;p21"/>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78" name="Google Shape;78;p21"/>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79" name="Google Shape;7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3.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29" Type="http://schemas.openxmlformats.org/officeDocument/2006/relationships/slideLayout" Target="../slideLayouts/slideLayout54.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0" Type="http://schemas.openxmlformats.org/officeDocument/2006/relationships/theme" Target="../theme/theme2.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
        <p:nvSpPr>
          <p:cNvPr id="8" name="Google Shape;8;p10"/>
          <p:cNvSpPr txBox="1"/>
          <p:nvPr/>
        </p:nvSpPr>
        <p:spPr>
          <a:xfrm>
            <a:off x="4280662" y="4991100"/>
            <a:ext cx="6111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Lato"/>
                <a:ea typeface="Lato"/>
                <a:cs typeface="Lato"/>
                <a:sym typeface="Lato"/>
              </a:defRPr>
            </a:lvl1pPr>
            <a:lvl2pPr lvl="1" algn="r">
              <a:buNone/>
              <a:defRPr sz="1300">
                <a:solidFill>
                  <a:schemeClr val="dk1"/>
                </a:solidFill>
                <a:latin typeface="Lato"/>
                <a:ea typeface="Lato"/>
                <a:cs typeface="Lato"/>
                <a:sym typeface="Lato"/>
              </a:defRPr>
            </a:lvl2pPr>
            <a:lvl3pPr lvl="2" algn="r">
              <a:buNone/>
              <a:defRPr sz="1300">
                <a:solidFill>
                  <a:schemeClr val="dk1"/>
                </a:solidFill>
                <a:latin typeface="Lato"/>
                <a:ea typeface="Lato"/>
                <a:cs typeface="Lato"/>
                <a:sym typeface="Lato"/>
              </a:defRPr>
            </a:lvl3pPr>
            <a:lvl4pPr lvl="3" algn="r">
              <a:buNone/>
              <a:defRPr sz="1300">
                <a:solidFill>
                  <a:schemeClr val="dk1"/>
                </a:solidFill>
                <a:latin typeface="Lato"/>
                <a:ea typeface="Lato"/>
                <a:cs typeface="Lato"/>
                <a:sym typeface="Lato"/>
              </a:defRPr>
            </a:lvl4pPr>
            <a:lvl5pPr lvl="4" algn="r">
              <a:buNone/>
              <a:defRPr sz="1300">
                <a:solidFill>
                  <a:schemeClr val="dk1"/>
                </a:solidFill>
                <a:latin typeface="Lato"/>
                <a:ea typeface="Lato"/>
                <a:cs typeface="Lato"/>
                <a:sym typeface="Lato"/>
              </a:defRPr>
            </a:lvl5pPr>
            <a:lvl6pPr lvl="5" algn="r">
              <a:buNone/>
              <a:defRPr sz="1300">
                <a:solidFill>
                  <a:schemeClr val="dk1"/>
                </a:solidFill>
                <a:latin typeface="Lato"/>
                <a:ea typeface="Lato"/>
                <a:cs typeface="Lato"/>
                <a:sym typeface="Lato"/>
              </a:defRPr>
            </a:lvl6pPr>
            <a:lvl7pPr lvl="6" algn="r">
              <a:buNone/>
              <a:defRPr sz="1300">
                <a:solidFill>
                  <a:schemeClr val="dk1"/>
                </a:solidFill>
                <a:latin typeface="Lato"/>
                <a:ea typeface="Lato"/>
                <a:cs typeface="Lato"/>
                <a:sym typeface="Lato"/>
              </a:defRPr>
            </a:lvl7pPr>
            <a:lvl8pPr lvl="7" algn="r">
              <a:buNone/>
              <a:defRPr sz="1300">
                <a:solidFill>
                  <a:schemeClr val="dk1"/>
                </a:solidFill>
                <a:latin typeface="Lato"/>
                <a:ea typeface="Lato"/>
                <a:cs typeface="Lato"/>
                <a:sym typeface="Lato"/>
              </a:defRPr>
            </a:lvl8pPr>
            <a:lvl9pPr lvl="8" algn="r">
              <a:buNone/>
              <a:defRPr sz="13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88" name="Shape 188"/>
        <p:cNvGrpSpPr/>
        <p:nvPr/>
      </p:nvGrpSpPr>
      <p:grpSpPr>
        <a:xfrm>
          <a:off x="0" y="0"/>
          <a:ext cx="0" cy="0"/>
          <a:chOff x="0" y="0"/>
          <a:chExt cx="0" cy="0"/>
        </a:xfrm>
      </p:grpSpPr>
      <p:sp>
        <p:nvSpPr>
          <p:cNvPr id="189" name="Google Shape;189;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90" name="Google Shape;190;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
        <p:nvSpPr>
          <p:cNvPr id="191" name="Google Shape;191;p12"/>
          <p:cNvSpPr txBox="1"/>
          <p:nvPr/>
        </p:nvSpPr>
        <p:spPr>
          <a:xfrm>
            <a:off x="4280662" y="4991100"/>
            <a:ext cx="611188"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alibri"/>
                <a:ea typeface="Calibri"/>
                <a:cs typeface="Calibri"/>
                <a:sym typeface="Calibri"/>
              </a:rPr>
              <a:t>SLB-Private</a:t>
            </a:r>
            <a:endParaRPr b="0" i="0" sz="1400" u="none" cap="none" strike="noStrike">
              <a:solidFill>
                <a:srgbClr val="000000"/>
              </a:solidFill>
              <a:latin typeface="Arial"/>
              <a:ea typeface="Arial"/>
              <a:cs typeface="Arial"/>
              <a:sym typeface="Arial"/>
            </a:endParaRPr>
          </a:p>
        </p:txBody>
      </p:sp>
      <p:sp>
        <p:nvSpPr>
          <p:cNvPr id="192" name="Google Shape;192;p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Lato"/>
                <a:ea typeface="Lato"/>
                <a:cs typeface="Lato"/>
                <a:sym typeface="Lato"/>
              </a:defRPr>
            </a:lvl1pPr>
            <a:lvl2pPr lvl="1" algn="r">
              <a:buNone/>
              <a:defRPr sz="1300">
                <a:solidFill>
                  <a:schemeClr val="dk1"/>
                </a:solidFill>
                <a:latin typeface="Lato"/>
                <a:ea typeface="Lato"/>
                <a:cs typeface="Lato"/>
                <a:sym typeface="Lato"/>
              </a:defRPr>
            </a:lvl2pPr>
            <a:lvl3pPr lvl="2" algn="r">
              <a:buNone/>
              <a:defRPr sz="1300">
                <a:solidFill>
                  <a:schemeClr val="dk1"/>
                </a:solidFill>
                <a:latin typeface="Lato"/>
                <a:ea typeface="Lato"/>
                <a:cs typeface="Lato"/>
                <a:sym typeface="Lato"/>
              </a:defRPr>
            </a:lvl3pPr>
            <a:lvl4pPr lvl="3" algn="r">
              <a:buNone/>
              <a:defRPr sz="1300">
                <a:solidFill>
                  <a:schemeClr val="dk1"/>
                </a:solidFill>
                <a:latin typeface="Lato"/>
                <a:ea typeface="Lato"/>
                <a:cs typeface="Lato"/>
                <a:sym typeface="Lato"/>
              </a:defRPr>
            </a:lvl4pPr>
            <a:lvl5pPr lvl="4" algn="r">
              <a:buNone/>
              <a:defRPr sz="1300">
                <a:solidFill>
                  <a:schemeClr val="dk1"/>
                </a:solidFill>
                <a:latin typeface="Lato"/>
                <a:ea typeface="Lato"/>
                <a:cs typeface="Lato"/>
                <a:sym typeface="Lato"/>
              </a:defRPr>
            </a:lvl5pPr>
            <a:lvl6pPr lvl="5" algn="r">
              <a:buNone/>
              <a:defRPr sz="1300">
                <a:solidFill>
                  <a:schemeClr val="dk1"/>
                </a:solidFill>
                <a:latin typeface="Lato"/>
                <a:ea typeface="Lato"/>
                <a:cs typeface="Lato"/>
                <a:sym typeface="Lato"/>
              </a:defRPr>
            </a:lvl6pPr>
            <a:lvl7pPr lvl="6" algn="r">
              <a:buNone/>
              <a:defRPr sz="1300">
                <a:solidFill>
                  <a:schemeClr val="dk1"/>
                </a:solidFill>
                <a:latin typeface="Lato"/>
                <a:ea typeface="Lato"/>
                <a:cs typeface="Lato"/>
                <a:sym typeface="Lato"/>
              </a:defRPr>
            </a:lvl7pPr>
            <a:lvl8pPr lvl="7" algn="r">
              <a:buNone/>
              <a:defRPr sz="1300">
                <a:solidFill>
                  <a:schemeClr val="dk1"/>
                </a:solidFill>
                <a:latin typeface="Lato"/>
                <a:ea typeface="Lato"/>
                <a:cs typeface="Lato"/>
                <a:sym typeface="Lato"/>
              </a:defRPr>
            </a:lvl8pPr>
            <a:lvl9pPr lvl="8" algn="r">
              <a:buNone/>
              <a:defRPr sz="13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projekter.aau.dk/projekter/files/422795208/Kandidat_Projekt__1_.pdf#page=38&amp;zoom=100,281,529"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6"/>
          <p:cNvSpPr txBox="1"/>
          <p:nvPr>
            <p:ph type="title"/>
          </p:nvPr>
        </p:nvSpPr>
        <p:spPr>
          <a:xfrm>
            <a:off x="1971903" y="100154"/>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 sz="4000"/>
              <a:t>PLEDGE TO PROGRESS</a:t>
            </a:r>
            <a:br>
              <a:rPr b="0" lang="en" sz="4000"/>
            </a:br>
            <a:r>
              <a:rPr lang="en" sz="4000"/>
              <a:t>Sustainability Hackathon </a:t>
            </a:r>
            <a:endParaRPr sz="4000"/>
          </a:p>
        </p:txBody>
      </p:sp>
      <p:sp>
        <p:nvSpPr>
          <p:cNvPr id="397" name="Google Shape;397;p66"/>
          <p:cNvSpPr txBox="1"/>
          <p:nvPr/>
        </p:nvSpPr>
        <p:spPr>
          <a:xfrm>
            <a:off x="-3574390" y="3103026"/>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p:txBody>
      </p:sp>
      <p:sp>
        <p:nvSpPr>
          <p:cNvPr id="398" name="Google Shape;398;p66"/>
          <p:cNvSpPr txBox="1"/>
          <p:nvPr/>
        </p:nvSpPr>
        <p:spPr>
          <a:xfrm>
            <a:off x="332100" y="2368625"/>
            <a:ext cx="7371000" cy="267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rtl="0" algn="l">
              <a:spcBef>
                <a:spcPts val="0"/>
              </a:spcBef>
              <a:spcAft>
                <a:spcPts val="0"/>
              </a:spcAft>
              <a:buClr>
                <a:srgbClr val="000000"/>
              </a:buClr>
              <a:buSzPts val="1400"/>
              <a:buFont typeface="Arial"/>
              <a:buNone/>
            </a:pPr>
            <a:r>
              <a:rPr b="1" lang="en"/>
              <a:t>Your Team Name:</a:t>
            </a:r>
            <a:r>
              <a:rPr lang="en"/>
              <a:t> Helix</a:t>
            </a:r>
            <a:endParaRPr/>
          </a:p>
          <a:p>
            <a:pPr indent="0" lvl="0" marL="0" rtl="0" algn="l">
              <a:spcBef>
                <a:spcPts val="0"/>
              </a:spcBef>
              <a:spcAft>
                <a:spcPts val="0"/>
              </a:spcAft>
              <a:buClr>
                <a:srgbClr val="000000"/>
              </a:buClr>
              <a:buSzPts val="1400"/>
              <a:buFont typeface="Arial"/>
              <a:buNone/>
            </a:pPr>
            <a:r>
              <a:t/>
            </a:r>
            <a:endParaRPr/>
          </a:p>
          <a:p>
            <a:pPr indent="0" lvl="0" marL="0" rtl="0" algn="l">
              <a:spcBef>
                <a:spcPts val="0"/>
              </a:spcBef>
              <a:spcAft>
                <a:spcPts val="0"/>
              </a:spcAft>
              <a:buClr>
                <a:srgbClr val="000000"/>
              </a:buClr>
              <a:buSzPts val="1400"/>
              <a:buFont typeface="Arial"/>
              <a:buNone/>
            </a:pPr>
            <a:r>
              <a:rPr b="1" lang="en"/>
              <a:t>Your Team Bio:</a:t>
            </a:r>
            <a:endParaRPr b="1"/>
          </a:p>
          <a:p>
            <a:pPr indent="0" lvl="0" marL="0" rtl="0" algn="l">
              <a:spcBef>
                <a:spcPts val="0"/>
              </a:spcBef>
              <a:spcAft>
                <a:spcPts val="0"/>
              </a:spcAft>
              <a:buClr>
                <a:srgbClr val="000000"/>
              </a:buClr>
              <a:buSzPts val="1400"/>
              <a:buFont typeface="Arial"/>
              <a:buNone/>
            </a:pPr>
            <a:r>
              <a:rPr lang="en"/>
              <a:t>Divyanshi, Harshada, Preeti &amp; Snehal, we are passionate engineers who like to explore new technologies, develop quick and useful solutions for improving processes. Participating in hackathons give us opportunities to go beyond our office work and explore new ideas</a:t>
            </a:r>
            <a:endParaRPr/>
          </a:p>
          <a:p>
            <a:pPr indent="0" lvl="0" marL="0" rtl="0" algn="l">
              <a:spcBef>
                <a:spcPts val="0"/>
              </a:spcBef>
              <a:spcAft>
                <a:spcPts val="0"/>
              </a:spcAft>
              <a:buClr>
                <a:srgbClr val="000000"/>
              </a:buClr>
              <a:buSzPts val="1400"/>
              <a:buFont typeface="Arial"/>
              <a:buNone/>
            </a:pPr>
            <a:r>
              <a:t/>
            </a:r>
            <a:endParaRPr/>
          </a:p>
          <a:p>
            <a:pPr indent="0" lvl="0" marL="0" rtl="0" algn="l">
              <a:spcBef>
                <a:spcPts val="0"/>
              </a:spcBef>
              <a:spcAft>
                <a:spcPts val="0"/>
              </a:spcAft>
              <a:buClr>
                <a:srgbClr val="000000"/>
              </a:buClr>
              <a:buSzPts val="1400"/>
              <a:buFont typeface="Arial"/>
              <a:buNone/>
            </a:pPr>
            <a:r>
              <a:rPr b="1" lang="en"/>
              <a:t>Idea Name:</a:t>
            </a:r>
            <a:r>
              <a:rPr lang="en"/>
              <a:t> Green IDE Extension</a:t>
            </a:r>
            <a:endParaRPr/>
          </a:p>
          <a:p>
            <a:pPr indent="0" lvl="0" marL="0" rtl="0" algn="l">
              <a:spcBef>
                <a:spcPts val="0"/>
              </a:spcBef>
              <a:spcAft>
                <a:spcPts val="0"/>
              </a:spcAft>
              <a:buClr>
                <a:srgbClr val="000000"/>
              </a:buClr>
              <a:buSzPts val="1400"/>
              <a:buFont typeface="Arial"/>
              <a:buNone/>
            </a:pPr>
            <a:r>
              <a:t/>
            </a:r>
            <a:endParaRPr/>
          </a:p>
          <a:p>
            <a:pPr indent="0" lvl="0" marL="0" rtl="0" algn="l">
              <a:spcBef>
                <a:spcPts val="0"/>
              </a:spcBef>
              <a:spcAft>
                <a:spcPts val="0"/>
              </a:spcAft>
              <a:buClr>
                <a:srgbClr val="000000"/>
              </a:buClr>
              <a:buSzPts val="1400"/>
              <a:buFont typeface="Arial"/>
              <a:buNone/>
            </a:pPr>
            <a:r>
              <a:rPr b="1" lang="en"/>
              <a:t>Date:</a:t>
            </a:r>
            <a:r>
              <a:rPr lang="en"/>
              <a:t> 24-Apr-2023</a:t>
            </a:r>
            <a:endParaRPr/>
          </a:p>
        </p:txBody>
      </p:sp>
      <p:pic>
        <p:nvPicPr>
          <p:cNvPr descr="Icon&#10;&#10;Description automatically generated" id="399" name="Google Shape;399;p66"/>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pic>
        <p:nvPicPr>
          <p:cNvPr id="400" name="Google Shape;400;p66"/>
          <p:cNvPicPr preferRelativeResize="0"/>
          <p:nvPr/>
        </p:nvPicPr>
        <p:blipFill rotWithShape="1">
          <a:blip r:embed="rId4">
            <a:alphaModFix/>
          </a:blip>
          <a:srcRect b="0" l="0" r="0" t="0"/>
          <a:stretch/>
        </p:blipFill>
        <p:spPr>
          <a:xfrm>
            <a:off x="4060860" y="1830346"/>
            <a:ext cx="2057400" cy="438150"/>
          </a:xfrm>
          <a:prstGeom prst="rect">
            <a:avLst/>
          </a:prstGeom>
          <a:noFill/>
          <a:ln>
            <a:noFill/>
          </a:ln>
        </p:spPr>
      </p:pic>
      <p:sp>
        <p:nvSpPr>
          <p:cNvPr id="401" name="Google Shape;401;p66"/>
          <p:cNvSpPr txBox="1"/>
          <p:nvPr/>
        </p:nvSpPr>
        <p:spPr>
          <a:xfrm>
            <a:off x="4410054" y="1409630"/>
            <a:ext cx="1359000" cy="38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Arial"/>
                <a:ea typeface="Arial"/>
                <a:cs typeface="Arial"/>
                <a:sym typeface="Arial"/>
              </a:rPr>
              <a:t>Sponsored By</a:t>
            </a:r>
            <a:endParaRPr b="0" i="0" sz="1400" u="none" cap="none" strike="noStrike">
              <a:solidFill>
                <a:srgbClr val="000000"/>
              </a:solidFill>
              <a:latin typeface="Arial"/>
              <a:ea typeface="Arial"/>
              <a:cs typeface="Arial"/>
              <a:sym typeface="Arial"/>
            </a:endParaRPr>
          </a:p>
        </p:txBody>
      </p:sp>
      <p:sp>
        <p:nvSpPr>
          <p:cNvPr id="402" name="Google Shape;402;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7"/>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Problem Statement?</a:t>
            </a:r>
            <a:endParaRPr sz="2000"/>
          </a:p>
        </p:txBody>
      </p:sp>
      <p:sp>
        <p:nvSpPr>
          <p:cNvPr id="408" name="Google Shape;408;p67"/>
          <p:cNvSpPr txBox="1"/>
          <p:nvPr/>
        </p:nvSpPr>
        <p:spPr>
          <a:xfrm>
            <a:off x="512375" y="858575"/>
            <a:ext cx="8238600" cy="3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a:solidFill>
                  <a:srgbClr val="222222"/>
                </a:solidFill>
                <a:highlight>
                  <a:schemeClr val="lt1"/>
                </a:highlight>
                <a:latin typeface="Lato"/>
                <a:ea typeface="Lato"/>
                <a:cs typeface="Lato"/>
                <a:sym typeface="Lato"/>
              </a:rPr>
              <a:t>Software </a:t>
            </a:r>
            <a:r>
              <a:rPr b="1" lang="en">
                <a:solidFill>
                  <a:srgbClr val="222222"/>
                </a:solidFill>
                <a:highlight>
                  <a:schemeClr val="lt1"/>
                </a:highlight>
                <a:latin typeface="Lato"/>
                <a:ea typeface="Lato"/>
                <a:cs typeface="Lato"/>
                <a:sym typeface="Lato"/>
              </a:rPr>
              <a:t>Development</a:t>
            </a:r>
            <a:r>
              <a:rPr b="1" lang="en">
                <a:solidFill>
                  <a:srgbClr val="222222"/>
                </a:solidFill>
                <a:highlight>
                  <a:schemeClr val="lt1"/>
                </a:highlight>
                <a:latin typeface="Lato"/>
                <a:ea typeface="Lato"/>
                <a:cs typeface="Lato"/>
                <a:sym typeface="Lato"/>
              </a:rPr>
              <a:t> can cause significant emissions which users are unaware of. The solution will monitor, estimate emissions and suggest actions to improve inefficiencies in process and reduce emissions.</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In recent years the energy consumption of software have become an ever increasing environmental and societal concern.</a:t>
            </a:r>
            <a:endParaRPr>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Software developers often neglect the issue of considering the energy consumption impact of their software.</a:t>
            </a:r>
            <a:endParaRPr>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Promote sustainable development practices by increasing awareness of the environmental impact of software development.</a:t>
            </a:r>
            <a:endParaRPr>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This IDE extension will help make programmers make environmental friendly choices while programming.</a:t>
            </a:r>
            <a:endParaRPr>
              <a:solidFill>
                <a:srgbClr val="222222"/>
              </a:solidFill>
              <a:highlight>
                <a:schemeClr val="lt1"/>
              </a:highlight>
              <a:latin typeface="Lato"/>
              <a:ea typeface="Lato"/>
              <a:cs typeface="Lato"/>
              <a:sym typeface="Lato"/>
            </a:endParaRPr>
          </a:p>
        </p:txBody>
      </p:sp>
      <p:pic>
        <p:nvPicPr>
          <p:cNvPr descr="Icon&#10;&#10;Description automatically generated" id="409" name="Google Shape;409;p67"/>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
        <p:nvSpPr>
          <p:cNvPr id="410" name="Google Shape;410;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416" name="Google Shape;416;p3"/>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Which user /advertiser segment would be early adopter of your product &amp; why?</a:t>
            </a:r>
            <a:endParaRPr>
              <a:solidFill>
                <a:srgbClr val="222222"/>
              </a:solidFill>
              <a:highlight>
                <a:srgbClr val="FFFFFF"/>
              </a:highlight>
              <a:latin typeface="Lato"/>
              <a:ea typeface="Lato"/>
              <a:cs typeface="Lato"/>
              <a:sym typeface="Lato"/>
            </a:endParaRPr>
          </a:p>
          <a:p>
            <a:pPr indent="-317500" lvl="0" marL="457200" rtl="0" algn="l">
              <a:lnSpc>
                <a:spcPct val="115000"/>
              </a:lnSpc>
              <a:spcBef>
                <a:spcPts val="100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Environmentally conscious developers</a:t>
            </a:r>
            <a:endParaRPr>
              <a:solidFill>
                <a:srgbClr val="222222"/>
              </a:solidFill>
              <a:highlight>
                <a:schemeClr val="lt1"/>
              </a:highlight>
              <a:latin typeface="Lato"/>
              <a:ea typeface="Lato"/>
              <a:cs typeface="Lato"/>
              <a:sym typeface="Lato"/>
            </a:endParaRPr>
          </a:p>
          <a:p>
            <a:pPr indent="-317500" lvl="0" marL="457200" rtl="0" algn="l">
              <a:lnSpc>
                <a:spcPct val="115000"/>
              </a:lnSpc>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Developers working on energy-sensitive projects</a:t>
            </a:r>
            <a:endParaRPr>
              <a:solidFill>
                <a:srgbClr val="222222"/>
              </a:solidFill>
              <a:highlight>
                <a:schemeClr val="lt1"/>
              </a:highlight>
              <a:latin typeface="Lato"/>
              <a:ea typeface="Lato"/>
              <a:cs typeface="Lato"/>
              <a:sym typeface="Lato"/>
            </a:endParaRPr>
          </a:p>
          <a:p>
            <a:pPr indent="-317500" lvl="0" marL="457200" rtl="0" algn="l">
              <a:lnSpc>
                <a:spcPct val="115000"/>
              </a:lnSpc>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Understand and report the emissions, actions taken, it is currently hard to capture consolidated information from programming</a:t>
            </a:r>
            <a:endParaRPr>
              <a:solidFill>
                <a:srgbClr val="222222"/>
              </a:solidFill>
              <a:highlight>
                <a:schemeClr val="lt1"/>
              </a:highlight>
              <a:latin typeface="Lato"/>
              <a:ea typeface="Lato"/>
              <a:cs typeface="Lato"/>
              <a:sym typeface="Lato"/>
            </a:endParaRPr>
          </a:p>
          <a:p>
            <a:pPr indent="-317500" lvl="0" marL="457200" rtl="0" algn="l">
              <a:lnSpc>
                <a:spcPct val="115000"/>
              </a:lnSpc>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Organisations with sustainable goals</a:t>
            </a:r>
            <a:endParaRPr>
              <a:solidFill>
                <a:srgbClr val="222222"/>
              </a:solidFill>
              <a:highlight>
                <a:schemeClr val="lt1"/>
              </a:highlight>
              <a:latin typeface="Lato"/>
              <a:ea typeface="Lato"/>
              <a:cs typeface="Lato"/>
              <a:sym typeface="Lato"/>
            </a:endParaRPr>
          </a:p>
          <a:p>
            <a:pPr indent="0" lvl="0" marL="0" rtl="0" algn="l">
              <a:lnSpc>
                <a:spcPct val="115000"/>
              </a:lnSpc>
              <a:spcBef>
                <a:spcPts val="1000"/>
              </a:spcBef>
              <a:spcAft>
                <a:spcPts val="0"/>
              </a:spcAft>
              <a:buNone/>
            </a:pPr>
            <a:r>
              <a:t/>
            </a:r>
            <a:endParaRPr>
              <a:solidFill>
                <a:srgbClr val="222222"/>
              </a:solidFill>
              <a:highlight>
                <a:schemeClr val="lt1"/>
              </a:highlight>
              <a:latin typeface="Lato"/>
              <a:ea typeface="Lato"/>
              <a:cs typeface="Lato"/>
              <a:sym typeface="Lato"/>
            </a:endParaRPr>
          </a:p>
          <a:p>
            <a:pPr indent="0" lvl="0" marL="0" marR="0" rtl="0" algn="l">
              <a:lnSpc>
                <a:spcPct val="115000"/>
              </a:lnSpc>
              <a:spcBef>
                <a:spcPts val="1000"/>
              </a:spcBef>
              <a:spcAft>
                <a:spcPts val="100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p:txBody>
      </p:sp>
      <p:pic>
        <p:nvPicPr>
          <p:cNvPr descr="Icon&#10;&#10;Description automatically generated" id="417" name="Google Shape;417;p3"/>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
        <p:nvSpPr>
          <p:cNvPr id="418" name="Google Shape;418;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
          <p:cNvSpPr txBox="1"/>
          <p:nvPr/>
        </p:nvSpPr>
        <p:spPr>
          <a:xfrm>
            <a:off x="436175" y="12275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What are the alternatives/competitive products for the problem you are solving?</a:t>
            </a:r>
            <a:endParaRPr b="0" i="0" sz="1400" u="none" cap="none" strike="noStrike">
              <a:solidFill>
                <a:srgbClr val="222222"/>
              </a:solidFill>
              <a:highlight>
                <a:srgbClr val="FFFFFF"/>
              </a:highlight>
              <a:latin typeface="Lato"/>
              <a:ea typeface="Lato"/>
              <a:cs typeface="Lato"/>
              <a:sym typeface="Lato"/>
            </a:endParaRPr>
          </a:p>
          <a:p>
            <a:pPr indent="-317500" lvl="0" marL="457200" rtl="0" algn="l">
              <a:lnSpc>
                <a:spcPct val="115000"/>
              </a:lnSpc>
              <a:spcBef>
                <a:spcPts val="100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There are very less initiative on this front</a:t>
            </a:r>
            <a:endParaRPr>
              <a:solidFill>
                <a:srgbClr val="222222"/>
              </a:solidFill>
              <a:highlight>
                <a:schemeClr val="lt1"/>
              </a:highlight>
              <a:latin typeface="Lato"/>
              <a:ea typeface="Lato"/>
              <a:cs typeface="Lato"/>
              <a:sym typeface="Lato"/>
            </a:endParaRPr>
          </a:p>
          <a:p>
            <a:pPr indent="-317500" lvl="0" marL="457200" rtl="0" algn="l">
              <a:lnSpc>
                <a:spcPct val="115000"/>
              </a:lnSpc>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Not many tools are available in the market to address this issue</a:t>
            </a:r>
            <a:endParaRPr>
              <a:solidFill>
                <a:srgbClr val="222222"/>
              </a:solidFill>
              <a:highlight>
                <a:schemeClr val="lt1"/>
              </a:highlight>
              <a:latin typeface="Lato"/>
              <a:ea typeface="Lato"/>
              <a:cs typeface="Lato"/>
              <a:sym typeface="Lato"/>
            </a:endParaRPr>
          </a:p>
          <a:p>
            <a:pPr indent="-317500" lvl="0" marL="457200" marR="0" rtl="0" algn="l">
              <a:lnSpc>
                <a:spcPct val="115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Found one research paper on the same </a:t>
            </a:r>
            <a:r>
              <a:rPr lang="en" u="sng">
                <a:solidFill>
                  <a:schemeClr val="hlink"/>
                </a:solidFill>
                <a:highlight>
                  <a:srgbClr val="FFFFFF"/>
                </a:highlight>
                <a:latin typeface="Lato"/>
                <a:ea typeface="Lato"/>
                <a:cs typeface="Lato"/>
                <a:sym typeface="Lato"/>
                <a:hlinkClick r:id="rId3"/>
              </a:rPr>
              <a:t>https://projekter.aau.dk/projekter/files/422795208/Kandidat_Projekt__1_.pdf#page=38&amp;zoom=100,281,529</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1000"/>
              </a:spcAft>
              <a:buNone/>
            </a:pPr>
            <a:r>
              <a:t/>
            </a:r>
            <a:endParaRPr>
              <a:solidFill>
                <a:srgbClr val="222222"/>
              </a:solidFill>
              <a:highlight>
                <a:srgbClr val="FFFFFF"/>
              </a:highlight>
              <a:latin typeface="Lato"/>
              <a:ea typeface="Lato"/>
              <a:cs typeface="Lato"/>
              <a:sym typeface="Lato"/>
            </a:endParaRPr>
          </a:p>
        </p:txBody>
      </p:sp>
      <p:sp>
        <p:nvSpPr>
          <p:cNvPr id="424" name="Google Shape;424;p4"/>
          <p:cNvSpPr txBox="1"/>
          <p:nvPr>
            <p:ph type="title"/>
          </p:nvPr>
        </p:nvSpPr>
        <p:spPr>
          <a:xfrm>
            <a:off x="3422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Pre-Requisite</a:t>
            </a:r>
            <a:endParaRPr sz="2000"/>
          </a:p>
        </p:txBody>
      </p:sp>
      <p:pic>
        <p:nvPicPr>
          <p:cNvPr descr="Icon&#10;&#10;Description automatically generated" id="425" name="Google Shape;425;p4"/>
          <p:cNvPicPr preferRelativeResize="0"/>
          <p:nvPr/>
        </p:nvPicPr>
        <p:blipFill rotWithShape="1">
          <a:blip r:embed="rId4">
            <a:alphaModFix/>
          </a:blip>
          <a:srcRect b="0" l="0" r="0" t="0"/>
          <a:stretch/>
        </p:blipFill>
        <p:spPr>
          <a:xfrm>
            <a:off x="7789293" y="4744259"/>
            <a:ext cx="1275272" cy="302464"/>
          </a:xfrm>
          <a:prstGeom prst="rect">
            <a:avLst/>
          </a:prstGeom>
          <a:noFill/>
          <a:ln>
            <a:noFill/>
          </a:ln>
        </p:spPr>
      </p:pic>
      <p:sp>
        <p:nvSpPr>
          <p:cNvPr id="426" name="Google Shape;42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
          <p:cNvSpPr txBox="1"/>
          <p:nvPr>
            <p:ph type="title"/>
          </p:nvPr>
        </p:nvSpPr>
        <p:spPr>
          <a:xfrm>
            <a:off x="276779" y="243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4A4548"/>
                </a:solidFill>
                <a:highlight>
                  <a:srgbClr val="FFFFFF"/>
                </a:highlight>
              </a:rPr>
              <a:t>Tools or resources</a:t>
            </a:r>
            <a:endParaRPr sz="2000"/>
          </a:p>
        </p:txBody>
      </p:sp>
      <p:sp>
        <p:nvSpPr>
          <p:cNvPr id="432" name="Google Shape;432;p5"/>
          <p:cNvSpPr txBox="1"/>
          <p:nvPr>
            <p:ph type="title"/>
          </p:nvPr>
        </p:nvSpPr>
        <p:spPr>
          <a:xfrm>
            <a:off x="324925" y="935575"/>
            <a:ext cx="8280000" cy="274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 sz="1400">
                <a:solidFill>
                  <a:srgbClr val="4A4548"/>
                </a:solidFill>
                <a:highlight>
                  <a:srgbClr val="FFFFFF"/>
                </a:highlight>
              </a:rPr>
              <a:t>Azure tools or resources which are likely to be used by you for the prototype, if your idea gets selected</a:t>
            </a:r>
            <a:endParaRPr b="0" sz="1400">
              <a:solidFill>
                <a:srgbClr val="4A4548"/>
              </a:solidFill>
              <a:highlight>
                <a:srgbClr val="FFFFFF"/>
              </a:highlight>
            </a:endParaRPr>
          </a:p>
          <a:p>
            <a:pPr indent="0" lvl="0" marL="0" rtl="0" algn="l">
              <a:lnSpc>
                <a:spcPct val="100000"/>
              </a:lnSpc>
              <a:spcBef>
                <a:spcPts val="0"/>
              </a:spcBef>
              <a:spcAft>
                <a:spcPts val="0"/>
              </a:spcAft>
              <a:buNone/>
            </a:pPr>
            <a:r>
              <a:t/>
            </a:r>
            <a:endParaRPr sz="1400">
              <a:solidFill>
                <a:srgbClr val="4A4548"/>
              </a:solidFill>
              <a:highlight>
                <a:srgbClr val="FFFFFF"/>
              </a:highlight>
            </a:endParaRPr>
          </a:p>
          <a:p>
            <a:pPr indent="-317500" lvl="0" marL="457200" rtl="0" algn="l">
              <a:lnSpc>
                <a:spcPct val="100000"/>
              </a:lnSpc>
              <a:spcBef>
                <a:spcPts val="0"/>
              </a:spcBef>
              <a:spcAft>
                <a:spcPts val="0"/>
              </a:spcAft>
              <a:buClr>
                <a:srgbClr val="4A4548"/>
              </a:buClr>
              <a:buSzPts val="1400"/>
              <a:buChar char="-"/>
            </a:pPr>
            <a:r>
              <a:rPr lang="en" sz="1400">
                <a:solidFill>
                  <a:srgbClr val="4A4548"/>
                </a:solidFill>
                <a:highlight>
                  <a:srgbClr val="FFFFFF"/>
                </a:highlight>
              </a:rPr>
              <a:t>Azure Cloud </a:t>
            </a:r>
            <a:endParaRPr sz="1400">
              <a:solidFill>
                <a:srgbClr val="4A4548"/>
              </a:solidFill>
              <a:highlight>
                <a:srgbClr val="FFFFFF"/>
              </a:highlight>
            </a:endParaRPr>
          </a:p>
          <a:p>
            <a:pPr indent="-317500" lvl="0" marL="457200" rtl="0" algn="l">
              <a:lnSpc>
                <a:spcPct val="100000"/>
              </a:lnSpc>
              <a:spcBef>
                <a:spcPts val="0"/>
              </a:spcBef>
              <a:spcAft>
                <a:spcPts val="0"/>
              </a:spcAft>
              <a:buClr>
                <a:srgbClr val="4A4548"/>
              </a:buClr>
              <a:buSzPts val="1400"/>
              <a:buChar char="-"/>
            </a:pPr>
            <a:r>
              <a:rPr lang="en" sz="1400">
                <a:solidFill>
                  <a:srgbClr val="4A4548"/>
                </a:solidFill>
                <a:highlight>
                  <a:srgbClr val="FFFFFF"/>
                </a:highlight>
              </a:rPr>
              <a:t>Azure Storage </a:t>
            </a:r>
            <a:r>
              <a:rPr b="0" lang="en" sz="1400">
                <a:solidFill>
                  <a:srgbClr val="4A4548"/>
                </a:solidFill>
                <a:highlight>
                  <a:srgbClr val="FFFFFF"/>
                </a:highlight>
              </a:rPr>
              <a:t>services like Blob Storage, Table Storage, or Azure SQL Database to store data generated by your extension, such as carbon emissions estimates, energy consumption data, or user preferences.</a:t>
            </a:r>
            <a:endParaRPr b="0" sz="1400">
              <a:solidFill>
                <a:srgbClr val="4A4548"/>
              </a:solidFill>
              <a:highlight>
                <a:srgbClr val="FFFFFF"/>
              </a:highlight>
            </a:endParaRPr>
          </a:p>
          <a:p>
            <a:pPr indent="-317500" lvl="0" marL="457200" rtl="0" algn="l">
              <a:lnSpc>
                <a:spcPct val="100000"/>
              </a:lnSpc>
              <a:spcBef>
                <a:spcPts val="0"/>
              </a:spcBef>
              <a:spcAft>
                <a:spcPts val="0"/>
              </a:spcAft>
              <a:buClr>
                <a:srgbClr val="4A4548"/>
              </a:buClr>
              <a:buSzPts val="1400"/>
              <a:buChar char="-"/>
            </a:pPr>
            <a:r>
              <a:rPr lang="en" sz="1400">
                <a:solidFill>
                  <a:srgbClr val="4A4548"/>
                </a:solidFill>
                <a:highlight>
                  <a:srgbClr val="FFFFFF"/>
                </a:highlight>
              </a:rPr>
              <a:t>Azure DevOps</a:t>
            </a:r>
            <a:r>
              <a:rPr b="0" lang="en" sz="1400">
                <a:solidFill>
                  <a:srgbClr val="4A4548"/>
                </a:solidFill>
                <a:highlight>
                  <a:srgbClr val="FFFFFF"/>
                </a:highlight>
              </a:rPr>
              <a:t> for planning, collaborating, version control, Azure Boards for project management, Azure Pipelines for continuous integration and deployment of software projects.</a:t>
            </a:r>
            <a:endParaRPr b="0" sz="1400">
              <a:solidFill>
                <a:srgbClr val="4A4548"/>
              </a:solidFill>
              <a:highlight>
                <a:srgbClr val="FFFFFF"/>
              </a:highlight>
            </a:endParaRPr>
          </a:p>
          <a:p>
            <a:pPr indent="-317500" lvl="0" marL="457200" rtl="0" algn="l">
              <a:lnSpc>
                <a:spcPct val="100000"/>
              </a:lnSpc>
              <a:spcBef>
                <a:spcPts val="0"/>
              </a:spcBef>
              <a:spcAft>
                <a:spcPts val="0"/>
              </a:spcAft>
              <a:buClr>
                <a:srgbClr val="4A4548"/>
              </a:buClr>
              <a:buSzPts val="1400"/>
              <a:buChar char="-"/>
            </a:pPr>
            <a:r>
              <a:rPr lang="en" sz="1400">
                <a:solidFill>
                  <a:srgbClr val="4A4548"/>
                </a:solidFill>
                <a:highlight>
                  <a:srgbClr val="FFFFFF"/>
                </a:highlight>
              </a:rPr>
              <a:t>Azure Monitor</a:t>
            </a:r>
            <a:r>
              <a:rPr b="0" lang="en" sz="1400">
                <a:solidFill>
                  <a:srgbClr val="4A4548"/>
                </a:solidFill>
                <a:highlight>
                  <a:srgbClr val="FFFFFF"/>
                </a:highlight>
              </a:rPr>
              <a:t> to monitor the performance and usage of the extension</a:t>
            </a:r>
            <a:endParaRPr b="0" sz="1400">
              <a:solidFill>
                <a:srgbClr val="4A4548"/>
              </a:solidFill>
              <a:highlight>
                <a:srgbClr val="FFFFFF"/>
              </a:highlight>
            </a:endParaRPr>
          </a:p>
          <a:p>
            <a:pPr indent="-317500" lvl="0" marL="457200" rtl="0" algn="l">
              <a:lnSpc>
                <a:spcPct val="100000"/>
              </a:lnSpc>
              <a:spcBef>
                <a:spcPts val="0"/>
              </a:spcBef>
              <a:spcAft>
                <a:spcPts val="0"/>
              </a:spcAft>
              <a:buClr>
                <a:srgbClr val="4A4548"/>
              </a:buClr>
              <a:buSzPts val="1400"/>
              <a:buChar char="-"/>
            </a:pPr>
            <a:r>
              <a:rPr lang="en" sz="1400">
                <a:solidFill>
                  <a:srgbClr val="4A4548"/>
                </a:solidFill>
                <a:highlight>
                  <a:srgbClr val="FFFFFF"/>
                </a:highlight>
              </a:rPr>
              <a:t>Azure Virtual Machines</a:t>
            </a:r>
            <a:r>
              <a:rPr b="0" lang="en" sz="1400">
                <a:solidFill>
                  <a:srgbClr val="4A4548"/>
                </a:solidFill>
                <a:highlight>
                  <a:srgbClr val="FFFFFF"/>
                </a:highlight>
              </a:rPr>
              <a:t> to set up development and testing environments for the extension.</a:t>
            </a:r>
            <a:endParaRPr b="0" sz="1400">
              <a:solidFill>
                <a:srgbClr val="4A4548"/>
              </a:solidFill>
              <a:highlight>
                <a:srgbClr val="FFFFFF"/>
              </a:highlight>
            </a:endParaRPr>
          </a:p>
        </p:txBody>
      </p:sp>
      <p:pic>
        <p:nvPicPr>
          <p:cNvPr descr="Icon&#10;&#10;Description automatically generated" id="433" name="Google Shape;433;p5"/>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
        <p:nvSpPr>
          <p:cNvPr id="434" name="Google Shape;43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Proposed Solution</a:t>
            </a:r>
            <a:endParaRPr sz="2000"/>
          </a:p>
        </p:txBody>
      </p:sp>
      <p:sp>
        <p:nvSpPr>
          <p:cNvPr id="440" name="Google Shape;440;p6"/>
          <p:cNvSpPr txBox="1"/>
          <p:nvPr/>
        </p:nvSpPr>
        <p:spPr>
          <a:xfrm>
            <a:off x="389350" y="959675"/>
            <a:ext cx="8361600" cy="39513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SzPts val="1200"/>
              <a:buFont typeface="Lato"/>
              <a:buChar char="-"/>
            </a:pPr>
            <a:r>
              <a:rPr lang="en" sz="1200">
                <a:latin typeface="Lato"/>
                <a:ea typeface="Lato"/>
                <a:cs typeface="Lato"/>
                <a:sym typeface="Lato"/>
              </a:rPr>
              <a:t>Research to select correct metrics: Investigate relevant metrics, such as CPU usage, Memory usage, Network I/Os and Disk I/Os, that contributes to the emission.</a:t>
            </a:r>
            <a:endParaRPr sz="1200">
              <a:latin typeface="Lato"/>
              <a:ea typeface="Lato"/>
              <a:cs typeface="Lato"/>
              <a:sym typeface="Lato"/>
            </a:endParaRPr>
          </a:p>
          <a:p>
            <a:pPr indent="-304800" lvl="0" marL="457200" marR="0" rtl="0" algn="l">
              <a:lnSpc>
                <a:spcPct val="100000"/>
              </a:lnSpc>
              <a:spcBef>
                <a:spcPts val="0"/>
              </a:spcBef>
              <a:spcAft>
                <a:spcPts val="0"/>
              </a:spcAft>
              <a:buSzPts val="1200"/>
              <a:buFont typeface="Lato"/>
              <a:buChar char="-"/>
            </a:pPr>
            <a:r>
              <a:rPr lang="en" sz="1200">
                <a:latin typeface="Lato"/>
                <a:ea typeface="Lato"/>
                <a:cs typeface="Lato"/>
                <a:sym typeface="Lato"/>
              </a:rPr>
              <a:t>Create a carbon data model</a:t>
            </a:r>
            <a:endParaRPr sz="1200">
              <a:latin typeface="Lato"/>
              <a:ea typeface="Lato"/>
              <a:cs typeface="Lato"/>
              <a:sym typeface="Lato"/>
            </a:endParaRPr>
          </a:p>
          <a:p>
            <a:pPr indent="-304800" lvl="0" marL="457200" marR="0" rtl="0" algn="l">
              <a:lnSpc>
                <a:spcPct val="100000"/>
              </a:lnSpc>
              <a:spcBef>
                <a:spcPts val="0"/>
              </a:spcBef>
              <a:spcAft>
                <a:spcPts val="0"/>
              </a:spcAft>
              <a:buSzPts val="1200"/>
              <a:buFont typeface="Lato"/>
              <a:buChar char="-"/>
            </a:pPr>
            <a:r>
              <a:rPr lang="en" sz="1200">
                <a:latin typeface="Lato"/>
                <a:ea typeface="Lato"/>
                <a:cs typeface="Lato"/>
                <a:sym typeface="Lato"/>
              </a:rPr>
              <a:t>Parse and analyse source code by identifying carbon intensive operations, e.g. loops, function calls, db queries, etc.</a:t>
            </a:r>
            <a:endParaRPr sz="1200">
              <a:latin typeface="Lato"/>
              <a:ea typeface="Lato"/>
              <a:cs typeface="Lato"/>
              <a:sym typeface="Lato"/>
            </a:endParaRPr>
          </a:p>
          <a:p>
            <a:pPr indent="-304800" lvl="0" marL="457200" marR="0" rtl="0" algn="l">
              <a:lnSpc>
                <a:spcPct val="100000"/>
              </a:lnSpc>
              <a:spcBef>
                <a:spcPts val="0"/>
              </a:spcBef>
              <a:spcAft>
                <a:spcPts val="0"/>
              </a:spcAft>
              <a:buSzPts val="1200"/>
              <a:buFont typeface="Lato"/>
              <a:buChar char="-"/>
            </a:pPr>
            <a:r>
              <a:rPr lang="en" sz="1200">
                <a:latin typeface="Lato"/>
                <a:ea typeface="Lato"/>
                <a:cs typeface="Lato"/>
                <a:sym typeface="Lato"/>
              </a:rPr>
              <a:t>Calculate energy consumption of code segments</a:t>
            </a:r>
            <a:endParaRPr sz="1200">
              <a:latin typeface="Lato"/>
              <a:ea typeface="Lato"/>
              <a:cs typeface="Lato"/>
              <a:sym typeface="Lato"/>
            </a:endParaRPr>
          </a:p>
          <a:p>
            <a:pPr indent="-304800" lvl="0" marL="457200" marR="0" rtl="0" algn="l">
              <a:lnSpc>
                <a:spcPct val="100000"/>
              </a:lnSpc>
              <a:spcBef>
                <a:spcPts val="0"/>
              </a:spcBef>
              <a:spcAft>
                <a:spcPts val="0"/>
              </a:spcAft>
              <a:buSzPts val="1200"/>
              <a:buFont typeface="Lato"/>
              <a:buChar char="-"/>
            </a:pPr>
            <a:r>
              <a:rPr lang="en" sz="1200">
                <a:latin typeface="Lato"/>
                <a:ea typeface="Lato"/>
                <a:cs typeface="Lato"/>
                <a:sym typeface="Lato"/>
              </a:rPr>
              <a:t>Calculate carbon emissions</a:t>
            </a:r>
            <a:endParaRPr sz="1200">
              <a:latin typeface="Lato"/>
              <a:ea typeface="Lato"/>
              <a:cs typeface="Lato"/>
              <a:sym typeface="Lato"/>
            </a:endParaRPr>
          </a:p>
          <a:p>
            <a:pPr indent="-304800" lvl="0" marL="457200" marR="0" rtl="0" algn="l">
              <a:lnSpc>
                <a:spcPct val="100000"/>
              </a:lnSpc>
              <a:spcBef>
                <a:spcPts val="0"/>
              </a:spcBef>
              <a:spcAft>
                <a:spcPts val="0"/>
              </a:spcAft>
              <a:buSzPts val="1200"/>
              <a:buFont typeface="Lato"/>
              <a:buChar char="-"/>
            </a:pPr>
            <a:r>
              <a:rPr lang="en" sz="1200">
                <a:latin typeface="Lato"/>
                <a:ea typeface="Lato"/>
                <a:cs typeface="Lato"/>
                <a:sym typeface="Lato"/>
              </a:rPr>
              <a:t>Integration of extension with IDE</a:t>
            </a:r>
            <a:endParaRPr sz="1200">
              <a:latin typeface="Lato"/>
              <a:ea typeface="Lato"/>
              <a:cs typeface="Lato"/>
              <a:sym typeface="Lato"/>
            </a:endParaRPr>
          </a:p>
          <a:p>
            <a:pPr indent="0" lvl="0" marL="914400" marR="0" rtl="0" algn="l">
              <a:lnSpc>
                <a:spcPct val="100000"/>
              </a:lnSpc>
              <a:spcBef>
                <a:spcPts val="0"/>
              </a:spcBef>
              <a:spcAft>
                <a:spcPts val="0"/>
              </a:spcAft>
              <a:buNone/>
            </a:pPr>
            <a:r>
              <a:t/>
            </a:r>
            <a:endParaRPr sz="1200">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sz="1200">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sz="1200">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sz="1200">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sz="1200">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sz="1200">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sz="1200">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sz="1200">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sz="1200">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sz="1200">
              <a:latin typeface="Lato"/>
              <a:ea typeface="Lato"/>
              <a:cs typeface="Lato"/>
              <a:sym typeface="Lato"/>
            </a:endParaRPr>
          </a:p>
        </p:txBody>
      </p:sp>
      <p:pic>
        <p:nvPicPr>
          <p:cNvPr descr="Icon&#10;&#10;Description automatically generated" id="441" name="Google Shape;441;p6"/>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
        <p:nvSpPr>
          <p:cNvPr id="442" name="Google Shape;44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3" name="Google Shape;443;p6"/>
          <p:cNvPicPr preferRelativeResize="0"/>
          <p:nvPr/>
        </p:nvPicPr>
        <p:blipFill>
          <a:blip r:embed="rId4">
            <a:alphaModFix/>
          </a:blip>
          <a:stretch>
            <a:fillRect/>
          </a:stretch>
        </p:blipFill>
        <p:spPr>
          <a:xfrm>
            <a:off x="1998050" y="2391500"/>
            <a:ext cx="5144201" cy="245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449" name="Google Shape;449;p7"/>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rPr b="1" lang="en">
                <a:solidFill>
                  <a:srgbClr val="222222"/>
                </a:solidFill>
                <a:highlight>
                  <a:schemeClr val="lt1"/>
                </a:highlight>
                <a:latin typeface="Lato"/>
                <a:ea typeface="Lato"/>
                <a:cs typeface="Lato"/>
                <a:sym typeface="Lato"/>
              </a:rPr>
              <a:t>Key Differentiators</a:t>
            </a:r>
            <a:endParaRPr b="1">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Contribution to green software development </a:t>
            </a:r>
            <a:endParaRPr>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Extensibility to compare the energy </a:t>
            </a:r>
            <a:r>
              <a:rPr lang="en">
                <a:solidFill>
                  <a:srgbClr val="222222"/>
                </a:solidFill>
                <a:highlight>
                  <a:schemeClr val="lt1"/>
                </a:highlight>
                <a:latin typeface="Lato"/>
                <a:ea typeface="Lato"/>
                <a:cs typeface="Lato"/>
                <a:sym typeface="Lato"/>
              </a:rPr>
              <a:t>friendly</a:t>
            </a:r>
            <a:r>
              <a:rPr lang="en">
                <a:solidFill>
                  <a:srgbClr val="222222"/>
                </a:solidFill>
                <a:highlight>
                  <a:schemeClr val="lt1"/>
                </a:highlight>
                <a:latin typeface="Lato"/>
                <a:ea typeface="Lato"/>
                <a:cs typeface="Lato"/>
                <a:sym typeface="Lato"/>
              </a:rPr>
              <a:t> code</a:t>
            </a:r>
            <a:endParaRPr>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Usage to estimate the energy </a:t>
            </a:r>
            <a:r>
              <a:rPr lang="en">
                <a:solidFill>
                  <a:srgbClr val="222222"/>
                </a:solidFill>
                <a:highlight>
                  <a:schemeClr val="lt1"/>
                </a:highlight>
                <a:latin typeface="Lato"/>
                <a:ea typeface="Lato"/>
                <a:cs typeface="Lato"/>
                <a:sym typeface="Lato"/>
              </a:rPr>
              <a:t>consumption</a:t>
            </a:r>
            <a:r>
              <a:rPr lang="en">
                <a:solidFill>
                  <a:srgbClr val="222222"/>
                </a:solidFill>
                <a:highlight>
                  <a:schemeClr val="lt1"/>
                </a:highlight>
                <a:latin typeface="Lato"/>
                <a:ea typeface="Lato"/>
                <a:cs typeface="Lato"/>
                <a:sym typeface="Lato"/>
              </a:rPr>
              <a:t> from software development</a:t>
            </a:r>
            <a:endParaRPr>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Not many existing tools in market to know carbon emissions of code segments</a:t>
            </a:r>
            <a:endParaRPr>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t/>
            </a:r>
            <a:endParaRPr>
              <a:solidFill>
                <a:srgbClr val="222222"/>
              </a:solidFill>
              <a:highlight>
                <a:schemeClr val="lt1"/>
              </a:highlight>
              <a:latin typeface="Lato"/>
              <a:ea typeface="Lato"/>
              <a:cs typeface="Lato"/>
              <a:sym typeface="Lato"/>
            </a:endParaRPr>
          </a:p>
          <a:p>
            <a:pPr indent="0" lvl="0" marL="0" rtl="0" algn="l">
              <a:spcBef>
                <a:spcPts val="0"/>
              </a:spcBef>
              <a:spcAft>
                <a:spcPts val="0"/>
              </a:spcAft>
              <a:buClr>
                <a:srgbClr val="000000"/>
              </a:buClr>
              <a:buSzPts val="1400"/>
              <a:buFont typeface="Arial"/>
              <a:buNone/>
            </a:pPr>
            <a:r>
              <a:rPr b="1" lang="en">
                <a:solidFill>
                  <a:srgbClr val="222222"/>
                </a:solidFill>
                <a:highlight>
                  <a:schemeClr val="lt1"/>
                </a:highlight>
                <a:latin typeface="Lato"/>
                <a:ea typeface="Lato"/>
                <a:cs typeface="Lato"/>
                <a:sym typeface="Lato"/>
              </a:rPr>
              <a:t>Adoption Plan</a:t>
            </a:r>
            <a:endParaRPr b="1">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Plan to release Alpha version to 7 selected users to get feedback (5 Developers, 2 QA) - This version will be deployed on the resources used from Hackathon</a:t>
            </a:r>
            <a:endParaRPr>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Feedback will be based on Usability of interface and usefulness of insights generated - Incorporate feedback</a:t>
            </a:r>
            <a:endParaRPr>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Char char="-"/>
            </a:pPr>
            <a:r>
              <a:rPr lang="en">
                <a:solidFill>
                  <a:srgbClr val="222222"/>
                </a:solidFill>
                <a:highlight>
                  <a:schemeClr val="lt1"/>
                </a:highlight>
                <a:latin typeface="Lato"/>
                <a:ea typeface="Lato"/>
                <a:cs typeface="Lato"/>
                <a:sym typeface="Lato"/>
              </a:rPr>
              <a:t>For adoption of final version - Publish the version on open source GIT repo with detailed steps for integration and keep it open for community contribution</a:t>
            </a:r>
            <a:endParaRPr>
              <a:solidFill>
                <a:srgbClr val="222222"/>
              </a:solidFill>
              <a:highlight>
                <a:srgbClr val="FFFFFF"/>
              </a:highlight>
              <a:latin typeface="Lato"/>
              <a:ea typeface="Lato"/>
              <a:cs typeface="Lato"/>
              <a:sym typeface="Lato"/>
            </a:endParaRPr>
          </a:p>
        </p:txBody>
      </p:sp>
      <p:pic>
        <p:nvPicPr>
          <p:cNvPr descr="Icon&#10;&#10;Description automatically generated" id="450" name="Google Shape;450;p7"/>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
        <p:nvSpPr>
          <p:cNvPr id="451" name="Google Shape;45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9"/>
          <p:cNvSpPr txBox="1"/>
          <p:nvPr>
            <p:ph type="title"/>
          </p:nvPr>
        </p:nvSpPr>
        <p:spPr>
          <a:xfrm>
            <a:off x="378400" y="1283025"/>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Thank You</a:t>
            </a:r>
            <a:endParaRPr sz="3600"/>
          </a:p>
        </p:txBody>
      </p:sp>
      <p:sp>
        <p:nvSpPr>
          <p:cNvPr id="457" name="Google Shape;457;p9"/>
          <p:cNvSpPr txBox="1"/>
          <p:nvPr>
            <p:ph idx="1" type="subTitle"/>
          </p:nvPr>
        </p:nvSpPr>
        <p:spPr>
          <a:xfrm>
            <a:off x="378400" y="2325325"/>
            <a:ext cx="4559100" cy="19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500">
                <a:solidFill>
                  <a:schemeClr val="lt1"/>
                </a:solidFill>
              </a:rPr>
              <a:t>Divyanshi Mangal</a:t>
            </a:r>
            <a:endParaRPr sz="1500">
              <a:solidFill>
                <a:schemeClr val="lt1"/>
              </a:solidFill>
            </a:endParaRPr>
          </a:p>
          <a:p>
            <a:pPr indent="0" lvl="0" marL="0" rtl="0" algn="l">
              <a:spcBef>
                <a:spcPts val="1600"/>
              </a:spcBef>
              <a:spcAft>
                <a:spcPts val="0"/>
              </a:spcAft>
              <a:buSzPts val="1800"/>
              <a:buNone/>
            </a:pPr>
            <a:r>
              <a:rPr lang="en" sz="1500">
                <a:solidFill>
                  <a:schemeClr val="lt1"/>
                </a:solidFill>
              </a:rPr>
              <a:t>Harshada Modak</a:t>
            </a:r>
            <a:endParaRPr sz="1500">
              <a:solidFill>
                <a:schemeClr val="lt1"/>
              </a:solidFill>
            </a:endParaRPr>
          </a:p>
          <a:p>
            <a:pPr indent="0" lvl="0" marL="0" rtl="0" algn="l">
              <a:spcBef>
                <a:spcPts val="1600"/>
              </a:spcBef>
              <a:spcAft>
                <a:spcPts val="0"/>
              </a:spcAft>
              <a:buSzPts val="1800"/>
              <a:buNone/>
            </a:pPr>
            <a:r>
              <a:rPr lang="en" sz="1500">
                <a:solidFill>
                  <a:schemeClr val="lt1"/>
                </a:solidFill>
              </a:rPr>
              <a:t>Preeti Solanki</a:t>
            </a:r>
            <a:endParaRPr sz="1500">
              <a:solidFill>
                <a:schemeClr val="lt1"/>
              </a:solidFill>
            </a:endParaRPr>
          </a:p>
          <a:p>
            <a:pPr indent="0" lvl="0" marL="0" rtl="0" algn="l">
              <a:spcBef>
                <a:spcPts val="1600"/>
              </a:spcBef>
              <a:spcAft>
                <a:spcPts val="1600"/>
              </a:spcAft>
              <a:buSzPts val="1800"/>
              <a:buNone/>
            </a:pPr>
            <a:r>
              <a:rPr lang="en" sz="1500">
                <a:solidFill>
                  <a:schemeClr val="lt1"/>
                </a:solidFill>
              </a:rPr>
              <a:t>Snehal Jagtap</a:t>
            </a:r>
            <a:endParaRPr sz="1500"/>
          </a:p>
        </p:txBody>
      </p:sp>
      <p:pic>
        <p:nvPicPr>
          <p:cNvPr descr="Icon&#10;&#10;Description automatically generated" id="458" name="Google Shape;458;p9"/>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
        <p:nvSpPr>
          <p:cNvPr id="459" name="Google Shape;459;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Harshada Modak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TI Template:3\TI Template:3</vt:lpwstr>
  </property>
  <property fmtid="{D5CDD505-2E9C-101B-9397-08002B2CF9AE}" pid="3" name="ClassificationContentMarkingFooterText">
    <vt:lpwstr>SLB-Private</vt:lpwstr>
  </property>
</Properties>
</file>