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257" r:id="rId2"/>
    <p:sldId id="258" r:id="rId3"/>
    <p:sldId id="276" r:id="rId4"/>
    <p:sldId id="277" r:id="rId5"/>
    <p:sldId id="27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3F858-43B1-4002-A7DA-9E48800F411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3D8E423-93CF-408B-87EB-FE977662B512}">
      <dgm:prSet phldrT="[Text]"/>
      <dgm:spPr/>
      <dgm:t>
        <a:bodyPr/>
        <a:lstStyle/>
        <a:p>
          <a:r>
            <a:rPr lang="en-US" dirty="0"/>
            <a:t>Data Pre-processing </a:t>
          </a:r>
        </a:p>
      </dgm:t>
    </dgm:pt>
    <dgm:pt modelId="{43434C5F-FB2E-44DB-B8BC-9345DDF97A2B}" type="parTrans" cxnId="{DA128883-8DB5-4A0D-B097-76BAED893F5B}">
      <dgm:prSet/>
      <dgm:spPr/>
      <dgm:t>
        <a:bodyPr/>
        <a:lstStyle/>
        <a:p>
          <a:endParaRPr lang="en-US"/>
        </a:p>
      </dgm:t>
    </dgm:pt>
    <dgm:pt modelId="{E8996A3C-F390-421F-A8E4-7CD5A3296AAB}" type="sibTrans" cxnId="{DA128883-8DB5-4A0D-B097-76BAED893F5B}">
      <dgm:prSet/>
      <dgm:spPr/>
      <dgm:t>
        <a:bodyPr/>
        <a:lstStyle/>
        <a:p>
          <a:endParaRPr lang="en-US"/>
        </a:p>
      </dgm:t>
    </dgm:pt>
    <dgm:pt modelId="{875C87BD-CE38-4F10-8358-957F8FB3A98C}" type="asst">
      <dgm:prSet phldrT="[Text]"/>
      <dgm:spPr/>
      <dgm:t>
        <a:bodyPr/>
        <a:lstStyle/>
        <a:p>
          <a:r>
            <a:rPr lang="en-US" dirty="0"/>
            <a:t>Data Visualization &amp; Feature Scaling</a:t>
          </a:r>
        </a:p>
      </dgm:t>
    </dgm:pt>
    <dgm:pt modelId="{B72C549E-DD8A-4156-8BF2-AA6CF94497A8}" type="parTrans" cxnId="{5C0F8DEE-E4FA-42E6-8F07-8D1B58B82540}">
      <dgm:prSet/>
      <dgm:spPr/>
      <dgm:t>
        <a:bodyPr/>
        <a:lstStyle/>
        <a:p>
          <a:endParaRPr lang="en-US"/>
        </a:p>
      </dgm:t>
    </dgm:pt>
    <dgm:pt modelId="{37F06BB7-75B3-459A-8AF5-C6600068EC89}" type="sibTrans" cxnId="{5C0F8DEE-E4FA-42E6-8F07-8D1B58B82540}">
      <dgm:prSet/>
      <dgm:spPr/>
      <dgm:t>
        <a:bodyPr/>
        <a:lstStyle/>
        <a:p>
          <a:endParaRPr lang="en-US"/>
        </a:p>
      </dgm:t>
    </dgm:pt>
    <dgm:pt modelId="{9FF05161-E3BF-422A-8C5C-CC0E31F25AB1}">
      <dgm:prSet phldrT="[Text]"/>
      <dgm:spPr/>
      <dgm:t>
        <a:bodyPr/>
        <a:lstStyle/>
        <a:p>
          <a:r>
            <a:rPr lang="en-US" dirty="0"/>
            <a:t>Try different ML classifiers</a:t>
          </a:r>
        </a:p>
      </dgm:t>
    </dgm:pt>
    <dgm:pt modelId="{F91A49DD-51C9-4E96-AE0F-97BA2B1B15E0}" type="parTrans" cxnId="{9CE43D45-62B1-4E4A-AA5F-90DA8A6F0921}">
      <dgm:prSet/>
      <dgm:spPr/>
      <dgm:t>
        <a:bodyPr/>
        <a:lstStyle/>
        <a:p>
          <a:endParaRPr lang="en-US"/>
        </a:p>
      </dgm:t>
    </dgm:pt>
    <dgm:pt modelId="{DFCE93EA-DE31-47E3-9765-7F3123745360}" type="sibTrans" cxnId="{9CE43D45-62B1-4E4A-AA5F-90DA8A6F0921}">
      <dgm:prSet/>
      <dgm:spPr/>
      <dgm:t>
        <a:bodyPr/>
        <a:lstStyle/>
        <a:p>
          <a:endParaRPr lang="en-US"/>
        </a:p>
      </dgm:t>
    </dgm:pt>
    <dgm:pt modelId="{E75ACC92-BCB0-45E1-AD77-4BB55435EA39}">
      <dgm:prSet phldrT="[Text]"/>
      <dgm:spPr/>
      <dgm:t>
        <a:bodyPr/>
        <a:lstStyle/>
        <a:p>
          <a:r>
            <a:rPr lang="en-US" dirty="0"/>
            <a:t>Best Model Output</a:t>
          </a:r>
        </a:p>
      </dgm:t>
    </dgm:pt>
    <dgm:pt modelId="{3D958EF7-9C81-4EB9-891C-77982892B2AF}" type="parTrans" cxnId="{B3B456F6-B0EA-4594-B340-DA08D6CCE583}">
      <dgm:prSet/>
      <dgm:spPr/>
      <dgm:t>
        <a:bodyPr/>
        <a:lstStyle/>
        <a:p>
          <a:endParaRPr lang="en-US"/>
        </a:p>
      </dgm:t>
    </dgm:pt>
    <dgm:pt modelId="{B967F7F6-D10D-4BC0-9BDE-410B221A7D78}" type="sibTrans" cxnId="{B3B456F6-B0EA-4594-B340-DA08D6CCE583}">
      <dgm:prSet/>
      <dgm:spPr/>
      <dgm:t>
        <a:bodyPr/>
        <a:lstStyle/>
        <a:p>
          <a:endParaRPr lang="en-US"/>
        </a:p>
      </dgm:t>
    </dgm:pt>
    <dgm:pt modelId="{3EBD9455-AB0A-4FBA-9687-669857DB9D8C}">
      <dgm:prSet phldrT="[Text]"/>
      <dgm:spPr/>
      <dgm:t>
        <a:bodyPr/>
        <a:lstStyle/>
        <a:p>
          <a:r>
            <a:rPr lang="en-US" dirty="0"/>
            <a:t>Draw Inferences</a:t>
          </a:r>
        </a:p>
      </dgm:t>
    </dgm:pt>
    <dgm:pt modelId="{82E5FC84-2CE2-43B9-B131-FFA9E51EBFC0}" type="parTrans" cxnId="{529552A7-E4EC-406A-B2C3-6457A5908207}">
      <dgm:prSet/>
      <dgm:spPr/>
      <dgm:t>
        <a:bodyPr/>
        <a:lstStyle/>
        <a:p>
          <a:endParaRPr lang="en-US"/>
        </a:p>
      </dgm:t>
    </dgm:pt>
    <dgm:pt modelId="{749E8B62-969D-4A13-8EBA-8A77F97AB577}" type="sibTrans" cxnId="{529552A7-E4EC-406A-B2C3-6457A5908207}">
      <dgm:prSet/>
      <dgm:spPr/>
      <dgm:t>
        <a:bodyPr/>
        <a:lstStyle/>
        <a:p>
          <a:endParaRPr lang="en-US"/>
        </a:p>
      </dgm:t>
    </dgm:pt>
    <dgm:pt modelId="{D8FF3927-93BA-481B-BB5B-53CC61435C11}" type="pres">
      <dgm:prSet presAssocID="{F1D3F858-43B1-4002-A7DA-9E48800F411C}" presName="hierChild1" presStyleCnt="0">
        <dgm:presLayoutVars>
          <dgm:orgChart val="1"/>
          <dgm:chPref val="1"/>
          <dgm:dir/>
          <dgm:animOne val="branch"/>
          <dgm:animLvl val="lvl"/>
          <dgm:resizeHandles/>
        </dgm:presLayoutVars>
      </dgm:prSet>
      <dgm:spPr/>
    </dgm:pt>
    <dgm:pt modelId="{84EA113A-1B4E-4D63-8113-7115BB942257}" type="pres">
      <dgm:prSet presAssocID="{13D8E423-93CF-408B-87EB-FE977662B512}" presName="hierRoot1" presStyleCnt="0">
        <dgm:presLayoutVars>
          <dgm:hierBranch val="init"/>
        </dgm:presLayoutVars>
      </dgm:prSet>
      <dgm:spPr/>
    </dgm:pt>
    <dgm:pt modelId="{EBD19D46-63C2-4558-8825-4B5D8CF75B20}" type="pres">
      <dgm:prSet presAssocID="{13D8E423-93CF-408B-87EB-FE977662B512}" presName="rootComposite1" presStyleCnt="0"/>
      <dgm:spPr/>
    </dgm:pt>
    <dgm:pt modelId="{C0ABD60D-4E30-414C-AA4B-CF1D2CA57763}" type="pres">
      <dgm:prSet presAssocID="{13D8E423-93CF-408B-87EB-FE977662B512}" presName="rootText1" presStyleLbl="node0" presStyleIdx="0" presStyleCnt="1">
        <dgm:presLayoutVars>
          <dgm:chPref val="3"/>
        </dgm:presLayoutVars>
      </dgm:prSet>
      <dgm:spPr/>
    </dgm:pt>
    <dgm:pt modelId="{BD590426-1F73-40EF-A8AA-B58D1B3CACDC}" type="pres">
      <dgm:prSet presAssocID="{13D8E423-93CF-408B-87EB-FE977662B512}" presName="rootConnector1" presStyleLbl="node1" presStyleIdx="0" presStyleCnt="0"/>
      <dgm:spPr/>
    </dgm:pt>
    <dgm:pt modelId="{A2F9CDCD-9E1A-4C2B-B513-F82582F497CD}" type="pres">
      <dgm:prSet presAssocID="{13D8E423-93CF-408B-87EB-FE977662B512}" presName="hierChild2" presStyleCnt="0"/>
      <dgm:spPr/>
    </dgm:pt>
    <dgm:pt modelId="{0A154FC0-4300-4464-B2BB-CBF1D03DFADE}" type="pres">
      <dgm:prSet presAssocID="{F91A49DD-51C9-4E96-AE0F-97BA2B1B15E0}" presName="Name37" presStyleLbl="parChTrans1D2" presStyleIdx="0" presStyleCnt="4"/>
      <dgm:spPr/>
    </dgm:pt>
    <dgm:pt modelId="{BC80A71F-3C53-44FC-9174-D7069AC3C567}" type="pres">
      <dgm:prSet presAssocID="{9FF05161-E3BF-422A-8C5C-CC0E31F25AB1}" presName="hierRoot2" presStyleCnt="0">
        <dgm:presLayoutVars>
          <dgm:hierBranch val="init"/>
        </dgm:presLayoutVars>
      </dgm:prSet>
      <dgm:spPr/>
    </dgm:pt>
    <dgm:pt modelId="{328EB1F8-B2DF-4B87-A2E0-3C04795957A2}" type="pres">
      <dgm:prSet presAssocID="{9FF05161-E3BF-422A-8C5C-CC0E31F25AB1}" presName="rootComposite" presStyleCnt="0"/>
      <dgm:spPr/>
    </dgm:pt>
    <dgm:pt modelId="{0F95CF13-C81B-49DA-93A8-FDBEE80F5BD9}" type="pres">
      <dgm:prSet presAssocID="{9FF05161-E3BF-422A-8C5C-CC0E31F25AB1}" presName="rootText" presStyleLbl="node2" presStyleIdx="0" presStyleCnt="3">
        <dgm:presLayoutVars>
          <dgm:chPref val="3"/>
        </dgm:presLayoutVars>
      </dgm:prSet>
      <dgm:spPr/>
    </dgm:pt>
    <dgm:pt modelId="{F73EDFDC-0C12-44F0-8BEC-3A55FB400BF0}" type="pres">
      <dgm:prSet presAssocID="{9FF05161-E3BF-422A-8C5C-CC0E31F25AB1}" presName="rootConnector" presStyleLbl="node2" presStyleIdx="0" presStyleCnt="3"/>
      <dgm:spPr/>
    </dgm:pt>
    <dgm:pt modelId="{C1614D8A-A9BD-463E-A79A-5688F5B5362C}" type="pres">
      <dgm:prSet presAssocID="{9FF05161-E3BF-422A-8C5C-CC0E31F25AB1}" presName="hierChild4" presStyleCnt="0"/>
      <dgm:spPr/>
    </dgm:pt>
    <dgm:pt modelId="{E070B5BA-DF3E-4DEA-8F44-2CD8C3AA714F}" type="pres">
      <dgm:prSet presAssocID="{9FF05161-E3BF-422A-8C5C-CC0E31F25AB1}" presName="hierChild5" presStyleCnt="0"/>
      <dgm:spPr/>
    </dgm:pt>
    <dgm:pt modelId="{85489036-F022-4C76-B001-DFBC4E0E7EB4}" type="pres">
      <dgm:prSet presAssocID="{3D958EF7-9C81-4EB9-891C-77982892B2AF}" presName="Name37" presStyleLbl="parChTrans1D2" presStyleIdx="1" presStyleCnt="4"/>
      <dgm:spPr/>
    </dgm:pt>
    <dgm:pt modelId="{B0D15313-4BEC-4B27-911B-EF26F745F1E7}" type="pres">
      <dgm:prSet presAssocID="{E75ACC92-BCB0-45E1-AD77-4BB55435EA39}" presName="hierRoot2" presStyleCnt="0">
        <dgm:presLayoutVars>
          <dgm:hierBranch val="init"/>
        </dgm:presLayoutVars>
      </dgm:prSet>
      <dgm:spPr/>
    </dgm:pt>
    <dgm:pt modelId="{F1CDEA25-D575-4DD6-AD56-84F0677C48F2}" type="pres">
      <dgm:prSet presAssocID="{E75ACC92-BCB0-45E1-AD77-4BB55435EA39}" presName="rootComposite" presStyleCnt="0"/>
      <dgm:spPr/>
    </dgm:pt>
    <dgm:pt modelId="{D3F65EF2-5B33-4232-A650-1E5ACCD95DCC}" type="pres">
      <dgm:prSet presAssocID="{E75ACC92-BCB0-45E1-AD77-4BB55435EA39}" presName="rootText" presStyleLbl="node2" presStyleIdx="1" presStyleCnt="3">
        <dgm:presLayoutVars>
          <dgm:chPref val="3"/>
        </dgm:presLayoutVars>
      </dgm:prSet>
      <dgm:spPr/>
    </dgm:pt>
    <dgm:pt modelId="{FF12D284-5128-42BE-B758-ECD1489B2077}" type="pres">
      <dgm:prSet presAssocID="{E75ACC92-BCB0-45E1-AD77-4BB55435EA39}" presName="rootConnector" presStyleLbl="node2" presStyleIdx="1" presStyleCnt="3"/>
      <dgm:spPr/>
    </dgm:pt>
    <dgm:pt modelId="{8D59509A-A72D-4DCF-BC31-7FE30EB30EBB}" type="pres">
      <dgm:prSet presAssocID="{E75ACC92-BCB0-45E1-AD77-4BB55435EA39}" presName="hierChild4" presStyleCnt="0"/>
      <dgm:spPr/>
    </dgm:pt>
    <dgm:pt modelId="{FD3B9AE0-D16F-4BB2-81E0-D3C665A124DB}" type="pres">
      <dgm:prSet presAssocID="{E75ACC92-BCB0-45E1-AD77-4BB55435EA39}" presName="hierChild5" presStyleCnt="0"/>
      <dgm:spPr/>
    </dgm:pt>
    <dgm:pt modelId="{F0C944D9-554B-4A49-A613-B74951B06964}" type="pres">
      <dgm:prSet presAssocID="{82E5FC84-2CE2-43B9-B131-FFA9E51EBFC0}" presName="Name37" presStyleLbl="parChTrans1D2" presStyleIdx="2" presStyleCnt="4"/>
      <dgm:spPr/>
    </dgm:pt>
    <dgm:pt modelId="{22CB66E8-FEDF-4F27-B622-39C933730BC4}" type="pres">
      <dgm:prSet presAssocID="{3EBD9455-AB0A-4FBA-9687-669857DB9D8C}" presName="hierRoot2" presStyleCnt="0">
        <dgm:presLayoutVars>
          <dgm:hierBranch val="init"/>
        </dgm:presLayoutVars>
      </dgm:prSet>
      <dgm:spPr/>
    </dgm:pt>
    <dgm:pt modelId="{763FEB7D-586B-43AE-838D-63EEE202012E}" type="pres">
      <dgm:prSet presAssocID="{3EBD9455-AB0A-4FBA-9687-669857DB9D8C}" presName="rootComposite" presStyleCnt="0"/>
      <dgm:spPr/>
    </dgm:pt>
    <dgm:pt modelId="{139FBB3D-67D7-4545-9BAD-B5059C188B49}" type="pres">
      <dgm:prSet presAssocID="{3EBD9455-AB0A-4FBA-9687-669857DB9D8C}" presName="rootText" presStyleLbl="node2" presStyleIdx="2" presStyleCnt="3">
        <dgm:presLayoutVars>
          <dgm:chPref val="3"/>
        </dgm:presLayoutVars>
      </dgm:prSet>
      <dgm:spPr/>
    </dgm:pt>
    <dgm:pt modelId="{666ABBC6-7D7B-4D57-9A0E-71A0A07F62E2}" type="pres">
      <dgm:prSet presAssocID="{3EBD9455-AB0A-4FBA-9687-669857DB9D8C}" presName="rootConnector" presStyleLbl="node2" presStyleIdx="2" presStyleCnt="3"/>
      <dgm:spPr/>
    </dgm:pt>
    <dgm:pt modelId="{AE53842B-6693-414F-8CC4-CFC94EF6DEC8}" type="pres">
      <dgm:prSet presAssocID="{3EBD9455-AB0A-4FBA-9687-669857DB9D8C}" presName="hierChild4" presStyleCnt="0"/>
      <dgm:spPr/>
    </dgm:pt>
    <dgm:pt modelId="{82D0D911-FD13-446A-B4CF-4247608A42C0}" type="pres">
      <dgm:prSet presAssocID="{3EBD9455-AB0A-4FBA-9687-669857DB9D8C}" presName="hierChild5" presStyleCnt="0"/>
      <dgm:spPr/>
    </dgm:pt>
    <dgm:pt modelId="{F8D588DA-4F84-440D-BA74-C85249984AD2}" type="pres">
      <dgm:prSet presAssocID="{13D8E423-93CF-408B-87EB-FE977662B512}" presName="hierChild3" presStyleCnt="0"/>
      <dgm:spPr/>
    </dgm:pt>
    <dgm:pt modelId="{CD003F81-31C2-44AF-A798-865EA14F5604}" type="pres">
      <dgm:prSet presAssocID="{B72C549E-DD8A-4156-8BF2-AA6CF94497A8}" presName="Name111" presStyleLbl="parChTrans1D2" presStyleIdx="3" presStyleCnt="4"/>
      <dgm:spPr/>
    </dgm:pt>
    <dgm:pt modelId="{B0675888-9DBE-4518-BB13-42FB521B2B4C}" type="pres">
      <dgm:prSet presAssocID="{875C87BD-CE38-4F10-8358-957F8FB3A98C}" presName="hierRoot3" presStyleCnt="0">
        <dgm:presLayoutVars>
          <dgm:hierBranch val="init"/>
        </dgm:presLayoutVars>
      </dgm:prSet>
      <dgm:spPr/>
    </dgm:pt>
    <dgm:pt modelId="{6A386FFF-740B-41C6-BCF1-19A173DE3929}" type="pres">
      <dgm:prSet presAssocID="{875C87BD-CE38-4F10-8358-957F8FB3A98C}" presName="rootComposite3" presStyleCnt="0"/>
      <dgm:spPr/>
    </dgm:pt>
    <dgm:pt modelId="{8E3FED6E-FFD4-4FA2-9037-76B3421120AE}" type="pres">
      <dgm:prSet presAssocID="{875C87BD-CE38-4F10-8358-957F8FB3A98C}" presName="rootText3" presStyleLbl="asst1" presStyleIdx="0" presStyleCnt="1">
        <dgm:presLayoutVars>
          <dgm:chPref val="3"/>
        </dgm:presLayoutVars>
      </dgm:prSet>
      <dgm:spPr/>
    </dgm:pt>
    <dgm:pt modelId="{49983E9B-DAC6-48F5-A184-6F2ADBFA2B3D}" type="pres">
      <dgm:prSet presAssocID="{875C87BD-CE38-4F10-8358-957F8FB3A98C}" presName="rootConnector3" presStyleLbl="asst1" presStyleIdx="0" presStyleCnt="1"/>
      <dgm:spPr/>
    </dgm:pt>
    <dgm:pt modelId="{DFA52DB3-74F6-4197-9C53-0A5AA26924D4}" type="pres">
      <dgm:prSet presAssocID="{875C87BD-CE38-4F10-8358-957F8FB3A98C}" presName="hierChild6" presStyleCnt="0"/>
      <dgm:spPr/>
    </dgm:pt>
    <dgm:pt modelId="{A227AB52-A3D2-4AF2-AEF6-A2DE95D2B0BD}" type="pres">
      <dgm:prSet presAssocID="{875C87BD-CE38-4F10-8358-957F8FB3A98C}" presName="hierChild7" presStyleCnt="0"/>
      <dgm:spPr/>
    </dgm:pt>
  </dgm:ptLst>
  <dgm:cxnLst>
    <dgm:cxn modelId="{32524905-DA0B-47FD-BB0A-81D3490E4A2D}" type="presOf" srcId="{B72C549E-DD8A-4156-8BF2-AA6CF94497A8}" destId="{CD003F81-31C2-44AF-A798-865EA14F5604}" srcOrd="0" destOrd="0" presId="urn:microsoft.com/office/officeart/2005/8/layout/orgChart1"/>
    <dgm:cxn modelId="{C48C5124-C103-4F19-B290-A6354EAA5666}" type="presOf" srcId="{F91A49DD-51C9-4E96-AE0F-97BA2B1B15E0}" destId="{0A154FC0-4300-4464-B2BB-CBF1D03DFADE}" srcOrd="0" destOrd="0" presId="urn:microsoft.com/office/officeart/2005/8/layout/orgChart1"/>
    <dgm:cxn modelId="{B9B63B2E-131C-466E-A03C-91139A5A5840}" type="presOf" srcId="{F1D3F858-43B1-4002-A7DA-9E48800F411C}" destId="{D8FF3927-93BA-481B-BB5B-53CC61435C11}" srcOrd="0" destOrd="0" presId="urn:microsoft.com/office/officeart/2005/8/layout/orgChart1"/>
    <dgm:cxn modelId="{9682C42E-2FE7-4C1D-8196-59384AB831F9}" type="presOf" srcId="{875C87BD-CE38-4F10-8358-957F8FB3A98C}" destId="{49983E9B-DAC6-48F5-A184-6F2ADBFA2B3D}" srcOrd="1" destOrd="0" presId="urn:microsoft.com/office/officeart/2005/8/layout/orgChart1"/>
    <dgm:cxn modelId="{4880C336-7AA0-458C-A309-07F9248911E9}" type="presOf" srcId="{3D958EF7-9C81-4EB9-891C-77982892B2AF}" destId="{85489036-F022-4C76-B001-DFBC4E0E7EB4}" srcOrd="0" destOrd="0" presId="urn:microsoft.com/office/officeart/2005/8/layout/orgChart1"/>
    <dgm:cxn modelId="{634D0E40-BDEC-444A-9DE7-2BC6D93A2097}" type="presOf" srcId="{9FF05161-E3BF-422A-8C5C-CC0E31F25AB1}" destId="{0F95CF13-C81B-49DA-93A8-FDBEE80F5BD9}" srcOrd="0" destOrd="0" presId="urn:microsoft.com/office/officeart/2005/8/layout/orgChart1"/>
    <dgm:cxn modelId="{9E6FCA5C-4E05-4606-91F7-261CEF7F39DB}" type="presOf" srcId="{82E5FC84-2CE2-43B9-B131-FFA9E51EBFC0}" destId="{F0C944D9-554B-4A49-A613-B74951B06964}" srcOrd="0" destOrd="0" presId="urn:microsoft.com/office/officeart/2005/8/layout/orgChart1"/>
    <dgm:cxn modelId="{9CE43D45-62B1-4E4A-AA5F-90DA8A6F0921}" srcId="{13D8E423-93CF-408B-87EB-FE977662B512}" destId="{9FF05161-E3BF-422A-8C5C-CC0E31F25AB1}" srcOrd="1" destOrd="0" parTransId="{F91A49DD-51C9-4E96-AE0F-97BA2B1B15E0}" sibTransId="{DFCE93EA-DE31-47E3-9765-7F3123745360}"/>
    <dgm:cxn modelId="{41E71252-22EB-4384-B60E-ACC26C5444D9}" type="presOf" srcId="{E75ACC92-BCB0-45E1-AD77-4BB55435EA39}" destId="{D3F65EF2-5B33-4232-A650-1E5ACCD95DCC}" srcOrd="0" destOrd="0" presId="urn:microsoft.com/office/officeart/2005/8/layout/orgChart1"/>
    <dgm:cxn modelId="{20467056-552A-43D0-A977-B8818B54E36B}" type="presOf" srcId="{E75ACC92-BCB0-45E1-AD77-4BB55435EA39}" destId="{FF12D284-5128-42BE-B758-ECD1489B2077}" srcOrd="1" destOrd="0" presId="urn:microsoft.com/office/officeart/2005/8/layout/orgChart1"/>
    <dgm:cxn modelId="{DA128883-8DB5-4A0D-B097-76BAED893F5B}" srcId="{F1D3F858-43B1-4002-A7DA-9E48800F411C}" destId="{13D8E423-93CF-408B-87EB-FE977662B512}" srcOrd="0" destOrd="0" parTransId="{43434C5F-FB2E-44DB-B8BC-9345DDF97A2B}" sibTransId="{E8996A3C-F390-421F-A8E4-7CD5A3296AAB}"/>
    <dgm:cxn modelId="{43AF739B-2B98-4C67-859E-998EB0544DF2}" type="presOf" srcId="{3EBD9455-AB0A-4FBA-9687-669857DB9D8C}" destId="{666ABBC6-7D7B-4D57-9A0E-71A0A07F62E2}" srcOrd="1" destOrd="0" presId="urn:microsoft.com/office/officeart/2005/8/layout/orgChart1"/>
    <dgm:cxn modelId="{2F7B5FA0-B9F4-4B47-8225-657E74593EFC}" type="presOf" srcId="{13D8E423-93CF-408B-87EB-FE977662B512}" destId="{BD590426-1F73-40EF-A8AA-B58D1B3CACDC}" srcOrd="1" destOrd="0" presId="urn:microsoft.com/office/officeart/2005/8/layout/orgChart1"/>
    <dgm:cxn modelId="{529552A7-E4EC-406A-B2C3-6457A5908207}" srcId="{13D8E423-93CF-408B-87EB-FE977662B512}" destId="{3EBD9455-AB0A-4FBA-9687-669857DB9D8C}" srcOrd="3" destOrd="0" parTransId="{82E5FC84-2CE2-43B9-B131-FFA9E51EBFC0}" sibTransId="{749E8B62-969D-4A13-8EBA-8A77F97AB577}"/>
    <dgm:cxn modelId="{BEA99DBD-1639-4053-BC39-23B443D011D2}" type="presOf" srcId="{3EBD9455-AB0A-4FBA-9687-669857DB9D8C}" destId="{139FBB3D-67D7-4545-9BAD-B5059C188B49}" srcOrd="0" destOrd="0" presId="urn:microsoft.com/office/officeart/2005/8/layout/orgChart1"/>
    <dgm:cxn modelId="{F3B7C0CF-5A5E-4FD1-8132-CFE89D26C9DD}" type="presOf" srcId="{13D8E423-93CF-408B-87EB-FE977662B512}" destId="{C0ABD60D-4E30-414C-AA4B-CF1D2CA57763}" srcOrd="0" destOrd="0" presId="urn:microsoft.com/office/officeart/2005/8/layout/orgChart1"/>
    <dgm:cxn modelId="{529163E1-EC82-4CAB-927F-A40AAC4C2D69}" type="presOf" srcId="{875C87BD-CE38-4F10-8358-957F8FB3A98C}" destId="{8E3FED6E-FFD4-4FA2-9037-76B3421120AE}" srcOrd="0" destOrd="0" presId="urn:microsoft.com/office/officeart/2005/8/layout/orgChart1"/>
    <dgm:cxn modelId="{2008FCED-7145-4081-B94E-3DB5FE1716D6}" type="presOf" srcId="{9FF05161-E3BF-422A-8C5C-CC0E31F25AB1}" destId="{F73EDFDC-0C12-44F0-8BEC-3A55FB400BF0}" srcOrd="1" destOrd="0" presId="urn:microsoft.com/office/officeart/2005/8/layout/orgChart1"/>
    <dgm:cxn modelId="{5C0F8DEE-E4FA-42E6-8F07-8D1B58B82540}" srcId="{13D8E423-93CF-408B-87EB-FE977662B512}" destId="{875C87BD-CE38-4F10-8358-957F8FB3A98C}" srcOrd="0" destOrd="0" parTransId="{B72C549E-DD8A-4156-8BF2-AA6CF94497A8}" sibTransId="{37F06BB7-75B3-459A-8AF5-C6600068EC89}"/>
    <dgm:cxn modelId="{B3B456F6-B0EA-4594-B340-DA08D6CCE583}" srcId="{13D8E423-93CF-408B-87EB-FE977662B512}" destId="{E75ACC92-BCB0-45E1-AD77-4BB55435EA39}" srcOrd="2" destOrd="0" parTransId="{3D958EF7-9C81-4EB9-891C-77982892B2AF}" sibTransId="{B967F7F6-D10D-4BC0-9BDE-410B221A7D78}"/>
    <dgm:cxn modelId="{69164364-4645-4CC9-9F6B-9861D47BD08A}" type="presParOf" srcId="{D8FF3927-93BA-481B-BB5B-53CC61435C11}" destId="{84EA113A-1B4E-4D63-8113-7115BB942257}" srcOrd="0" destOrd="0" presId="urn:microsoft.com/office/officeart/2005/8/layout/orgChart1"/>
    <dgm:cxn modelId="{A52F592A-3846-4CC5-B72A-5430A19E5F82}" type="presParOf" srcId="{84EA113A-1B4E-4D63-8113-7115BB942257}" destId="{EBD19D46-63C2-4558-8825-4B5D8CF75B20}" srcOrd="0" destOrd="0" presId="urn:microsoft.com/office/officeart/2005/8/layout/orgChart1"/>
    <dgm:cxn modelId="{6708F45D-76BD-4D33-BC1B-C4AE87297AD6}" type="presParOf" srcId="{EBD19D46-63C2-4558-8825-4B5D8CF75B20}" destId="{C0ABD60D-4E30-414C-AA4B-CF1D2CA57763}" srcOrd="0" destOrd="0" presId="urn:microsoft.com/office/officeart/2005/8/layout/orgChart1"/>
    <dgm:cxn modelId="{7B235E56-D7BD-426C-8133-0A896F91D425}" type="presParOf" srcId="{EBD19D46-63C2-4558-8825-4B5D8CF75B20}" destId="{BD590426-1F73-40EF-A8AA-B58D1B3CACDC}" srcOrd="1" destOrd="0" presId="urn:microsoft.com/office/officeart/2005/8/layout/orgChart1"/>
    <dgm:cxn modelId="{ACECE0B3-5180-4996-A049-A1D117383696}" type="presParOf" srcId="{84EA113A-1B4E-4D63-8113-7115BB942257}" destId="{A2F9CDCD-9E1A-4C2B-B513-F82582F497CD}" srcOrd="1" destOrd="0" presId="urn:microsoft.com/office/officeart/2005/8/layout/orgChart1"/>
    <dgm:cxn modelId="{098E8EA5-DF76-4B8E-8B4A-11518B6AAD79}" type="presParOf" srcId="{A2F9CDCD-9E1A-4C2B-B513-F82582F497CD}" destId="{0A154FC0-4300-4464-B2BB-CBF1D03DFADE}" srcOrd="0" destOrd="0" presId="urn:microsoft.com/office/officeart/2005/8/layout/orgChart1"/>
    <dgm:cxn modelId="{AF60EE39-8847-46E3-8935-3BADAF89DD3C}" type="presParOf" srcId="{A2F9CDCD-9E1A-4C2B-B513-F82582F497CD}" destId="{BC80A71F-3C53-44FC-9174-D7069AC3C567}" srcOrd="1" destOrd="0" presId="urn:microsoft.com/office/officeart/2005/8/layout/orgChart1"/>
    <dgm:cxn modelId="{C21BEC81-EEE6-4FD2-9C42-223FC324AA5C}" type="presParOf" srcId="{BC80A71F-3C53-44FC-9174-D7069AC3C567}" destId="{328EB1F8-B2DF-4B87-A2E0-3C04795957A2}" srcOrd="0" destOrd="0" presId="urn:microsoft.com/office/officeart/2005/8/layout/orgChart1"/>
    <dgm:cxn modelId="{BC97C7DD-5DFD-4AAB-8897-CEC4C452D628}" type="presParOf" srcId="{328EB1F8-B2DF-4B87-A2E0-3C04795957A2}" destId="{0F95CF13-C81B-49DA-93A8-FDBEE80F5BD9}" srcOrd="0" destOrd="0" presId="urn:microsoft.com/office/officeart/2005/8/layout/orgChart1"/>
    <dgm:cxn modelId="{85ABE7FF-32E4-4528-A7B5-005B5313C4E1}" type="presParOf" srcId="{328EB1F8-B2DF-4B87-A2E0-3C04795957A2}" destId="{F73EDFDC-0C12-44F0-8BEC-3A55FB400BF0}" srcOrd="1" destOrd="0" presId="urn:microsoft.com/office/officeart/2005/8/layout/orgChart1"/>
    <dgm:cxn modelId="{762DF909-A6F2-4F67-9543-ECB5B14E5F0D}" type="presParOf" srcId="{BC80A71F-3C53-44FC-9174-D7069AC3C567}" destId="{C1614D8A-A9BD-463E-A79A-5688F5B5362C}" srcOrd="1" destOrd="0" presId="urn:microsoft.com/office/officeart/2005/8/layout/orgChart1"/>
    <dgm:cxn modelId="{F3219C3C-3D80-45D0-ADEC-DBBD5361D5AE}" type="presParOf" srcId="{BC80A71F-3C53-44FC-9174-D7069AC3C567}" destId="{E070B5BA-DF3E-4DEA-8F44-2CD8C3AA714F}" srcOrd="2" destOrd="0" presId="urn:microsoft.com/office/officeart/2005/8/layout/orgChart1"/>
    <dgm:cxn modelId="{79288302-B4D2-410C-9A5A-0C8FE8FCC456}" type="presParOf" srcId="{A2F9CDCD-9E1A-4C2B-B513-F82582F497CD}" destId="{85489036-F022-4C76-B001-DFBC4E0E7EB4}" srcOrd="2" destOrd="0" presId="urn:microsoft.com/office/officeart/2005/8/layout/orgChart1"/>
    <dgm:cxn modelId="{89AB7841-32C8-454D-8713-E7D1C88C52C6}" type="presParOf" srcId="{A2F9CDCD-9E1A-4C2B-B513-F82582F497CD}" destId="{B0D15313-4BEC-4B27-911B-EF26F745F1E7}" srcOrd="3" destOrd="0" presId="urn:microsoft.com/office/officeart/2005/8/layout/orgChart1"/>
    <dgm:cxn modelId="{BA6A7FAA-29E8-40A1-B49E-2DEFA402EBAA}" type="presParOf" srcId="{B0D15313-4BEC-4B27-911B-EF26F745F1E7}" destId="{F1CDEA25-D575-4DD6-AD56-84F0677C48F2}" srcOrd="0" destOrd="0" presId="urn:microsoft.com/office/officeart/2005/8/layout/orgChart1"/>
    <dgm:cxn modelId="{C85B2CBA-DD22-4E91-9AD5-914A6CB6F38D}" type="presParOf" srcId="{F1CDEA25-D575-4DD6-AD56-84F0677C48F2}" destId="{D3F65EF2-5B33-4232-A650-1E5ACCD95DCC}" srcOrd="0" destOrd="0" presId="urn:microsoft.com/office/officeart/2005/8/layout/orgChart1"/>
    <dgm:cxn modelId="{DFE1CF29-A2FD-4753-8FF6-47A864DF4C61}" type="presParOf" srcId="{F1CDEA25-D575-4DD6-AD56-84F0677C48F2}" destId="{FF12D284-5128-42BE-B758-ECD1489B2077}" srcOrd="1" destOrd="0" presId="urn:microsoft.com/office/officeart/2005/8/layout/orgChart1"/>
    <dgm:cxn modelId="{C65E4A7D-3ED5-4042-A9B3-FD2E5B75B3B3}" type="presParOf" srcId="{B0D15313-4BEC-4B27-911B-EF26F745F1E7}" destId="{8D59509A-A72D-4DCF-BC31-7FE30EB30EBB}" srcOrd="1" destOrd="0" presId="urn:microsoft.com/office/officeart/2005/8/layout/orgChart1"/>
    <dgm:cxn modelId="{7E639D91-1AB4-4FB3-9688-7A6C693D8BA0}" type="presParOf" srcId="{B0D15313-4BEC-4B27-911B-EF26F745F1E7}" destId="{FD3B9AE0-D16F-4BB2-81E0-D3C665A124DB}" srcOrd="2" destOrd="0" presId="urn:microsoft.com/office/officeart/2005/8/layout/orgChart1"/>
    <dgm:cxn modelId="{4426DC11-3B89-4CE1-BED6-0F44BB3969B2}" type="presParOf" srcId="{A2F9CDCD-9E1A-4C2B-B513-F82582F497CD}" destId="{F0C944D9-554B-4A49-A613-B74951B06964}" srcOrd="4" destOrd="0" presId="urn:microsoft.com/office/officeart/2005/8/layout/orgChart1"/>
    <dgm:cxn modelId="{278FF6EF-9FC0-481A-ACB3-A7DFCA0D3BAA}" type="presParOf" srcId="{A2F9CDCD-9E1A-4C2B-B513-F82582F497CD}" destId="{22CB66E8-FEDF-4F27-B622-39C933730BC4}" srcOrd="5" destOrd="0" presId="urn:microsoft.com/office/officeart/2005/8/layout/orgChart1"/>
    <dgm:cxn modelId="{D0529C32-B365-4F44-8F18-FFF7888589AC}" type="presParOf" srcId="{22CB66E8-FEDF-4F27-B622-39C933730BC4}" destId="{763FEB7D-586B-43AE-838D-63EEE202012E}" srcOrd="0" destOrd="0" presId="urn:microsoft.com/office/officeart/2005/8/layout/orgChart1"/>
    <dgm:cxn modelId="{47FB9759-91FF-412C-ACA4-5B4421E16591}" type="presParOf" srcId="{763FEB7D-586B-43AE-838D-63EEE202012E}" destId="{139FBB3D-67D7-4545-9BAD-B5059C188B49}" srcOrd="0" destOrd="0" presId="urn:microsoft.com/office/officeart/2005/8/layout/orgChart1"/>
    <dgm:cxn modelId="{CBD526E6-686C-4E94-B4D6-C3BCC72DCA9D}" type="presParOf" srcId="{763FEB7D-586B-43AE-838D-63EEE202012E}" destId="{666ABBC6-7D7B-4D57-9A0E-71A0A07F62E2}" srcOrd="1" destOrd="0" presId="urn:microsoft.com/office/officeart/2005/8/layout/orgChart1"/>
    <dgm:cxn modelId="{74D24C5B-A045-4798-B419-1BC28335745E}" type="presParOf" srcId="{22CB66E8-FEDF-4F27-B622-39C933730BC4}" destId="{AE53842B-6693-414F-8CC4-CFC94EF6DEC8}" srcOrd="1" destOrd="0" presId="urn:microsoft.com/office/officeart/2005/8/layout/orgChart1"/>
    <dgm:cxn modelId="{38E72D4F-77BF-4DB3-A16A-BAC88A056897}" type="presParOf" srcId="{22CB66E8-FEDF-4F27-B622-39C933730BC4}" destId="{82D0D911-FD13-446A-B4CF-4247608A42C0}" srcOrd="2" destOrd="0" presId="urn:microsoft.com/office/officeart/2005/8/layout/orgChart1"/>
    <dgm:cxn modelId="{E1ABD5F3-345A-4873-A5BD-90762E19DE15}" type="presParOf" srcId="{84EA113A-1B4E-4D63-8113-7115BB942257}" destId="{F8D588DA-4F84-440D-BA74-C85249984AD2}" srcOrd="2" destOrd="0" presId="urn:microsoft.com/office/officeart/2005/8/layout/orgChart1"/>
    <dgm:cxn modelId="{8FF7D4A6-A313-4709-9993-1E242E54E8C1}" type="presParOf" srcId="{F8D588DA-4F84-440D-BA74-C85249984AD2}" destId="{CD003F81-31C2-44AF-A798-865EA14F5604}" srcOrd="0" destOrd="0" presId="urn:microsoft.com/office/officeart/2005/8/layout/orgChart1"/>
    <dgm:cxn modelId="{70FF5F68-D048-491D-A125-93BF3D557962}" type="presParOf" srcId="{F8D588DA-4F84-440D-BA74-C85249984AD2}" destId="{B0675888-9DBE-4518-BB13-42FB521B2B4C}" srcOrd="1" destOrd="0" presId="urn:microsoft.com/office/officeart/2005/8/layout/orgChart1"/>
    <dgm:cxn modelId="{6F204875-3E6F-4E7F-AFDB-3BEAF64CB640}" type="presParOf" srcId="{B0675888-9DBE-4518-BB13-42FB521B2B4C}" destId="{6A386FFF-740B-41C6-BCF1-19A173DE3929}" srcOrd="0" destOrd="0" presId="urn:microsoft.com/office/officeart/2005/8/layout/orgChart1"/>
    <dgm:cxn modelId="{BAD84138-4AD3-4E63-AC2C-E9D57EB1B25F}" type="presParOf" srcId="{6A386FFF-740B-41C6-BCF1-19A173DE3929}" destId="{8E3FED6E-FFD4-4FA2-9037-76B3421120AE}" srcOrd="0" destOrd="0" presId="urn:microsoft.com/office/officeart/2005/8/layout/orgChart1"/>
    <dgm:cxn modelId="{8EE60433-CF59-410D-B04D-FB4CCBCA9777}" type="presParOf" srcId="{6A386FFF-740B-41C6-BCF1-19A173DE3929}" destId="{49983E9B-DAC6-48F5-A184-6F2ADBFA2B3D}" srcOrd="1" destOrd="0" presId="urn:microsoft.com/office/officeart/2005/8/layout/orgChart1"/>
    <dgm:cxn modelId="{F5FA2518-B083-43E1-8141-11841DEF4613}" type="presParOf" srcId="{B0675888-9DBE-4518-BB13-42FB521B2B4C}" destId="{DFA52DB3-74F6-4197-9C53-0A5AA26924D4}" srcOrd="1" destOrd="0" presId="urn:microsoft.com/office/officeart/2005/8/layout/orgChart1"/>
    <dgm:cxn modelId="{1D012B55-922B-480B-B2E2-FD3059B7C579}" type="presParOf" srcId="{B0675888-9DBE-4518-BB13-42FB521B2B4C}" destId="{A227AB52-A3D2-4AF2-AEF6-A2DE95D2B0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03F81-31C2-44AF-A798-865EA14F5604}">
      <dsp:nvSpPr>
        <dsp:cNvPr id="0" name=""/>
        <dsp:cNvSpPr/>
      </dsp:nvSpPr>
      <dsp:spPr>
        <a:xfrm>
          <a:off x="4086055" y="1011515"/>
          <a:ext cx="212100" cy="929203"/>
        </a:xfrm>
        <a:custGeom>
          <a:avLst/>
          <a:gdLst/>
          <a:ahLst/>
          <a:cxnLst/>
          <a:rect l="0" t="0" r="0" b="0"/>
          <a:pathLst>
            <a:path>
              <a:moveTo>
                <a:pt x="212100" y="0"/>
              </a:moveTo>
              <a:lnTo>
                <a:pt x="212100" y="929203"/>
              </a:lnTo>
              <a:lnTo>
                <a:pt x="0" y="9292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C944D9-554B-4A49-A613-B74951B06964}">
      <dsp:nvSpPr>
        <dsp:cNvPr id="0" name=""/>
        <dsp:cNvSpPr/>
      </dsp:nvSpPr>
      <dsp:spPr>
        <a:xfrm>
          <a:off x="4298156" y="1011515"/>
          <a:ext cx="2444208" cy="1858406"/>
        </a:xfrm>
        <a:custGeom>
          <a:avLst/>
          <a:gdLst/>
          <a:ahLst/>
          <a:cxnLst/>
          <a:rect l="0" t="0" r="0" b="0"/>
          <a:pathLst>
            <a:path>
              <a:moveTo>
                <a:pt x="0" y="0"/>
              </a:moveTo>
              <a:lnTo>
                <a:pt x="0" y="1646306"/>
              </a:lnTo>
              <a:lnTo>
                <a:pt x="2444208" y="1646306"/>
              </a:lnTo>
              <a:lnTo>
                <a:pt x="2444208" y="18584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489036-F022-4C76-B001-DFBC4E0E7EB4}">
      <dsp:nvSpPr>
        <dsp:cNvPr id="0" name=""/>
        <dsp:cNvSpPr/>
      </dsp:nvSpPr>
      <dsp:spPr>
        <a:xfrm>
          <a:off x="4252436" y="1011515"/>
          <a:ext cx="91440" cy="1858406"/>
        </a:xfrm>
        <a:custGeom>
          <a:avLst/>
          <a:gdLst/>
          <a:ahLst/>
          <a:cxnLst/>
          <a:rect l="0" t="0" r="0" b="0"/>
          <a:pathLst>
            <a:path>
              <a:moveTo>
                <a:pt x="45720" y="0"/>
              </a:moveTo>
              <a:lnTo>
                <a:pt x="45720" y="18584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54FC0-4300-4464-B2BB-CBF1D03DFADE}">
      <dsp:nvSpPr>
        <dsp:cNvPr id="0" name=""/>
        <dsp:cNvSpPr/>
      </dsp:nvSpPr>
      <dsp:spPr>
        <a:xfrm>
          <a:off x="1853947" y="1011515"/>
          <a:ext cx="2444208" cy="1858406"/>
        </a:xfrm>
        <a:custGeom>
          <a:avLst/>
          <a:gdLst/>
          <a:ahLst/>
          <a:cxnLst/>
          <a:rect l="0" t="0" r="0" b="0"/>
          <a:pathLst>
            <a:path>
              <a:moveTo>
                <a:pt x="2444208" y="0"/>
              </a:moveTo>
              <a:lnTo>
                <a:pt x="2444208" y="1646306"/>
              </a:lnTo>
              <a:lnTo>
                <a:pt x="0" y="1646306"/>
              </a:lnTo>
              <a:lnTo>
                <a:pt x="0" y="18584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ABD60D-4E30-414C-AA4B-CF1D2CA57763}">
      <dsp:nvSpPr>
        <dsp:cNvPr id="0" name=""/>
        <dsp:cNvSpPr/>
      </dsp:nvSpPr>
      <dsp:spPr>
        <a:xfrm>
          <a:off x="3288152" y="1511"/>
          <a:ext cx="2020007" cy="10100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Data Pre-processing </a:t>
          </a:r>
        </a:p>
      </dsp:txBody>
      <dsp:txXfrm>
        <a:off x="3288152" y="1511"/>
        <a:ext cx="2020007" cy="1010003"/>
      </dsp:txXfrm>
    </dsp:sp>
    <dsp:sp modelId="{0F95CF13-C81B-49DA-93A8-FDBEE80F5BD9}">
      <dsp:nvSpPr>
        <dsp:cNvPr id="0" name=""/>
        <dsp:cNvSpPr/>
      </dsp:nvSpPr>
      <dsp:spPr>
        <a:xfrm>
          <a:off x="843943" y="2869921"/>
          <a:ext cx="2020007" cy="10100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Try different ML classifiers</a:t>
          </a:r>
        </a:p>
      </dsp:txBody>
      <dsp:txXfrm>
        <a:off x="843943" y="2869921"/>
        <a:ext cx="2020007" cy="1010003"/>
      </dsp:txXfrm>
    </dsp:sp>
    <dsp:sp modelId="{D3F65EF2-5B33-4232-A650-1E5ACCD95DCC}">
      <dsp:nvSpPr>
        <dsp:cNvPr id="0" name=""/>
        <dsp:cNvSpPr/>
      </dsp:nvSpPr>
      <dsp:spPr>
        <a:xfrm>
          <a:off x="3288152" y="2869921"/>
          <a:ext cx="2020007" cy="10100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Best Model Output</a:t>
          </a:r>
        </a:p>
      </dsp:txBody>
      <dsp:txXfrm>
        <a:off x="3288152" y="2869921"/>
        <a:ext cx="2020007" cy="1010003"/>
      </dsp:txXfrm>
    </dsp:sp>
    <dsp:sp modelId="{139FBB3D-67D7-4545-9BAD-B5059C188B49}">
      <dsp:nvSpPr>
        <dsp:cNvPr id="0" name=""/>
        <dsp:cNvSpPr/>
      </dsp:nvSpPr>
      <dsp:spPr>
        <a:xfrm>
          <a:off x="5732361" y="2869921"/>
          <a:ext cx="2020007" cy="10100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Draw Inferences</a:t>
          </a:r>
        </a:p>
      </dsp:txBody>
      <dsp:txXfrm>
        <a:off x="5732361" y="2869921"/>
        <a:ext cx="2020007" cy="1010003"/>
      </dsp:txXfrm>
    </dsp:sp>
    <dsp:sp modelId="{8E3FED6E-FFD4-4FA2-9037-76B3421120AE}">
      <dsp:nvSpPr>
        <dsp:cNvPr id="0" name=""/>
        <dsp:cNvSpPr/>
      </dsp:nvSpPr>
      <dsp:spPr>
        <a:xfrm>
          <a:off x="2066047" y="1435716"/>
          <a:ext cx="2020007" cy="10100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Data Visualization &amp; Feature Scaling</a:t>
          </a:r>
        </a:p>
      </dsp:txBody>
      <dsp:txXfrm>
        <a:off x="2066047" y="1435716"/>
        <a:ext cx="2020007" cy="101000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8127A-B350-4BE0-9F4A-199978302C90}" type="datetimeFigureOut">
              <a:rPr lang="en-US" smtClean="0"/>
              <a:t>10/22/2022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D6714-06DF-46A1-8C55-EEA57EF5FE9E}" type="slidenum">
              <a:rPr lang="en-US" smtClean="0"/>
              <a:t>‹#›</a:t>
            </a:fld>
            <a:endParaRPr lang="en-US" dirty="0"/>
          </a:p>
        </p:txBody>
      </p:sp>
    </p:spTree>
    <p:extLst>
      <p:ext uri="{BB962C8B-B14F-4D97-AF65-F5344CB8AC3E}">
        <p14:creationId xmlns:p14="http://schemas.microsoft.com/office/powerpoint/2010/main" val="144067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7EDE87-8351-44C8-9250-E2FC5F178410}" type="slidenum">
              <a:rPr lang="en-US" altLang="en-US"/>
              <a:pPr eaLnBrk="1" hangingPunct="1"/>
              <a:t>1</a:t>
            </a:fld>
            <a:endParaRPr lang="en-US" alt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3179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663CA4-C637-40D2-B5F1-49D2B8751B25}" type="slidenum">
              <a:rPr lang="en-US" altLang="en-US"/>
              <a:pPr eaLnBrk="1" hangingPunct="1"/>
              <a:t>2</a:t>
            </a:fld>
            <a:endParaRPr lang="en-US" alt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356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663CA4-C637-40D2-B5F1-49D2B8751B25}" type="slidenum">
              <a:rPr lang="en-US" altLang="en-US"/>
              <a:pPr eaLnBrk="1" hangingPunct="1"/>
              <a:t>3</a:t>
            </a:fld>
            <a:endParaRPr lang="en-US" alt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02211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663CA4-C637-40D2-B5F1-49D2B8751B25}" type="slidenum">
              <a:rPr lang="en-US" altLang="en-US"/>
              <a:pPr eaLnBrk="1" hangingPunct="1"/>
              <a:t>4</a:t>
            </a:fld>
            <a:endParaRPr lang="en-US" alt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23607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663CA4-C637-40D2-B5F1-49D2B8751B25}" type="slidenum">
              <a:rPr lang="en-US" altLang="en-US"/>
              <a:pPr eaLnBrk="1" hangingPunct="1"/>
              <a:t>5</a:t>
            </a:fld>
            <a:endParaRPr lang="en-US" alt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59183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180225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46852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4914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31528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0680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3740276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3425379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143170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000"/>
            </a:lvl2pPr>
            <a:lvl3pPr>
              <a:defRPr sz="1600"/>
            </a:lvl3pPr>
            <a:lvl4pP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367632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92639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161014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188888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254184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334798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426107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D5ED32-4806-476D-A8E1-940DD1991BDD}"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9738E2-65BA-4FCB-B1C9-B38ECB8B4E01}" type="slidenum">
              <a:rPr lang="en-US" smtClean="0"/>
              <a:t>‹#›</a:t>
            </a:fld>
            <a:endParaRPr lang="en-US" dirty="0"/>
          </a:p>
        </p:txBody>
      </p:sp>
    </p:spTree>
    <p:extLst>
      <p:ext uri="{BB962C8B-B14F-4D97-AF65-F5344CB8AC3E}">
        <p14:creationId xmlns:p14="http://schemas.microsoft.com/office/powerpoint/2010/main" val="159563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D5ED32-4806-476D-A8E1-940DD1991BDD}" type="datetimeFigureOut">
              <a:rPr lang="en-US" smtClean="0"/>
              <a:t>10/22/2022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9738E2-65BA-4FCB-B1C9-B38ECB8B4E01}" type="slidenum">
              <a:rPr lang="en-US" smtClean="0"/>
              <a:t>‹#›</a:t>
            </a:fld>
            <a:endParaRPr lang="en-US" dirty="0"/>
          </a:p>
        </p:txBody>
      </p:sp>
    </p:spTree>
    <p:extLst>
      <p:ext uri="{BB962C8B-B14F-4D97-AF65-F5344CB8AC3E}">
        <p14:creationId xmlns:p14="http://schemas.microsoft.com/office/powerpoint/2010/main" val="30411406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03767" y="1735495"/>
            <a:ext cx="8153400" cy="2769832"/>
          </a:xfrm>
        </p:spPr>
        <p:txBody>
          <a:bodyPr/>
          <a:lstStyle/>
          <a:p>
            <a:pPr eaLnBrk="1" hangingPunct="1">
              <a:defRPr/>
            </a:pPr>
            <a:r>
              <a:rPr lang="en-US" sz="4800" dirty="0"/>
              <a:t>Credit Card Approval Prediction Model</a:t>
            </a:r>
            <a:br>
              <a:rPr lang="en-US" sz="4800" dirty="0"/>
            </a:br>
            <a:endParaRPr lang="en-US" sz="4800" dirty="0"/>
          </a:p>
        </p:txBody>
      </p:sp>
      <p:sp>
        <p:nvSpPr>
          <p:cNvPr id="3" name="Subtitle 2">
            <a:extLst>
              <a:ext uri="{FF2B5EF4-FFF2-40B4-BE49-F238E27FC236}">
                <a16:creationId xmlns:a16="http://schemas.microsoft.com/office/drawing/2014/main" id="{15DF671C-02B3-988B-71AD-A3B6702031C5}"/>
              </a:ext>
            </a:extLst>
          </p:cNvPr>
          <p:cNvSpPr>
            <a:spLocks noGrp="1"/>
          </p:cNvSpPr>
          <p:nvPr>
            <p:ph type="subTitle" idx="1"/>
          </p:nvPr>
        </p:nvSpPr>
        <p:spPr>
          <a:xfrm>
            <a:off x="696999" y="4505327"/>
            <a:ext cx="7766936" cy="2080727"/>
          </a:xfrm>
        </p:spPr>
        <p:txBody>
          <a:bodyPr/>
          <a:lstStyle/>
          <a:p>
            <a:r>
              <a:rPr lang="en-US" dirty="0"/>
              <a:t>Submitted by Team Zenith (Section 04)</a:t>
            </a:r>
          </a:p>
          <a:p>
            <a:endParaRPr lang="en-US" dirty="0"/>
          </a:p>
          <a:p>
            <a:endParaRPr lang="en-US" dirty="0"/>
          </a:p>
        </p:txBody>
      </p:sp>
    </p:spTree>
    <p:extLst>
      <p:ext uri="{BB962C8B-B14F-4D97-AF65-F5344CB8AC3E}">
        <p14:creationId xmlns:p14="http://schemas.microsoft.com/office/powerpoint/2010/main" val="21717487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77334" y="609600"/>
            <a:ext cx="8596668" cy="650033"/>
          </a:xfrm>
        </p:spPr>
        <p:txBody>
          <a:bodyPr/>
          <a:lstStyle/>
          <a:p>
            <a:pPr eaLnBrk="1" hangingPunct="1">
              <a:defRPr/>
            </a:pPr>
            <a:r>
              <a:rPr lang="en-US" dirty="0"/>
              <a:t>Context</a:t>
            </a:r>
          </a:p>
        </p:txBody>
      </p:sp>
      <p:sp>
        <p:nvSpPr>
          <p:cNvPr id="113667" name="Rectangle 3"/>
          <p:cNvSpPr>
            <a:spLocks noGrp="1" noChangeArrowheads="1"/>
          </p:cNvSpPr>
          <p:nvPr>
            <p:ph idx="1"/>
          </p:nvPr>
        </p:nvSpPr>
        <p:spPr>
          <a:xfrm>
            <a:off x="677334" y="1259633"/>
            <a:ext cx="8596668" cy="4781729"/>
          </a:xfrm>
        </p:spPr>
        <p:txBody>
          <a:bodyPr/>
          <a:lstStyle/>
          <a:p>
            <a:pPr eaLnBrk="1" hangingPunct="1">
              <a:defRPr/>
            </a:pPr>
            <a:r>
              <a:rPr lang="en-US" dirty="0"/>
              <a:t>Credit cards are a common risk control method in the financial industry.</a:t>
            </a:r>
          </a:p>
          <a:p>
            <a:pPr eaLnBrk="1" hangingPunct="1">
              <a:defRPr/>
            </a:pPr>
            <a:r>
              <a:rPr lang="en-US" dirty="0"/>
              <a:t>It uses personal information and data submitted by credit card applicants to predict the probability of future defaults and credit card borrowings.</a:t>
            </a:r>
          </a:p>
          <a:p>
            <a:pPr eaLnBrk="1" hangingPunct="1">
              <a:defRPr/>
            </a:pPr>
            <a:r>
              <a:rPr lang="en-US" dirty="0"/>
              <a:t>The banks are able to decide whether to issue a credit card to the applicant. </a:t>
            </a:r>
          </a:p>
          <a:p>
            <a:pPr>
              <a:defRPr/>
            </a:pPr>
            <a:r>
              <a:rPr lang="en-US" dirty="0"/>
              <a:t>Credit scores can objectively quantify the magnitude of risk.</a:t>
            </a:r>
          </a:p>
          <a:p>
            <a:pPr eaLnBrk="1" hangingPunct="1">
              <a:defRPr/>
            </a:pPr>
            <a:endParaRPr lang="en-US" dirty="0"/>
          </a:p>
        </p:txBody>
      </p:sp>
    </p:spTree>
    <p:extLst>
      <p:ext uri="{BB962C8B-B14F-4D97-AF65-F5344CB8AC3E}">
        <p14:creationId xmlns:p14="http://schemas.microsoft.com/office/powerpoint/2010/main" val="40366128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7" dur="5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22" dur="500"/>
                                        <p:tgtEl>
                                          <p:spTgt spid="113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77334" y="609600"/>
            <a:ext cx="8596668" cy="650033"/>
          </a:xfrm>
        </p:spPr>
        <p:txBody>
          <a:bodyPr/>
          <a:lstStyle/>
          <a:p>
            <a:pPr eaLnBrk="1" hangingPunct="1">
              <a:defRPr/>
            </a:pPr>
            <a:r>
              <a:rPr lang="en-US" dirty="0"/>
              <a:t>Business Challenge</a:t>
            </a:r>
          </a:p>
        </p:txBody>
      </p:sp>
      <p:sp>
        <p:nvSpPr>
          <p:cNvPr id="113667" name="Rectangle 3"/>
          <p:cNvSpPr>
            <a:spLocks noGrp="1" noChangeArrowheads="1"/>
          </p:cNvSpPr>
          <p:nvPr>
            <p:ph idx="1"/>
          </p:nvPr>
        </p:nvSpPr>
        <p:spPr>
          <a:xfrm>
            <a:off x="677334" y="1259633"/>
            <a:ext cx="8596668" cy="4781729"/>
          </a:xfrm>
        </p:spPr>
        <p:txBody>
          <a:bodyPr>
            <a:normAutofit fontScale="92500" lnSpcReduction="10000"/>
          </a:bodyPr>
          <a:lstStyle/>
          <a:p>
            <a:pPr>
              <a:defRPr/>
            </a:pPr>
            <a:r>
              <a:rPr lang="en-US" dirty="0"/>
              <a:t>Commercial banks receive a lot of applications for credit cards. Many of them get rejected for many reasons, like high loan balances, low-income levels, or too many inquiries on an individual’s credit report, for example. Manually analyzing these applications is mundane, error-prone, and time-consuming (and time is money!).</a:t>
            </a:r>
          </a:p>
          <a:p>
            <a:pPr>
              <a:defRPr/>
            </a:pPr>
            <a:r>
              <a:rPr lang="en-US" dirty="0"/>
              <a:t>This task can be automated with the power of machine learning, and pretty much every commercial bank does so nowadays. In this project, we will build an automatic credit card approval predictor using machine learning techniques</a:t>
            </a:r>
          </a:p>
        </p:txBody>
      </p:sp>
    </p:spTree>
    <p:extLst>
      <p:ext uri="{BB962C8B-B14F-4D97-AF65-F5344CB8AC3E}">
        <p14:creationId xmlns:p14="http://schemas.microsoft.com/office/powerpoint/2010/main" val="40236121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2" dur="500"/>
                                        <p:tgtEl>
                                          <p:spTgt spid="113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77334" y="609600"/>
            <a:ext cx="8596668" cy="650033"/>
          </a:xfrm>
        </p:spPr>
        <p:txBody>
          <a:bodyPr/>
          <a:lstStyle/>
          <a:p>
            <a:pPr eaLnBrk="1" hangingPunct="1">
              <a:defRPr/>
            </a:pPr>
            <a:r>
              <a:rPr lang="en-US" dirty="0"/>
              <a:t>Datasets</a:t>
            </a:r>
          </a:p>
        </p:txBody>
      </p:sp>
      <p:sp>
        <p:nvSpPr>
          <p:cNvPr id="113667" name="Rectangle 3"/>
          <p:cNvSpPr>
            <a:spLocks noGrp="1" noChangeArrowheads="1"/>
          </p:cNvSpPr>
          <p:nvPr>
            <p:ph idx="1"/>
          </p:nvPr>
        </p:nvSpPr>
        <p:spPr>
          <a:xfrm>
            <a:off x="677334" y="1259633"/>
            <a:ext cx="8596668" cy="4781729"/>
          </a:xfrm>
        </p:spPr>
        <p:txBody>
          <a:bodyPr>
            <a:normAutofit/>
          </a:bodyPr>
          <a:lstStyle/>
          <a:p>
            <a:pPr>
              <a:defRPr/>
            </a:pPr>
            <a:r>
              <a:rPr lang="en-US" dirty="0"/>
              <a:t>Dataset is split into two different csv files</a:t>
            </a:r>
          </a:p>
          <a:p>
            <a:pPr>
              <a:defRPr/>
            </a:pPr>
            <a:r>
              <a:rPr lang="en-US" dirty="0"/>
              <a:t>Application.csv explains information such as gender, annual income, education type, phone numbers, occupation, personal details, etc.</a:t>
            </a:r>
          </a:p>
          <a:p>
            <a:pPr>
              <a:defRPr/>
            </a:pPr>
            <a:r>
              <a:rPr lang="en-US" dirty="0"/>
              <a:t>Credit.csv explains months balance, past due statement status, etc.</a:t>
            </a:r>
          </a:p>
          <a:p>
            <a:pPr>
              <a:defRPr/>
            </a:pPr>
            <a:r>
              <a:rPr lang="en-US" dirty="0"/>
              <a:t>Data Source: https://www.Kaggle.com </a:t>
            </a:r>
          </a:p>
          <a:p>
            <a:pPr marL="0" indent="0">
              <a:buNone/>
              <a:defRPr/>
            </a:pPr>
            <a:endParaRPr lang="en-US" dirty="0"/>
          </a:p>
        </p:txBody>
      </p:sp>
    </p:spTree>
    <p:extLst>
      <p:ext uri="{BB962C8B-B14F-4D97-AF65-F5344CB8AC3E}">
        <p14:creationId xmlns:p14="http://schemas.microsoft.com/office/powerpoint/2010/main" val="157147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7" dur="500"/>
                                        <p:tgtEl>
                                          <p:spTgt spid="1136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2" dur="500"/>
                                        <p:tgtEl>
                                          <p:spTgt spid="1136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17" dur="500"/>
                                        <p:tgtEl>
                                          <p:spTgt spid="1136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22" dur="500"/>
                                        <p:tgtEl>
                                          <p:spTgt spid="1136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77334" y="609600"/>
            <a:ext cx="8596668" cy="650033"/>
          </a:xfrm>
        </p:spPr>
        <p:txBody>
          <a:bodyPr/>
          <a:lstStyle/>
          <a:p>
            <a:pPr eaLnBrk="1" hangingPunct="1">
              <a:defRPr/>
            </a:pPr>
            <a:r>
              <a:rPr lang="en-US" dirty="0"/>
              <a:t>Process </a:t>
            </a:r>
          </a:p>
        </p:txBody>
      </p:sp>
      <p:graphicFrame>
        <p:nvGraphicFramePr>
          <p:cNvPr id="4" name="Content Placeholder 3">
            <a:extLst>
              <a:ext uri="{FF2B5EF4-FFF2-40B4-BE49-F238E27FC236}">
                <a16:creationId xmlns:a16="http://schemas.microsoft.com/office/drawing/2014/main" id="{449F6DD9-59C7-0CED-934C-D73E47D31E26}"/>
              </a:ext>
            </a:extLst>
          </p:cNvPr>
          <p:cNvGraphicFramePr>
            <a:graphicFrameLocks noGrp="1"/>
          </p:cNvGraphicFramePr>
          <p:nvPr>
            <p:ph idx="1"/>
            <p:extLst>
              <p:ext uri="{D42A27DB-BD31-4B8C-83A1-F6EECF244321}">
                <p14:modId xmlns:p14="http://schemas.microsoft.com/office/powerpoint/2010/main" val="144312240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4088793"/>
      </p:ext>
    </p:extLst>
  </p:cSld>
  <p:clrMapOvr>
    <a:masterClrMapping/>
  </p:clrMapOv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1726</TotalTime>
  <Words>256</Words>
  <Application>Microsoft Office PowerPoint</Application>
  <PresentationFormat>Widescreen</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Credit Card Approval Prediction Model </vt:lpstr>
      <vt:lpstr>Context</vt:lpstr>
      <vt:lpstr>Business Challenge</vt:lpstr>
      <vt:lpstr>Datasets</vt:lpstr>
      <vt:lpstr>Process </vt:lpstr>
    </vt:vector>
  </TitlesOfParts>
  <Company>Mansfield Universtiy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Stu_DCTR3</dc:creator>
  <cp:lastModifiedBy>Divyanshi Singh</cp:lastModifiedBy>
  <cp:revision>20</cp:revision>
  <dcterms:created xsi:type="dcterms:W3CDTF">2014-06-09T15:00:23Z</dcterms:created>
  <dcterms:modified xsi:type="dcterms:W3CDTF">2022-10-22T20:31:16Z</dcterms:modified>
</cp:coreProperties>
</file>