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8" r:id="rId10"/>
    <p:sldId id="269" r:id="rId11"/>
    <p:sldId id="264" r:id="rId12"/>
    <p:sldId id="265" r:id="rId13"/>
    <p:sldId id="266" r:id="rId14"/>
    <p:sldId id="267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17" autoAdjust="0"/>
    <p:restoredTop sz="94660"/>
  </p:normalViewPr>
  <p:slideViewPr>
    <p:cSldViewPr snapToGrid="0">
      <p:cViewPr varScale="1">
        <p:scale>
          <a:sx n="66" d="100"/>
          <a:sy n="66" d="100"/>
        </p:scale>
        <p:origin x="78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3F10B-875B-404D-B887-D79F98CE3906}" type="datetimeFigureOut">
              <a:rPr lang="en-IN" smtClean="0"/>
              <a:t>27-05-2022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55009295-E5DE-4AB5-9D6E-3E71470E2AC8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757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3F10B-875B-404D-B887-D79F98CE3906}" type="datetimeFigureOut">
              <a:rPr lang="en-IN" smtClean="0"/>
              <a:t>27-05-2022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09295-E5DE-4AB5-9D6E-3E71470E2AC8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760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3F10B-875B-404D-B887-D79F98CE3906}" type="datetimeFigureOut">
              <a:rPr lang="en-IN" smtClean="0"/>
              <a:t>27-05-2022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09295-E5DE-4AB5-9D6E-3E71470E2AC8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3498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3F10B-875B-404D-B887-D79F98CE3906}" type="datetimeFigureOut">
              <a:rPr lang="en-IN" smtClean="0"/>
              <a:t>27-05-2022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09295-E5DE-4AB5-9D6E-3E71470E2AC8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8838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3F10B-875B-404D-B887-D79F98CE3906}" type="datetimeFigureOut">
              <a:rPr lang="en-IN" smtClean="0"/>
              <a:t>27-05-2022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09295-E5DE-4AB5-9D6E-3E71470E2AC8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1959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3F10B-875B-404D-B887-D79F98CE3906}" type="datetimeFigureOut">
              <a:rPr lang="en-IN" smtClean="0"/>
              <a:t>27-05-2022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09295-E5DE-4AB5-9D6E-3E71470E2AC8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2022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3F10B-875B-404D-B887-D79F98CE3906}" type="datetimeFigureOut">
              <a:rPr lang="en-IN" smtClean="0"/>
              <a:t>27-05-2022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09295-E5DE-4AB5-9D6E-3E71470E2AC8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0437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3F10B-875B-404D-B887-D79F98CE3906}" type="datetimeFigureOut">
              <a:rPr lang="en-IN" smtClean="0"/>
              <a:t>27-05-2022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09295-E5DE-4AB5-9D6E-3E71470E2AC8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3312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3F10B-875B-404D-B887-D79F98CE3906}" type="datetimeFigureOut">
              <a:rPr lang="en-IN" smtClean="0"/>
              <a:t>27-05-2022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09295-E5DE-4AB5-9D6E-3E71470E2A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9553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3F10B-875B-404D-B887-D79F98CE3906}" type="datetimeFigureOut">
              <a:rPr lang="en-IN" smtClean="0"/>
              <a:t>27-05-2022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09295-E5DE-4AB5-9D6E-3E71470E2AC8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8194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E8A3F10B-875B-404D-B887-D79F98CE3906}" type="datetimeFigureOut">
              <a:rPr lang="en-IN" smtClean="0"/>
              <a:t>27-05-2022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09295-E5DE-4AB5-9D6E-3E71470E2AC8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5646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A3F10B-875B-404D-B887-D79F98CE3906}" type="datetimeFigureOut">
              <a:rPr lang="en-IN" smtClean="0"/>
              <a:t>27-05-2022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55009295-E5DE-4AB5-9D6E-3E71470E2AC8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8591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1" r:id="rId1"/>
    <p:sldLayoutId id="2147483822" r:id="rId2"/>
    <p:sldLayoutId id="2147483823" r:id="rId3"/>
    <p:sldLayoutId id="2147483824" r:id="rId4"/>
    <p:sldLayoutId id="2147483825" r:id="rId5"/>
    <p:sldLayoutId id="2147483826" r:id="rId6"/>
    <p:sldLayoutId id="2147483827" r:id="rId7"/>
    <p:sldLayoutId id="2147483828" r:id="rId8"/>
    <p:sldLayoutId id="2147483829" r:id="rId9"/>
    <p:sldLayoutId id="2147483830" r:id="rId10"/>
    <p:sldLayoutId id="21474838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01734-EBC0-036E-E1B7-DAD9DA3D4E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2993" y="416292"/>
            <a:ext cx="8986787" cy="1909763"/>
          </a:xfrm>
        </p:spPr>
        <p:txBody>
          <a:bodyPr>
            <a:normAutofit fontScale="90000"/>
          </a:bodyPr>
          <a:lstStyle/>
          <a:p>
            <a:r>
              <a:rPr lang="en-IN" b="1" i="0" dirty="0">
                <a:solidFill>
                  <a:schemeClr val="accent4">
                    <a:lumMod val="75000"/>
                  </a:schemeClr>
                </a:solidFill>
                <a:effectLst/>
                <a:latin typeface="Primary"/>
              </a:rPr>
              <a:t>Password Generator </a:t>
            </a:r>
            <a:r>
              <a:rPr lang="en-IN" b="1" i="0" dirty="0">
                <a:solidFill>
                  <a:srgbClr val="262524"/>
                </a:solidFill>
                <a:effectLst/>
                <a:latin typeface="Primary"/>
              </a:rPr>
              <a:t>💻</a:t>
            </a:r>
            <a:br>
              <a:rPr lang="en-IN" b="1" i="0" dirty="0">
                <a:solidFill>
                  <a:srgbClr val="262524"/>
                </a:solidFill>
                <a:effectLst/>
                <a:latin typeface="Primary"/>
              </a:rPr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8F1268-05A2-A232-04F6-A1A4BBFA72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12220" y="1510098"/>
            <a:ext cx="9824186" cy="1136849"/>
          </a:xfrm>
        </p:spPr>
        <p:txBody>
          <a:bodyPr>
            <a:normAutofit fontScale="62500" lnSpcReduction="20000"/>
          </a:bodyPr>
          <a:lstStyle/>
          <a:p>
            <a:pPr algn="l"/>
            <a:r>
              <a:rPr lang="en-US" b="0" i="0" dirty="0">
                <a:solidFill>
                  <a:srgbClr val="262524"/>
                </a:solidFill>
                <a:effectLst/>
                <a:latin typeface="Primary"/>
              </a:rPr>
              <a:t>The best thing about creating our own password generator is that we can </a:t>
            </a:r>
          </a:p>
          <a:p>
            <a:pPr algn="l"/>
            <a:r>
              <a:rPr lang="en-US" b="0" i="0" dirty="0">
                <a:solidFill>
                  <a:srgbClr val="262524"/>
                </a:solidFill>
                <a:effectLst/>
                <a:latin typeface="Primary"/>
              </a:rPr>
              <a:t>customize it as we like.</a:t>
            </a:r>
          </a:p>
          <a:p>
            <a:br>
              <a:rPr lang="en-US" dirty="0"/>
            </a:b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416727-A41D-667F-9132-1B2B1E4F18EA}"/>
              </a:ext>
            </a:extLst>
          </p:cNvPr>
          <p:cNvSpPr txBox="1"/>
          <p:nvPr/>
        </p:nvSpPr>
        <p:spPr>
          <a:xfrm>
            <a:off x="8687604" y="5389296"/>
            <a:ext cx="609760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BY: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Wingdings" pitchFamily="18" charset="2"/>
              <a:buChar char="ü"/>
            </a:pP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DIVYANSHI RATHORE</a:t>
            </a:r>
          </a:p>
        </p:txBody>
      </p:sp>
    </p:spTree>
    <p:extLst>
      <p:ext uri="{BB962C8B-B14F-4D97-AF65-F5344CB8AC3E}">
        <p14:creationId xmlns:p14="http://schemas.microsoft.com/office/powerpoint/2010/main" val="38447718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B5ACD-57EF-80CA-58DB-7232B3149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dirty="0">
                <a:solidFill>
                  <a:srgbClr val="002060"/>
                </a:solidFill>
              </a:rPr>
              <a:t>SOURCE CODE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317AD-5A33-B646-9207-1B96944B10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public class Alphabet {</a:t>
            </a:r>
          </a:p>
          <a:p>
            <a:r>
              <a:rPr lang="en-IN" dirty="0"/>
              <a:t>	String </a:t>
            </a:r>
            <a:r>
              <a:rPr lang="en-IN" dirty="0" err="1"/>
              <a:t>UppercaseLetters</a:t>
            </a:r>
            <a:r>
              <a:rPr lang="en-IN" dirty="0"/>
              <a:t>="ABCDEFGHIJKLMNOPQRSTUVWXYZ";</a:t>
            </a:r>
          </a:p>
          <a:p>
            <a:r>
              <a:rPr lang="en-IN" dirty="0"/>
              <a:t>	String </a:t>
            </a:r>
            <a:r>
              <a:rPr lang="en-IN" dirty="0" err="1"/>
              <a:t>LowercaseLetters</a:t>
            </a:r>
            <a:r>
              <a:rPr lang="en-IN" dirty="0"/>
              <a:t>="</a:t>
            </a:r>
            <a:r>
              <a:rPr lang="en-IN" dirty="0" err="1"/>
              <a:t>abcdefghijklmnopqrstuvwxyz</a:t>
            </a:r>
            <a:r>
              <a:rPr lang="en-IN" dirty="0"/>
              <a:t>";</a:t>
            </a:r>
          </a:p>
          <a:p>
            <a:r>
              <a:rPr lang="en-IN" dirty="0"/>
              <a:t>	String Numbers="1234567890";</a:t>
            </a:r>
          </a:p>
          <a:p>
            <a:r>
              <a:rPr lang="en-IN" dirty="0"/>
              <a:t>	String Symbols="!@#$%^&amp;*()-_=+\\/~?";</a:t>
            </a:r>
          </a:p>
          <a:p>
            <a:r>
              <a:rPr lang="en-IN" dirty="0"/>
              <a:t>	String Pool="";</a:t>
            </a:r>
          </a:p>
          <a:p>
            <a:r>
              <a:rPr lang="en-IN" dirty="0"/>
              <a:t>	int </a:t>
            </a:r>
            <a:r>
              <a:rPr lang="en-IN" dirty="0" err="1"/>
              <a:t>PoolSize</a:t>
            </a:r>
            <a:r>
              <a:rPr lang="en-IN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959136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D8C8907-76F0-FFAD-E5FC-F82A29F4E473}"/>
              </a:ext>
            </a:extLst>
          </p:cNvPr>
          <p:cNvSpPr txBox="1"/>
          <p:nvPr/>
        </p:nvSpPr>
        <p:spPr>
          <a:xfrm>
            <a:off x="134754" y="-72434"/>
            <a:ext cx="11338560" cy="6463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private StringBuilder pool;</a:t>
            </a:r>
          </a:p>
          <a:p>
            <a:endParaRPr lang="en-IN" dirty="0"/>
          </a:p>
          <a:p>
            <a:r>
              <a:rPr lang="en-IN" dirty="0"/>
              <a:t>	public Alphabet(</a:t>
            </a:r>
            <a:r>
              <a:rPr lang="en-IN" dirty="0" err="1"/>
              <a:t>boolean</a:t>
            </a:r>
            <a:r>
              <a:rPr lang="en-IN" dirty="0"/>
              <a:t> </a:t>
            </a:r>
            <a:r>
              <a:rPr lang="en-IN" dirty="0" err="1"/>
              <a:t>Upper,boolean</a:t>
            </a:r>
            <a:r>
              <a:rPr lang="en-IN" dirty="0"/>
              <a:t> Lower, </a:t>
            </a:r>
            <a:r>
              <a:rPr lang="en-IN" dirty="0" err="1"/>
              <a:t>boolean</a:t>
            </a:r>
            <a:r>
              <a:rPr lang="en-IN" dirty="0"/>
              <a:t> </a:t>
            </a:r>
            <a:r>
              <a:rPr lang="en-IN" dirty="0" err="1"/>
              <a:t>Num</a:t>
            </a:r>
            <a:r>
              <a:rPr lang="en-IN" dirty="0"/>
              <a:t>, </a:t>
            </a:r>
            <a:r>
              <a:rPr lang="en-IN" dirty="0" err="1"/>
              <a:t>boolean</a:t>
            </a:r>
            <a:r>
              <a:rPr lang="en-IN" dirty="0"/>
              <a:t> </a:t>
            </a:r>
            <a:r>
              <a:rPr lang="en-IN" dirty="0" err="1"/>
              <a:t>Sym</a:t>
            </a:r>
            <a:r>
              <a:rPr lang="en-IN" dirty="0"/>
              <a:t>) {</a:t>
            </a:r>
          </a:p>
          <a:p>
            <a:endParaRPr lang="en-IN" dirty="0"/>
          </a:p>
          <a:p>
            <a:r>
              <a:rPr lang="en-IN" dirty="0"/>
              <a:t>	public Alphabet(</a:t>
            </a:r>
            <a:r>
              <a:rPr lang="en-IN" dirty="0" err="1"/>
              <a:t>boolean</a:t>
            </a:r>
            <a:r>
              <a:rPr lang="en-IN" dirty="0"/>
              <a:t> </a:t>
            </a:r>
            <a:r>
              <a:rPr lang="en-IN" dirty="0" err="1"/>
              <a:t>uppercaseIncluded</a:t>
            </a:r>
            <a:r>
              <a:rPr lang="en-IN" dirty="0"/>
              <a:t>, </a:t>
            </a:r>
            <a:r>
              <a:rPr lang="en-IN" dirty="0" err="1"/>
              <a:t>boolean</a:t>
            </a:r>
            <a:r>
              <a:rPr lang="en-IN" dirty="0"/>
              <a:t> </a:t>
            </a:r>
            <a:r>
              <a:rPr lang="en-IN" dirty="0" err="1"/>
              <a:t>lowercaseIncluded</a:t>
            </a:r>
            <a:r>
              <a:rPr lang="en-IN" dirty="0"/>
              <a:t>, </a:t>
            </a:r>
            <a:r>
              <a:rPr lang="en-IN" dirty="0" err="1"/>
              <a:t>boolean</a:t>
            </a:r>
            <a:r>
              <a:rPr lang="en-IN" dirty="0"/>
              <a:t> </a:t>
            </a:r>
            <a:r>
              <a:rPr lang="en-IN" dirty="0" err="1"/>
              <a:t>numbersIncluded</a:t>
            </a:r>
            <a:r>
              <a:rPr lang="en-IN" dirty="0"/>
              <a:t>, </a:t>
            </a:r>
            <a:r>
              <a:rPr lang="en-IN" dirty="0" err="1"/>
              <a:t>boolean</a:t>
            </a:r>
            <a:r>
              <a:rPr lang="en-IN" dirty="0"/>
              <a:t> </a:t>
            </a:r>
            <a:r>
              <a:rPr lang="en-IN" dirty="0" err="1"/>
              <a:t>specialCharactersIncluded</a:t>
            </a:r>
            <a:r>
              <a:rPr lang="en-IN" dirty="0"/>
              <a:t>) {</a:t>
            </a:r>
          </a:p>
          <a:p>
            <a:endParaRPr lang="en-IN" dirty="0"/>
          </a:p>
          <a:p>
            <a:r>
              <a:rPr lang="en-IN" dirty="0"/>
              <a:t>		if (Upper==true) {</a:t>
            </a:r>
          </a:p>
          <a:p>
            <a:r>
              <a:rPr lang="en-IN" dirty="0"/>
              <a:t>			Pool=</a:t>
            </a:r>
            <a:r>
              <a:rPr lang="en-IN" dirty="0" err="1"/>
              <a:t>Pool+UppercaseLetters</a:t>
            </a:r>
            <a:r>
              <a:rPr lang="en-IN" dirty="0"/>
              <a:t>;</a:t>
            </a:r>
          </a:p>
          <a:p>
            <a:r>
              <a:rPr lang="en-IN" dirty="0"/>
              <a:t>		}</a:t>
            </a:r>
          </a:p>
          <a:p>
            <a:r>
              <a:rPr lang="en-IN" dirty="0"/>
              <a:t>		pool = new StringBuilder();</a:t>
            </a:r>
          </a:p>
          <a:p>
            <a:endParaRPr lang="en-IN" dirty="0"/>
          </a:p>
          <a:p>
            <a:r>
              <a:rPr lang="en-IN" dirty="0"/>
              <a:t>		if (Lower==true) {</a:t>
            </a:r>
          </a:p>
          <a:p>
            <a:r>
              <a:rPr lang="en-IN" dirty="0"/>
              <a:t>			Pool=</a:t>
            </a:r>
            <a:r>
              <a:rPr lang="en-IN" dirty="0" err="1"/>
              <a:t>Pool+LowercaseLetters</a:t>
            </a:r>
            <a:r>
              <a:rPr lang="en-IN" dirty="0"/>
              <a:t>;</a:t>
            </a:r>
          </a:p>
          <a:p>
            <a:r>
              <a:rPr lang="en-IN" dirty="0"/>
              <a:t>		if (</a:t>
            </a:r>
            <a:r>
              <a:rPr lang="en-IN" dirty="0" err="1"/>
              <a:t>uppercaseIncluded</a:t>
            </a:r>
            <a:r>
              <a:rPr lang="en-IN" dirty="0"/>
              <a:t>) {</a:t>
            </a:r>
          </a:p>
          <a:p>
            <a:r>
              <a:rPr lang="en-IN" dirty="0"/>
              <a:t>			</a:t>
            </a:r>
            <a:r>
              <a:rPr lang="en-IN" dirty="0" err="1"/>
              <a:t>pool.append</a:t>
            </a:r>
            <a:r>
              <a:rPr lang="en-IN" dirty="0"/>
              <a:t>(UPPERCASE_LETTERS);</a:t>
            </a:r>
          </a:p>
          <a:p>
            <a:r>
              <a:rPr lang="en-IN" dirty="0"/>
              <a:t>		}</a:t>
            </a:r>
          </a:p>
          <a:p>
            <a:endParaRPr lang="en-IN" dirty="0"/>
          </a:p>
          <a:p>
            <a:r>
              <a:rPr lang="en-IN" dirty="0"/>
              <a:t>		if (</a:t>
            </a:r>
            <a:r>
              <a:rPr lang="en-IN" dirty="0" err="1"/>
              <a:t>Num</a:t>
            </a:r>
            <a:r>
              <a:rPr lang="en-IN" dirty="0"/>
              <a:t>==true) {</a:t>
            </a:r>
          </a:p>
          <a:p>
            <a:r>
              <a:rPr lang="en-IN" dirty="0"/>
              <a:t>			Pool=</a:t>
            </a:r>
            <a:r>
              <a:rPr lang="en-IN" dirty="0" err="1"/>
              <a:t>Pool+Numbers</a:t>
            </a:r>
            <a:r>
              <a:rPr lang="en-IN" dirty="0"/>
              <a:t>;</a:t>
            </a:r>
          </a:p>
          <a:p>
            <a:r>
              <a:rPr lang="en-IN" dirty="0"/>
              <a:t>		if (</a:t>
            </a:r>
            <a:r>
              <a:rPr lang="en-IN" dirty="0" err="1"/>
              <a:t>lowercaseIncluded</a:t>
            </a:r>
            <a:r>
              <a:rPr lang="en-IN" dirty="0"/>
              <a:t>) {</a:t>
            </a:r>
          </a:p>
          <a:p>
            <a:r>
              <a:rPr lang="en-IN" dirty="0"/>
              <a:t>			</a:t>
            </a:r>
            <a:r>
              <a:rPr lang="en-IN" dirty="0" err="1"/>
              <a:t>pool.append</a:t>
            </a:r>
            <a:r>
              <a:rPr lang="en-IN" dirty="0"/>
              <a:t>(LOWERCASE_LETTERS);</a:t>
            </a:r>
          </a:p>
          <a:p>
            <a:r>
              <a:rPr lang="en-IN" dirty="0"/>
              <a:t>		}</a:t>
            </a:r>
          </a:p>
        </p:txBody>
      </p:sp>
    </p:spTree>
    <p:extLst>
      <p:ext uri="{BB962C8B-B14F-4D97-AF65-F5344CB8AC3E}">
        <p14:creationId xmlns:p14="http://schemas.microsoft.com/office/powerpoint/2010/main" val="24108067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EC52BE6-73B4-94DA-9C49-0F3D39887C8A}"/>
              </a:ext>
            </a:extLst>
          </p:cNvPr>
          <p:cNvSpPr txBox="1"/>
          <p:nvPr/>
        </p:nvSpPr>
        <p:spPr>
          <a:xfrm>
            <a:off x="0" y="-72434"/>
            <a:ext cx="12192000" cy="70173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if (</a:t>
            </a:r>
            <a:r>
              <a:rPr lang="en-IN" dirty="0" err="1"/>
              <a:t>Sym</a:t>
            </a:r>
            <a:r>
              <a:rPr lang="en-IN" dirty="0"/>
              <a:t>==true) {</a:t>
            </a:r>
          </a:p>
          <a:p>
            <a:r>
              <a:rPr lang="en-IN" dirty="0"/>
              <a:t>			Pool=</a:t>
            </a:r>
            <a:r>
              <a:rPr lang="en-IN" dirty="0" err="1"/>
              <a:t>Pool+Symbols</a:t>
            </a:r>
            <a:r>
              <a:rPr lang="en-IN" dirty="0"/>
              <a:t>;</a:t>
            </a:r>
          </a:p>
          <a:p>
            <a:r>
              <a:rPr lang="en-IN" dirty="0"/>
              <a:t>		if (</a:t>
            </a:r>
            <a:r>
              <a:rPr lang="en-IN" dirty="0" err="1"/>
              <a:t>numbersIncluded</a:t>
            </a:r>
            <a:r>
              <a:rPr lang="en-IN" dirty="0"/>
              <a:t>) {</a:t>
            </a:r>
          </a:p>
          <a:p>
            <a:r>
              <a:rPr lang="en-IN" dirty="0"/>
              <a:t>			</a:t>
            </a:r>
            <a:r>
              <a:rPr lang="en-IN" dirty="0" err="1"/>
              <a:t>pool.append</a:t>
            </a:r>
            <a:r>
              <a:rPr lang="en-IN" dirty="0"/>
              <a:t>(NUMBERS);</a:t>
            </a:r>
          </a:p>
          <a:p>
            <a:r>
              <a:rPr lang="en-IN" dirty="0"/>
              <a:t>		}</a:t>
            </a:r>
          </a:p>
          <a:p>
            <a:endParaRPr lang="en-IN" dirty="0"/>
          </a:p>
          <a:p>
            <a:r>
              <a:rPr lang="en-IN" dirty="0"/>
              <a:t>		</a:t>
            </a:r>
            <a:r>
              <a:rPr lang="en-IN" dirty="0" err="1"/>
              <a:t>PoolSize</a:t>
            </a:r>
            <a:r>
              <a:rPr lang="en-IN" dirty="0"/>
              <a:t>=</a:t>
            </a:r>
            <a:r>
              <a:rPr lang="en-IN" dirty="0" err="1"/>
              <a:t>Pool.length</a:t>
            </a:r>
            <a:r>
              <a:rPr lang="en-IN" dirty="0"/>
              <a:t>();</a:t>
            </a:r>
          </a:p>
          <a:p>
            <a:r>
              <a:rPr lang="en-IN" dirty="0"/>
              <a:t>		if (</a:t>
            </a:r>
            <a:r>
              <a:rPr lang="en-IN" dirty="0" err="1"/>
              <a:t>specialCharactersIncluded</a:t>
            </a:r>
            <a:r>
              <a:rPr lang="en-IN" dirty="0"/>
              <a:t>) {</a:t>
            </a:r>
          </a:p>
          <a:p>
            <a:r>
              <a:rPr lang="en-IN" dirty="0"/>
              <a:t>			</a:t>
            </a:r>
            <a:r>
              <a:rPr lang="en-IN" dirty="0" err="1"/>
              <a:t>pool.append</a:t>
            </a:r>
            <a:r>
              <a:rPr lang="en-IN" dirty="0"/>
              <a:t>(SYMBOLS);</a:t>
            </a:r>
          </a:p>
          <a:p>
            <a:r>
              <a:rPr lang="en-IN" dirty="0"/>
              <a:t>		}</a:t>
            </a:r>
          </a:p>
          <a:p>
            <a:endParaRPr lang="en-IN" dirty="0"/>
          </a:p>
          <a:p>
            <a:r>
              <a:rPr lang="en-IN" dirty="0"/>
              <a:t>	}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	@Override</a:t>
            </a:r>
          </a:p>
          <a:p>
            <a:r>
              <a:rPr lang="en-IN" dirty="0"/>
              <a:t>	public String </a:t>
            </a:r>
            <a:r>
              <a:rPr lang="en-IN" dirty="0" err="1"/>
              <a:t>toString</a:t>
            </a:r>
            <a:r>
              <a:rPr lang="en-IN" dirty="0"/>
              <a:t>() {</a:t>
            </a:r>
          </a:p>
          <a:p>
            <a:r>
              <a:rPr lang="en-IN" dirty="0"/>
              <a:t>		return Pool;</a:t>
            </a:r>
          </a:p>
          <a:p>
            <a:r>
              <a:rPr lang="en-IN" dirty="0"/>
              <a:t>	public String </a:t>
            </a:r>
            <a:r>
              <a:rPr lang="en-IN" dirty="0" err="1"/>
              <a:t>getAlphabet</a:t>
            </a:r>
            <a:r>
              <a:rPr lang="en-IN" dirty="0"/>
              <a:t>()</a:t>
            </a:r>
          </a:p>
          <a:p>
            <a:r>
              <a:rPr lang="en-IN" dirty="0"/>
              <a:t>	{</a:t>
            </a:r>
          </a:p>
          <a:p>
            <a:r>
              <a:rPr lang="en-IN" dirty="0"/>
              <a:t>		return </a:t>
            </a:r>
            <a:r>
              <a:rPr lang="en-IN" dirty="0" err="1"/>
              <a:t>pool.toString</a:t>
            </a:r>
            <a:r>
              <a:rPr lang="en-IN" dirty="0"/>
              <a:t>();</a:t>
            </a:r>
          </a:p>
          <a:p>
            <a:r>
              <a:rPr lang="en-IN" dirty="0"/>
              <a:t>	}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687689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45B9655-4DA6-545B-526B-58F7C1BA1BF9}"/>
              </a:ext>
            </a:extLst>
          </p:cNvPr>
          <p:cNvSpPr txBox="1"/>
          <p:nvPr/>
        </p:nvSpPr>
        <p:spPr>
          <a:xfrm>
            <a:off x="77002" y="298383"/>
            <a:ext cx="11800573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import </a:t>
            </a:r>
            <a:r>
              <a:rPr lang="en-IN" dirty="0" err="1"/>
              <a:t>java.util.Random</a:t>
            </a:r>
            <a:r>
              <a:rPr lang="en-IN" dirty="0"/>
              <a:t>;</a:t>
            </a:r>
          </a:p>
          <a:p>
            <a:r>
              <a:rPr lang="en-IN" dirty="0"/>
              <a:t>import </a:t>
            </a:r>
            <a:r>
              <a:rPr lang="en-IN" dirty="0" err="1"/>
              <a:t>java.util.Scanner</a:t>
            </a:r>
            <a:r>
              <a:rPr lang="en-IN" dirty="0"/>
              <a:t>;</a:t>
            </a:r>
          </a:p>
          <a:p>
            <a:endParaRPr lang="en-IN" dirty="0"/>
          </a:p>
          <a:p>
            <a:r>
              <a:rPr lang="en-IN" dirty="0"/>
              <a:t>public class Generator {</a:t>
            </a:r>
          </a:p>
          <a:p>
            <a:r>
              <a:rPr lang="en-IN" dirty="0"/>
              <a:t>	</a:t>
            </a:r>
            <a:r>
              <a:rPr lang="en-IN" dirty="0" err="1"/>
              <a:t>boolean</a:t>
            </a:r>
            <a:r>
              <a:rPr lang="en-IN" dirty="0"/>
              <a:t> </a:t>
            </a:r>
            <a:r>
              <a:rPr lang="en-IN" dirty="0" err="1"/>
              <a:t>IncludeUpper</a:t>
            </a:r>
            <a:r>
              <a:rPr lang="en-IN" dirty="0"/>
              <a:t>=false;</a:t>
            </a:r>
          </a:p>
          <a:p>
            <a:r>
              <a:rPr lang="en-IN" dirty="0"/>
              <a:t>	</a:t>
            </a:r>
            <a:r>
              <a:rPr lang="en-IN" dirty="0" err="1"/>
              <a:t>boolean</a:t>
            </a:r>
            <a:r>
              <a:rPr lang="en-IN" dirty="0"/>
              <a:t> </a:t>
            </a:r>
            <a:r>
              <a:rPr lang="en-IN" dirty="0" err="1"/>
              <a:t>IncludeLower</a:t>
            </a:r>
            <a:r>
              <a:rPr lang="en-IN" dirty="0"/>
              <a:t>=false;</a:t>
            </a:r>
          </a:p>
          <a:p>
            <a:r>
              <a:rPr lang="en-IN" dirty="0"/>
              <a:t>	</a:t>
            </a:r>
            <a:r>
              <a:rPr lang="en-IN" dirty="0" err="1"/>
              <a:t>boolean</a:t>
            </a:r>
            <a:r>
              <a:rPr lang="en-IN" dirty="0"/>
              <a:t> </a:t>
            </a:r>
            <a:r>
              <a:rPr lang="en-IN" dirty="0" err="1"/>
              <a:t>IncludeNum</a:t>
            </a:r>
            <a:r>
              <a:rPr lang="en-IN" dirty="0"/>
              <a:t>=false;</a:t>
            </a:r>
          </a:p>
          <a:p>
            <a:r>
              <a:rPr lang="en-IN" dirty="0"/>
              <a:t>	</a:t>
            </a:r>
            <a:r>
              <a:rPr lang="en-IN" dirty="0" err="1"/>
              <a:t>boolean</a:t>
            </a:r>
            <a:r>
              <a:rPr lang="en-IN" dirty="0"/>
              <a:t> </a:t>
            </a:r>
            <a:r>
              <a:rPr lang="en-IN" dirty="0" err="1"/>
              <a:t>IncludeSym</a:t>
            </a:r>
            <a:r>
              <a:rPr lang="en-IN" dirty="0"/>
              <a:t>=false;</a:t>
            </a:r>
          </a:p>
          <a:p>
            <a:r>
              <a:rPr lang="en-IN" dirty="0"/>
              <a:t>	Alphabet </a:t>
            </a:r>
            <a:r>
              <a:rPr lang="en-IN" dirty="0" err="1"/>
              <a:t>Alphabet</a:t>
            </a:r>
            <a:r>
              <a:rPr lang="en-IN" dirty="0"/>
              <a:t>;</a:t>
            </a:r>
          </a:p>
          <a:p>
            <a:r>
              <a:rPr lang="en-IN" dirty="0"/>
              <a:t>	Alphabet </a:t>
            </a:r>
            <a:r>
              <a:rPr lang="en-IN" dirty="0" err="1"/>
              <a:t>alphabet</a:t>
            </a:r>
            <a:r>
              <a:rPr lang="en-IN" dirty="0"/>
              <a:t>;</a:t>
            </a:r>
          </a:p>
          <a:p>
            <a:endParaRPr lang="en-IN" dirty="0"/>
          </a:p>
          <a:p>
            <a:r>
              <a:rPr lang="en-IN" dirty="0"/>
              <a:t>	public Generator(</a:t>
            </a:r>
            <a:r>
              <a:rPr lang="en-IN" dirty="0" err="1"/>
              <a:t>boolean</a:t>
            </a:r>
            <a:r>
              <a:rPr lang="en-IN" dirty="0"/>
              <a:t> </a:t>
            </a:r>
            <a:r>
              <a:rPr lang="en-IN" dirty="0" err="1"/>
              <a:t>IncludeUpper,boolean</a:t>
            </a:r>
            <a:r>
              <a:rPr lang="en-IN" dirty="0"/>
              <a:t> </a:t>
            </a:r>
            <a:r>
              <a:rPr lang="en-IN" dirty="0" err="1"/>
              <a:t>IncludeLower</a:t>
            </a:r>
            <a:r>
              <a:rPr lang="en-IN" dirty="0"/>
              <a:t>, </a:t>
            </a:r>
            <a:r>
              <a:rPr lang="en-IN" dirty="0" err="1"/>
              <a:t>boolean</a:t>
            </a:r>
            <a:r>
              <a:rPr lang="en-IN" dirty="0"/>
              <a:t> </a:t>
            </a:r>
            <a:r>
              <a:rPr lang="en-IN" dirty="0" err="1"/>
              <a:t>IncludeNum</a:t>
            </a:r>
            <a:r>
              <a:rPr lang="en-IN" dirty="0"/>
              <a:t>, </a:t>
            </a:r>
            <a:r>
              <a:rPr lang="en-IN" dirty="0" err="1"/>
              <a:t>boolean</a:t>
            </a:r>
            <a:r>
              <a:rPr lang="en-IN" dirty="0"/>
              <a:t> </a:t>
            </a:r>
            <a:r>
              <a:rPr lang="en-IN" dirty="0" err="1"/>
              <a:t>IncludeSym</a:t>
            </a:r>
            <a:r>
              <a:rPr lang="en-IN" dirty="0"/>
              <a:t>) {</a:t>
            </a:r>
          </a:p>
          <a:p>
            <a:r>
              <a:rPr lang="en-IN" dirty="0"/>
              <a:t>		Alphabet=new Alphabet(</a:t>
            </a:r>
            <a:r>
              <a:rPr lang="en-IN" dirty="0" err="1"/>
              <a:t>IncludeUpper,IncludeLower,IncludeNum,IncludeSym</a:t>
            </a:r>
            <a:r>
              <a:rPr lang="en-IN" dirty="0"/>
              <a:t>);</a:t>
            </a:r>
          </a:p>
          <a:p>
            <a:r>
              <a:rPr lang="en-IN" dirty="0"/>
              <a:t>		alphabet=new Alphabet(</a:t>
            </a:r>
            <a:r>
              <a:rPr lang="en-IN" dirty="0" err="1"/>
              <a:t>IncludeUpper</a:t>
            </a:r>
            <a:r>
              <a:rPr lang="en-IN" dirty="0"/>
              <a:t>, </a:t>
            </a:r>
            <a:r>
              <a:rPr lang="en-IN" dirty="0" err="1"/>
              <a:t>IncludeLower</a:t>
            </a:r>
            <a:r>
              <a:rPr lang="en-IN" dirty="0"/>
              <a:t>, </a:t>
            </a:r>
            <a:r>
              <a:rPr lang="en-IN" dirty="0" err="1"/>
              <a:t>IncludeNum</a:t>
            </a:r>
            <a:r>
              <a:rPr lang="en-IN" dirty="0"/>
              <a:t>, </a:t>
            </a:r>
            <a:r>
              <a:rPr lang="en-IN" dirty="0" err="1"/>
              <a:t>IncludeSym</a:t>
            </a:r>
            <a:r>
              <a:rPr lang="en-IN" dirty="0"/>
              <a:t>);</a:t>
            </a:r>
          </a:p>
          <a:p>
            <a:r>
              <a:rPr lang="en-IN" dirty="0"/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19819864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3F8E66E-2C4F-1687-FD5E-EC8EB01D9353}"/>
              </a:ext>
            </a:extLst>
          </p:cNvPr>
          <p:cNvSpPr txBox="1"/>
          <p:nvPr/>
        </p:nvSpPr>
        <p:spPr>
          <a:xfrm>
            <a:off x="259882" y="-79653"/>
            <a:ext cx="10501163" cy="70173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public Password </a:t>
            </a:r>
            <a:r>
              <a:rPr lang="en-IN" dirty="0" err="1"/>
              <a:t>GeneratePassword</a:t>
            </a:r>
            <a:r>
              <a:rPr lang="en-IN" dirty="0"/>
              <a:t>(int Length) {</a:t>
            </a:r>
          </a:p>
          <a:p>
            <a:r>
              <a:rPr lang="en-IN" dirty="0"/>
              <a:t>		String Pass="";</a:t>
            </a:r>
          </a:p>
          <a:p>
            <a:r>
              <a:rPr lang="en-IN" dirty="0"/>
              <a:t>		char </a:t>
            </a:r>
            <a:r>
              <a:rPr lang="en-IN" dirty="0" err="1"/>
              <a:t>Char</a:t>
            </a:r>
            <a:r>
              <a:rPr lang="en-IN" dirty="0"/>
              <a:t>;</a:t>
            </a:r>
          </a:p>
          <a:p>
            <a:r>
              <a:rPr lang="en-IN" dirty="0"/>
              <a:t>		int n=</a:t>
            </a:r>
            <a:r>
              <a:rPr lang="en-IN" dirty="0" err="1"/>
              <a:t>Alphabet.PoolSize</a:t>
            </a:r>
            <a:r>
              <a:rPr lang="en-IN" dirty="0"/>
              <a:t>;</a:t>
            </a:r>
          </a:p>
          <a:p>
            <a:r>
              <a:rPr lang="en-IN" dirty="0"/>
              <a:t>	public Password </a:t>
            </a:r>
            <a:r>
              <a:rPr lang="en-IN" dirty="0" err="1"/>
              <a:t>GeneratePassword</a:t>
            </a:r>
            <a:r>
              <a:rPr lang="en-IN" dirty="0"/>
              <a:t>(int length) {</a:t>
            </a:r>
          </a:p>
          <a:p>
            <a:r>
              <a:rPr lang="en-IN" dirty="0"/>
              <a:t>		final StringBuilder pass = new StringBuilder("");</a:t>
            </a:r>
          </a:p>
          <a:p>
            <a:endParaRPr lang="en-IN" dirty="0"/>
          </a:p>
          <a:p>
            <a:r>
              <a:rPr lang="en-IN" dirty="0"/>
              <a:t>		final int </a:t>
            </a:r>
            <a:r>
              <a:rPr lang="en-IN" dirty="0" err="1"/>
              <a:t>alphabetLength</a:t>
            </a:r>
            <a:r>
              <a:rPr lang="en-IN" dirty="0"/>
              <a:t> = </a:t>
            </a:r>
            <a:r>
              <a:rPr lang="en-IN" dirty="0" err="1"/>
              <a:t>alphabet.getAlphabet</a:t>
            </a:r>
            <a:r>
              <a:rPr lang="en-IN" dirty="0"/>
              <a:t>().length();</a:t>
            </a:r>
          </a:p>
          <a:p>
            <a:endParaRPr lang="en-IN" dirty="0"/>
          </a:p>
          <a:p>
            <a:r>
              <a:rPr lang="en-IN" dirty="0"/>
              <a:t>		int max = n-1; </a:t>
            </a:r>
          </a:p>
          <a:p>
            <a:r>
              <a:rPr lang="en-IN" dirty="0"/>
              <a:t>		int max = </a:t>
            </a:r>
            <a:r>
              <a:rPr lang="en-IN" dirty="0" err="1"/>
              <a:t>alphabetLength</a:t>
            </a:r>
            <a:r>
              <a:rPr lang="en-IN" dirty="0"/>
              <a:t> - 1; </a:t>
            </a:r>
          </a:p>
          <a:p>
            <a:r>
              <a:rPr lang="en-IN" dirty="0"/>
              <a:t>        int min = 0; </a:t>
            </a:r>
          </a:p>
          <a:p>
            <a:r>
              <a:rPr lang="en-IN" dirty="0"/>
              <a:t>        int range = max - min + 1; 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		for(int </a:t>
            </a:r>
            <a:r>
              <a:rPr lang="en-IN" dirty="0" err="1"/>
              <a:t>i</a:t>
            </a:r>
            <a:r>
              <a:rPr lang="en-IN" dirty="0"/>
              <a:t>=0;i&lt;</a:t>
            </a:r>
            <a:r>
              <a:rPr lang="en-IN" dirty="0" err="1"/>
              <a:t>Length;i</a:t>
            </a:r>
            <a:r>
              <a:rPr lang="en-IN" dirty="0"/>
              <a:t>++) {</a:t>
            </a:r>
          </a:p>
          <a:p>
            <a:r>
              <a:rPr lang="en-IN" dirty="0"/>
              <a:t>		for(int </a:t>
            </a:r>
            <a:r>
              <a:rPr lang="en-IN" dirty="0" err="1"/>
              <a:t>i</a:t>
            </a:r>
            <a:r>
              <a:rPr lang="en-IN" dirty="0"/>
              <a:t>=0;i&lt;</a:t>
            </a:r>
            <a:r>
              <a:rPr lang="en-IN" dirty="0" err="1"/>
              <a:t>length;i</a:t>
            </a:r>
            <a:r>
              <a:rPr lang="en-IN" dirty="0"/>
              <a:t>++) {</a:t>
            </a:r>
          </a:p>
          <a:p>
            <a:endParaRPr lang="en-IN" dirty="0"/>
          </a:p>
          <a:p>
            <a:r>
              <a:rPr lang="en-IN" dirty="0"/>
              <a:t>			int index=(int)(</a:t>
            </a:r>
            <a:r>
              <a:rPr lang="en-IN" dirty="0" err="1"/>
              <a:t>Math.random</a:t>
            </a:r>
            <a:r>
              <a:rPr lang="en-IN" dirty="0"/>
              <a:t>() * range) + min; </a:t>
            </a:r>
          </a:p>
          <a:p>
            <a:r>
              <a:rPr lang="en-IN" dirty="0"/>
              <a:t>			Char=</a:t>
            </a:r>
            <a:r>
              <a:rPr lang="en-IN" dirty="0" err="1"/>
              <a:t>Alphabet.Pool.charAt</a:t>
            </a:r>
            <a:r>
              <a:rPr lang="en-IN" dirty="0"/>
              <a:t>(index);</a:t>
            </a:r>
          </a:p>
          <a:p>
            <a:r>
              <a:rPr lang="en-IN" dirty="0"/>
              <a:t>			Pass=</a:t>
            </a:r>
            <a:r>
              <a:rPr lang="en-IN" dirty="0" err="1"/>
              <a:t>Pass+Char</a:t>
            </a:r>
            <a:r>
              <a:rPr lang="en-IN" dirty="0"/>
              <a:t>;</a:t>
            </a:r>
          </a:p>
          <a:p>
            <a:endParaRPr lang="en-IN" dirty="0"/>
          </a:p>
          <a:p>
            <a:r>
              <a:rPr lang="en-IN" dirty="0"/>
              <a:t>			</a:t>
            </a:r>
            <a:r>
              <a:rPr lang="en-IN" dirty="0" err="1"/>
              <a:t>pass.append</a:t>
            </a:r>
            <a:r>
              <a:rPr lang="en-IN" dirty="0"/>
              <a:t>(</a:t>
            </a:r>
            <a:r>
              <a:rPr lang="en-IN" dirty="0" err="1"/>
              <a:t>alphabet.getAlphabet</a:t>
            </a:r>
            <a:r>
              <a:rPr lang="en-IN" dirty="0"/>
              <a:t>().</a:t>
            </a:r>
            <a:r>
              <a:rPr lang="en-IN" dirty="0" err="1"/>
              <a:t>charAt</a:t>
            </a:r>
            <a:r>
              <a:rPr lang="en-IN" dirty="0"/>
              <a:t>(index));</a:t>
            </a:r>
          </a:p>
          <a:p>
            <a:r>
              <a:rPr lang="en-IN" dirty="0"/>
              <a:t>		}</a:t>
            </a:r>
          </a:p>
        </p:txBody>
      </p:sp>
    </p:spTree>
    <p:extLst>
      <p:ext uri="{BB962C8B-B14F-4D97-AF65-F5344CB8AC3E}">
        <p14:creationId xmlns:p14="http://schemas.microsoft.com/office/powerpoint/2010/main" val="32636142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1D60281-66C1-552D-3561-18A924430BD3}"/>
              </a:ext>
            </a:extLst>
          </p:cNvPr>
          <p:cNvSpPr txBox="1"/>
          <p:nvPr/>
        </p:nvSpPr>
        <p:spPr>
          <a:xfrm>
            <a:off x="0" y="-210933"/>
            <a:ext cx="12192000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return new Password(Pass);</a:t>
            </a:r>
          </a:p>
          <a:p>
            <a:r>
              <a:rPr lang="en-IN" dirty="0"/>
              <a:t>		return new Password(</a:t>
            </a:r>
            <a:r>
              <a:rPr lang="en-IN" dirty="0" err="1"/>
              <a:t>pass.toString</a:t>
            </a:r>
            <a:r>
              <a:rPr lang="en-IN" dirty="0"/>
              <a:t>());</a:t>
            </a:r>
          </a:p>
          <a:p>
            <a:endParaRPr lang="en-IN" dirty="0"/>
          </a:p>
          <a:p>
            <a:r>
              <a:rPr lang="en-IN" dirty="0"/>
              <a:t>	}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	public static void </a:t>
            </a:r>
            <a:r>
              <a:rPr lang="en-IN" dirty="0" err="1"/>
              <a:t>UsefulInfo</a:t>
            </a:r>
            <a:r>
              <a:rPr lang="en-IN" dirty="0"/>
              <a:t>() {</a:t>
            </a:r>
          </a:p>
          <a:p>
            <a:r>
              <a:rPr lang="en-IN" dirty="0"/>
              <a:t>	public static void </a:t>
            </a:r>
            <a:r>
              <a:rPr lang="en-IN" dirty="0" err="1"/>
              <a:t>printUsefulInfo</a:t>
            </a:r>
            <a:r>
              <a:rPr lang="en-IN" dirty="0"/>
              <a:t>() {</a:t>
            </a:r>
          </a:p>
          <a:p>
            <a:r>
              <a:rPr lang="en-IN" dirty="0"/>
              <a:t>		</a:t>
            </a:r>
            <a:r>
              <a:rPr lang="en-IN" dirty="0" err="1"/>
              <a:t>System.out.println</a:t>
            </a:r>
            <a:r>
              <a:rPr lang="en-IN" dirty="0"/>
              <a:t>();</a:t>
            </a:r>
          </a:p>
          <a:p>
            <a:r>
              <a:rPr lang="en-IN" dirty="0"/>
              <a:t>		</a:t>
            </a:r>
            <a:r>
              <a:rPr lang="en-IN" dirty="0" err="1"/>
              <a:t>System.out.println</a:t>
            </a:r>
            <a:r>
              <a:rPr lang="en-IN" dirty="0"/>
              <a:t>("Use a minimum password length of 8 or more characters if permitted");</a:t>
            </a:r>
          </a:p>
          <a:p>
            <a:r>
              <a:rPr lang="en-IN" dirty="0"/>
              <a:t>		</a:t>
            </a:r>
            <a:r>
              <a:rPr lang="en-IN" dirty="0" err="1"/>
              <a:t>System.out.println</a:t>
            </a:r>
            <a:r>
              <a:rPr lang="en-IN" dirty="0"/>
              <a:t>("Include lowercase and uppercase alphabetic characters, numbers and symbols if permitted");</a:t>
            </a:r>
          </a:p>
          <a:p>
            <a:r>
              <a:rPr lang="en-IN" dirty="0"/>
              <a:t>@@ -46,13 +46,14 @@ public static void </a:t>
            </a:r>
            <a:r>
              <a:rPr lang="en-IN" dirty="0" err="1"/>
              <a:t>UsefulInfo</a:t>
            </a:r>
            <a:r>
              <a:rPr lang="en-IN" dirty="0"/>
              <a:t>() {</a:t>
            </a:r>
          </a:p>
          <a:p>
            <a:r>
              <a:rPr lang="en-IN" dirty="0"/>
              <a:t>	}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	public static void </a:t>
            </a:r>
            <a:r>
              <a:rPr lang="en-IN" dirty="0" err="1"/>
              <a:t>PasswordRequest</a:t>
            </a:r>
            <a:r>
              <a:rPr lang="en-IN" dirty="0"/>
              <a:t>() {</a:t>
            </a:r>
          </a:p>
          <a:p>
            <a:r>
              <a:rPr lang="en-IN" dirty="0"/>
              <a:t>	public static void </a:t>
            </a:r>
            <a:r>
              <a:rPr lang="en-IN" dirty="0" err="1"/>
              <a:t>requestPassword</a:t>
            </a:r>
            <a:r>
              <a:rPr lang="en-IN" dirty="0"/>
              <a:t>() {</a:t>
            </a:r>
          </a:p>
          <a:p>
            <a:r>
              <a:rPr lang="en-IN" dirty="0"/>
              <a:t>		</a:t>
            </a:r>
            <a:r>
              <a:rPr lang="en-IN" dirty="0" err="1"/>
              <a:t>boolean</a:t>
            </a:r>
            <a:r>
              <a:rPr lang="en-IN" dirty="0"/>
              <a:t> </a:t>
            </a:r>
            <a:r>
              <a:rPr lang="en-IN" dirty="0" err="1"/>
              <a:t>IncludeUpper</a:t>
            </a:r>
            <a:r>
              <a:rPr lang="en-IN" dirty="0"/>
              <a:t>=false;</a:t>
            </a:r>
          </a:p>
          <a:p>
            <a:r>
              <a:rPr lang="en-IN" dirty="0"/>
              <a:t>		</a:t>
            </a:r>
            <a:r>
              <a:rPr lang="en-IN" dirty="0" err="1"/>
              <a:t>boolean</a:t>
            </a:r>
            <a:r>
              <a:rPr lang="en-IN" dirty="0"/>
              <a:t> </a:t>
            </a:r>
            <a:r>
              <a:rPr lang="en-IN" dirty="0" err="1"/>
              <a:t>IncludeLower</a:t>
            </a:r>
            <a:r>
              <a:rPr lang="en-IN" dirty="0"/>
              <a:t>=false;</a:t>
            </a:r>
          </a:p>
          <a:p>
            <a:r>
              <a:rPr lang="en-IN" dirty="0"/>
              <a:t>		</a:t>
            </a:r>
            <a:r>
              <a:rPr lang="en-IN" dirty="0" err="1"/>
              <a:t>boolean</a:t>
            </a:r>
            <a:r>
              <a:rPr lang="en-IN" dirty="0"/>
              <a:t> </a:t>
            </a:r>
            <a:r>
              <a:rPr lang="en-IN" dirty="0" err="1"/>
              <a:t>IncludeNum</a:t>
            </a:r>
            <a:r>
              <a:rPr lang="en-IN" dirty="0"/>
              <a:t>=false;</a:t>
            </a:r>
          </a:p>
          <a:p>
            <a:r>
              <a:rPr lang="en-IN" dirty="0"/>
              <a:t>		</a:t>
            </a:r>
            <a:r>
              <a:rPr lang="en-IN" dirty="0" err="1"/>
              <a:t>boolean</a:t>
            </a:r>
            <a:r>
              <a:rPr lang="en-IN" dirty="0"/>
              <a:t> </a:t>
            </a:r>
            <a:r>
              <a:rPr lang="en-IN" dirty="0" err="1"/>
              <a:t>IncludeSym</a:t>
            </a:r>
            <a:r>
              <a:rPr lang="en-IN" dirty="0"/>
              <a:t>=false;</a:t>
            </a:r>
          </a:p>
          <a:p>
            <a:r>
              <a:rPr lang="en-IN" dirty="0"/>
              <a:t>		String Input;</a:t>
            </a:r>
          </a:p>
          <a:p>
            <a:r>
              <a:rPr lang="en-IN" dirty="0"/>
              <a:t>		Scanner in = new Scanner(System.in);</a:t>
            </a:r>
          </a:p>
          <a:p>
            <a:r>
              <a:rPr lang="en-IN" dirty="0"/>
              <a:t>		final Scanner in = new Scanner(System.in);</a:t>
            </a:r>
          </a:p>
        </p:txBody>
      </p:sp>
    </p:spTree>
    <p:extLst>
      <p:ext uri="{BB962C8B-B14F-4D97-AF65-F5344CB8AC3E}">
        <p14:creationId xmlns:p14="http://schemas.microsoft.com/office/powerpoint/2010/main" val="40209072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AFAF6C2-4CAB-23B6-8BDE-15F55F9BEAD8}"/>
              </a:ext>
            </a:extLst>
          </p:cNvPr>
          <p:cNvSpPr txBox="1"/>
          <p:nvPr/>
        </p:nvSpPr>
        <p:spPr>
          <a:xfrm>
            <a:off x="134754" y="314711"/>
            <a:ext cx="1219200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 err="1"/>
              <a:t>System.out.println</a:t>
            </a:r>
            <a:r>
              <a:rPr lang="en-IN" dirty="0"/>
              <a:t>();</a:t>
            </a:r>
          </a:p>
          <a:p>
            <a:r>
              <a:rPr lang="en-IN" dirty="0"/>
              <a:t>		</a:t>
            </a:r>
            <a:r>
              <a:rPr lang="en-IN" dirty="0" err="1"/>
              <a:t>System.out.println</a:t>
            </a:r>
            <a:r>
              <a:rPr lang="en-IN" dirty="0"/>
              <a:t>("Hello, welcome to the Password Generator :) answer"</a:t>
            </a:r>
          </a:p>
          <a:p>
            <a:r>
              <a:rPr lang="en-IN" dirty="0"/>
              <a:t>				+" the following questions by Yes or No \n");</a:t>
            </a:r>
          </a:p>
          <a:p>
            <a:r>
              <a:rPr lang="en-IN" dirty="0"/>
              <a:t>@@ -124,12 +125,14 @@ public static void </a:t>
            </a:r>
            <a:r>
              <a:rPr lang="en-IN" dirty="0" err="1"/>
              <a:t>PasswordRequest</a:t>
            </a:r>
            <a:r>
              <a:rPr lang="en-IN" dirty="0"/>
              <a:t>() {</a:t>
            </a:r>
          </a:p>
          <a:p>
            <a:r>
              <a:rPr lang="en-IN" dirty="0"/>
              <a:t>	        </a:t>
            </a:r>
            <a:r>
              <a:rPr lang="en-IN" dirty="0" err="1"/>
              <a:t>System.out.println</a:t>
            </a:r>
            <a:r>
              <a:rPr lang="en-IN" dirty="0"/>
              <a:t>("Great! Now enter the length of the password");</a:t>
            </a:r>
          </a:p>
          <a:p>
            <a:r>
              <a:rPr lang="en-IN" dirty="0"/>
              <a:t>	        int length=</a:t>
            </a:r>
            <a:r>
              <a:rPr lang="en-IN" dirty="0" err="1"/>
              <a:t>in.nextInt</a:t>
            </a:r>
            <a:r>
              <a:rPr lang="en-IN" dirty="0"/>
              <a:t>();</a:t>
            </a:r>
          </a:p>
          <a:p>
            <a:endParaRPr lang="en-IN" dirty="0"/>
          </a:p>
          <a:p>
            <a:r>
              <a:rPr lang="en-IN" dirty="0"/>
              <a:t>	        Generator G=new Generator (</a:t>
            </a:r>
            <a:r>
              <a:rPr lang="en-IN" dirty="0" err="1"/>
              <a:t>IncludeUpper</a:t>
            </a:r>
            <a:r>
              <a:rPr lang="en-IN" dirty="0"/>
              <a:t>, </a:t>
            </a:r>
            <a:r>
              <a:rPr lang="en-IN" dirty="0" err="1"/>
              <a:t>IncludeLower</a:t>
            </a:r>
            <a:r>
              <a:rPr lang="en-IN" dirty="0"/>
              <a:t>, </a:t>
            </a:r>
            <a:r>
              <a:rPr lang="en-IN" dirty="0" err="1"/>
              <a:t>IncludeNum</a:t>
            </a:r>
            <a:r>
              <a:rPr lang="en-IN" dirty="0"/>
              <a:t>, </a:t>
            </a:r>
            <a:r>
              <a:rPr lang="en-IN" dirty="0" err="1"/>
              <a:t>IncludeSym</a:t>
            </a:r>
            <a:r>
              <a:rPr lang="en-IN" dirty="0"/>
              <a:t>);</a:t>
            </a:r>
          </a:p>
          <a:p>
            <a:r>
              <a:rPr lang="en-IN" dirty="0"/>
              <a:t>	        final Generator </a:t>
            </a:r>
            <a:r>
              <a:rPr lang="en-IN" dirty="0" err="1"/>
              <a:t>generator</a:t>
            </a:r>
            <a:r>
              <a:rPr lang="en-IN" dirty="0"/>
              <a:t> = new Generator (</a:t>
            </a:r>
            <a:r>
              <a:rPr lang="en-IN" dirty="0" err="1"/>
              <a:t>IncludeUpper</a:t>
            </a:r>
            <a:r>
              <a:rPr lang="en-IN" dirty="0"/>
              <a:t>, </a:t>
            </a:r>
            <a:r>
              <a:rPr lang="en-IN" dirty="0" err="1"/>
              <a:t>IncludeLower</a:t>
            </a:r>
            <a:r>
              <a:rPr lang="en-IN" dirty="0"/>
              <a:t>, </a:t>
            </a:r>
            <a:r>
              <a:rPr lang="en-IN" dirty="0" err="1"/>
              <a:t>IncludeNum</a:t>
            </a:r>
            <a:r>
              <a:rPr lang="en-IN" dirty="0"/>
              <a:t>, </a:t>
            </a:r>
            <a:r>
              <a:rPr lang="en-IN" dirty="0" err="1"/>
              <a:t>IncludeSym</a:t>
            </a:r>
            <a:r>
              <a:rPr lang="en-IN" dirty="0"/>
              <a:t>);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	        Password </a:t>
            </a:r>
            <a:r>
              <a:rPr lang="en-IN" dirty="0" err="1"/>
              <a:t>UserPass</a:t>
            </a:r>
            <a:r>
              <a:rPr lang="en-IN" dirty="0"/>
              <a:t>=</a:t>
            </a:r>
            <a:r>
              <a:rPr lang="en-IN" dirty="0" err="1"/>
              <a:t>G.GeneratePassword</a:t>
            </a:r>
            <a:r>
              <a:rPr lang="en-IN" dirty="0"/>
              <a:t>(length);</a:t>
            </a:r>
          </a:p>
          <a:p>
            <a:r>
              <a:rPr lang="en-IN" dirty="0"/>
              <a:t>	        final Password </a:t>
            </a:r>
            <a:r>
              <a:rPr lang="en-IN" dirty="0" err="1"/>
              <a:t>UserPass</a:t>
            </a:r>
            <a:r>
              <a:rPr lang="en-IN" dirty="0"/>
              <a:t> = </a:t>
            </a:r>
            <a:r>
              <a:rPr lang="en-IN" dirty="0" err="1"/>
              <a:t>generator.GeneratePassword</a:t>
            </a:r>
            <a:r>
              <a:rPr lang="en-IN" dirty="0"/>
              <a:t>(length);</a:t>
            </a:r>
          </a:p>
          <a:p>
            <a:endParaRPr lang="en-IN" dirty="0"/>
          </a:p>
          <a:p>
            <a:r>
              <a:rPr lang="en-IN" dirty="0"/>
              <a:t>	        </a:t>
            </a:r>
            <a:r>
              <a:rPr lang="en-IN" dirty="0" err="1"/>
              <a:t>System.out.println</a:t>
            </a:r>
            <a:r>
              <a:rPr lang="en-IN" dirty="0"/>
              <a:t>(</a:t>
            </a:r>
            <a:r>
              <a:rPr lang="en-IN" dirty="0" err="1"/>
              <a:t>UserPass</a:t>
            </a:r>
            <a:r>
              <a:rPr lang="en-IN" dirty="0"/>
              <a:t>);</a:t>
            </a:r>
          </a:p>
          <a:p>
            <a:endParaRPr lang="en-IN" dirty="0"/>
          </a:p>
          <a:p>
            <a:r>
              <a:rPr lang="en-IN" dirty="0"/>
              <a:t>	        </a:t>
            </a:r>
            <a:r>
              <a:rPr lang="en-IN" dirty="0" err="1"/>
              <a:t>in.close</a:t>
            </a:r>
            <a:r>
              <a:rPr lang="en-IN" dirty="0"/>
              <a:t>();</a:t>
            </a:r>
          </a:p>
          <a:p>
            <a:r>
              <a:rPr lang="en-IN" dirty="0"/>
              <a:t>	        break;</a:t>
            </a:r>
          </a:p>
          <a:p>
            <a:r>
              <a:rPr lang="en-IN" dirty="0"/>
              <a:t>		}</a:t>
            </a:r>
          </a:p>
          <a:p>
            <a:r>
              <a:rPr lang="en-IN" dirty="0"/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31269547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A37999C-5AE6-134C-E72E-256949905D93}"/>
              </a:ext>
            </a:extLst>
          </p:cNvPr>
          <p:cNvSpPr txBox="1"/>
          <p:nvPr/>
        </p:nvSpPr>
        <p:spPr>
          <a:xfrm>
            <a:off x="0" y="66066"/>
            <a:ext cx="12192000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}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	public static void </a:t>
            </a:r>
            <a:r>
              <a:rPr lang="en-IN" dirty="0" err="1"/>
              <a:t>PasswordCheck</a:t>
            </a:r>
            <a:r>
              <a:rPr lang="en-IN" dirty="0"/>
              <a:t>() {</a:t>
            </a:r>
          </a:p>
          <a:p>
            <a:r>
              <a:rPr lang="en-IN" dirty="0"/>
              <a:t>		String Input;</a:t>
            </a:r>
          </a:p>
          <a:p>
            <a:r>
              <a:rPr lang="en-IN" dirty="0"/>
              <a:t>		Scanner in = new Scanner(System.in);</a:t>
            </a:r>
          </a:p>
          <a:p>
            <a:r>
              <a:rPr lang="en-IN" dirty="0"/>
              <a:t>		</a:t>
            </a:r>
            <a:r>
              <a:rPr lang="en-IN" dirty="0" err="1"/>
              <a:t>System.out.println</a:t>
            </a:r>
            <a:r>
              <a:rPr lang="en-IN" dirty="0"/>
              <a:t>();</a:t>
            </a:r>
          </a:p>
          <a:p>
            <a:r>
              <a:rPr lang="en-IN" dirty="0"/>
              <a:t>		</a:t>
            </a:r>
            <a:r>
              <a:rPr lang="en-IN" dirty="0" err="1"/>
              <a:t>System.out.print</a:t>
            </a:r>
            <a:r>
              <a:rPr lang="en-IN" dirty="0"/>
              <a:t>("Enter your password:");</a:t>
            </a:r>
          </a:p>
          <a:p>
            <a:r>
              <a:rPr lang="en-IN" dirty="0"/>
              <a:t>		Input = </a:t>
            </a:r>
            <a:r>
              <a:rPr lang="en-IN" dirty="0" err="1"/>
              <a:t>in.nextLine</a:t>
            </a:r>
            <a:r>
              <a:rPr lang="en-IN" dirty="0"/>
              <a:t>();</a:t>
            </a:r>
          </a:p>
          <a:p>
            <a:r>
              <a:rPr lang="en-IN" dirty="0"/>
              <a:t>	public static void </a:t>
            </a:r>
            <a:r>
              <a:rPr lang="en-IN" dirty="0" err="1"/>
              <a:t>checkPassword</a:t>
            </a:r>
            <a:r>
              <a:rPr lang="en-IN" dirty="0"/>
              <a:t>() {</a:t>
            </a:r>
          </a:p>
          <a:p>
            <a:r>
              <a:rPr lang="en-IN" dirty="0"/>
              <a:t>		String input;</a:t>
            </a:r>
          </a:p>
          <a:p>
            <a:r>
              <a:rPr lang="en-IN" dirty="0"/>
              <a:t>		final Scanner in = new Scanner(System.in);</a:t>
            </a:r>
          </a:p>
          <a:p>
            <a:endParaRPr lang="en-IN" dirty="0"/>
          </a:p>
          <a:p>
            <a:r>
              <a:rPr lang="en-IN" dirty="0"/>
              <a:t>		</a:t>
            </a:r>
            <a:r>
              <a:rPr lang="en-IN" dirty="0" err="1"/>
              <a:t>System.out.print</a:t>
            </a:r>
            <a:r>
              <a:rPr lang="en-IN" dirty="0"/>
              <a:t>("\</a:t>
            </a:r>
            <a:r>
              <a:rPr lang="en-IN" dirty="0" err="1"/>
              <a:t>nEnter</a:t>
            </a:r>
            <a:r>
              <a:rPr lang="en-IN" dirty="0"/>
              <a:t> your password:");</a:t>
            </a:r>
          </a:p>
          <a:p>
            <a:r>
              <a:rPr lang="en-IN" dirty="0"/>
              <a:t>		input = </a:t>
            </a:r>
            <a:r>
              <a:rPr lang="en-IN" dirty="0" err="1"/>
              <a:t>in.nextLine</a:t>
            </a:r>
            <a:r>
              <a:rPr lang="en-IN" dirty="0"/>
              <a:t>();</a:t>
            </a:r>
          </a:p>
          <a:p>
            <a:endParaRPr lang="en-IN" dirty="0"/>
          </a:p>
          <a:p>
            <a:r>
              <a:rPr lang="en-IN" dirty="0"/>
              <a:t>		final Password p = new Password(input);</a:t>
            </a:r>
          </a:p>
          <a:p>
            <a:endParaRPr lang="en-IN" dirty="0"/>
          </a:p>
          <a:p>
            <a:r>
              <a:rPr lang="en-IN" dirty="0"/>
              <a:t>		</a:t>
            </a:r>
            <a:r>
              <a:rPr lang="en-IN" dirty="0" err="1"/>
              <a:t>System.out.println</a:t>
            </a:r>
            <a:r>
              <a:rPr lang="en-IN" dirty="0"/>
              <a:t>(</a:t>
            </a:r>
            <a:r>
              <a:rPr lang="en-IN" dirty="0" err="1"/>
              <a:t>p.calculateScore</a:t>
            </a:r>
            <a:r>
              <a:rPr lang="en-IN" dirty="0"/>
              <a:t>());</a:t>
            </a:r>
          </a:p>
          <a:p>
            <a:endParaRPr lang="en-IN" dirty="0"/>
          </a:p>
          <a:p>
            <a:r>
              <a:rPr lang="en-IN" dirty="0"/>
              <a:t>		Password P=new Password(Input);</a:t>
            </a:r>
          </a:p>
          <a:p>
            <a:r>
              <a:rPr lang="en-IN" dirty="0"/>
              <a:t>		</a:t>
            </a:r>
            <a:r>
              <a:rPr lang="en-IN" dirty="0" err="1"/>
              <a:t>System.out.println</a:t>
            </a:r>
            <a:r>
              <a:rPr lang="en-IN" dirty="0"/>
              <a:t>(</a:t>
            </a:r>
            <a:r>
              <a:rPr lang="en-IN" dirty="0" err="1"/>
              <a:t>P.CalculateScore</a:t>
            </a:r>
            <a:r>
              <a:rPr lang="en-IN" dirty="0"/>
              <a:t>());</a:t>
            </a:r>
          </a:p>
          <a:p>
            <a:r>
              <a:rPr lang="en-IN" dirty="0"/>
              <a:t>		</a:t>
            </a:r>
            <a:r>
              <a:rPr lang="en-IN" dirty="0" err="1"/>
              <a:t>in.close</a:t>
            </a:r>
            <a:r>
              <a:rPr lang="en-IN" dirty="0"/>
              <a:t>();</a:t>
            </a:r>
          </a:p>
          <a:p>
            <a:r>
              <a:rPr lang="en-IN" dirty="0"/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13301506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2874402-DF7A-BCF6-A30F-CCFCC82A8BC6}"/>
              </a:ext>
            </a:extLst>
          </p:cNvPr>
          <p:cNvSpPr txBox="1"/>
          <p:nvPr/>
        </p:nvSpPr>
        <p:spPr>
          <a:xfrm>
            <a:off x="0" y="-210933"/>
            <a:ext cx="12192000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public static void Menu() {</a:t>
            </a:r>
          </a:p>
          <a:p>
            <a:r>
              <a:rPr lang="en-IN" dirty="0"/>
              <a:t>	public static void </a:t>
            </a:r>
            <a:r>
              <a:rPr lang="en-IN" dirty="0" err="1"/>
              <a:t>printMenu</a:t>
            </a:r>
            <a:r>
              <a:rPr lang="en-IN" dirty="0"/>
              <a:t>() {</a:t>
            </a:r>
          </a:p>
          <a:p>
            <a:r>
              <a:rPr lang="en-IN" dirty="0"/>
              <a:t>		</a:t>
            </a:r>
            <a:r>
              <a:rPr lang="en-IN" dirty="0" err="1"/>
              <a:t>System.out.println</a:t>
            </a:r>
            <a:r>
              <a:rPr lang="en-IN" dirty="0"/>
              <a:t>();</a:t>
            </a:r>
          </a:p>
          <a:p>
            <a:r>
              <a:rPr lang="en-IN" dirty="0"/>
              <a:t>		</a:t>
            </a:r>
            <a:r>
              <a:rPr lang="en-IN" dirty="0" err="1"/>
              <a:t>System.out.println</a:t>
            </a:r>
            <a:r>
              <a:rPr lang="en-IN" dirty="0"/>
              <a:t>("Enter 1 - Password Generator");</a:t>
            </a:r>
          </a:p>
          <a:p>
            <a:r>
              <a:rPr lang="en-IN" dirty="0"/>
              <a:t>		</a:t>
            </a:r>
            <a:r>
              <a:rPr lang="en-IN" dirty="0" err="1"/>
              <a:t>System.out.println</a:t>
            </a:r>
            <a:r>
              <a:rPr lang="en-IN" dirty="0"/>
              <a:t>("Enter 2 - Password </a:t>
            </a:r>
            <a:r>
              <a:rPr lang="en-IN" dirty="0" err="1"/>
              <a:t>Stength</a:t>
            </a:r>
            <a:r>
              <a:rPr lang="en-IN" dirty="0"/>
              <a:t> Check");</a:t>
            </a:r>
          </a:p>
          <a:p>
            <a:r>
              <a:rPr lang="en-IN" dirty="0"/>
              <a:t>@@ -162,26 +168,26 @@ public static void Menu() {</a:t>
            </a:r>
          </a:p>
          <a:p>
            <a:endParaRPr lang="en-IN" dirty="0"/>
          </a:p>
          <a:p>
            <a:r>
              <a:rPr lang="en-IN" dirty="0"/>
              <a:t>	public static void main(String[] </a:t>
            </a:r>
            <a:r>
              <a:rPr lang="en-IN" dirty="0" err="1"/>
              <a:t>args</a:t>
            </a:r>
            <a:r>
              <a:rPr lang="en-IN" dirty="0"/>
              <a:t>) {</a:t>
            </a:r>
          </a:p>
          <a:p>
            <a:r>
              <a:rPr lang="en-IN" dirty="0"/>
              <a:t>		String Input;</a:t>
            </a:r>
          </a:p>
          <a:p>
            <a:r>
              <a:rPr lang="en-IN" dirty="0"/>
              <a:t>		Scanner in = new Scanner(System.in);</a:t>
            </a:r>
          </a:p>
          <a:p>
            <a:r>
              <a:rPr lang="en-IN" dirty="0"/>
              <a:t>		final Scanner in = new Scanner(System.in);</a:t>
            </a:r>
          </a:p>
          <a:p>
            <a:r>
              <a:rPr lang="en-IN" dirty="0"/>
              <a:t>		</a:t>
            </a:r>
            <a:r>
              <a:rPr lang="en-IN" dirty="0" err="1"/>
              <a:t>System.out.println</a:t>
            </a:r>
            <a:r>
              <a:rPr lang="en-IN" dirty="0"/>
              <a:t>("Welcome to </a:t>
            </a:r>
            <a:r>
              <a:rPr lang="en-IN" dirty="0" err="1"/>
              <a:t>Ziz</a:t>
            </a:r>
            <a:r>
              <a:rPr lang="en-IN" dirty="0"/>
              <a:t> Password Services :)" );</a:t>
            </a:r>
          </a:p>
          <a:p>
            <a:r>
              <a:rPr lang="en-IN" dirty="0"/>
              <a:t>		Menu();</a:t>
            </a:r>
          </a:p>
          <a:p>
            <a:r>
              <a:rPr lang="en-IN" dirty="0"/>
              <a:t>		</a:t>
            </a:r>
            <a:r>
              <a:rPr lang="en-IN" dirty="0" err="1"/>
              <a:t>printMenu</a:t>
            </a:r>
            <a:r>
              <a:rPr lang="en-IN" dirty="0"/>
              <a:t>();</a:t>
            </a:r>
          </a:p>
          <a:p>
            <a:r>
              <a:rPr lang="en-IN" dirty="0"/>
              <a:t>		while (</a:t>
            </a:r>
            <a:r>
              <a:rPr lang="en-IN" dirty="0" err="1"/>
              <a:t>in.hasNextLine</a:t>
            </a:r>
            <a:r>
              <a:rPr lang="en-IN" dirty="0"/>
              <a:t>()) {</a:t>
            </a:r>
          </a:p>
          <a:p>
            <a:endParaRPr lang="en-IN" dirty="0"/>
          </a:p>
          <a:p>
            <a:r>
              <a:rPr lang="en-IN" dirty="0"/>
              <a:t>			Input = </a:t>
            </a:r>
            <a:r>
              <a:rPr lang="en-IN" dirty="0" err="1"/>
              <a:t>in.nextLine</a:t>
            </a:r>
            <a:r>
              <a:rPr lang="en-IN" dirty="0"/>
              <a:t>();</a:t>
            </a:r>
          </a:p>
          <a:p>
            <a:endParaRPr lang="en-IN" dirty="0"/>
          </a:p>
          <a:p>
            <a:r>
              <a:rPr lang="en-IN" dirty="0"/>
              <a:t>			if (</a:t>
            </a:r>
            <a:r>
              <a:rPr lang="en-IN" dirty="0" err="1"/>
              <a:t>Input.equals</a:t>
            </a:r>
            <a:r>
              <a:rPr lang="en-IN" dirty="0"/>
              <a:t>("1")) {</a:t>
            </a:r>
          </a:p>
          <a:p>
            <a:r>
              <a:rPr lang="en-IN" dirty="0"/>
              <a:t>				</a:t>
            </a:r>
            <a:r>
              <a:rPr lang="en-IN" dirty="0" err="1"/>
              <a:t>PasswordRequest</a:t>
            </a:r>
            <a:r>
              <a:rPr lang="en-IN" dirty="0"/>
              <a:t>();</a:t>
            </a:r>
          </a:p>
          <a:p>
            <a:r>
              <a:rPr lang="en-IN" dirty="0"/>
              <a:t>				Menu();</a:t>
            </a:r>
          </a:p>
          <a:p>
            <a:r>
              <a:rPr lang="en-IN" dirty="0"/>
              <a:t>				</a:t>
            </a:r>
            <a:r>
              <a:rPr lang="en-IN" dirty="0" err="1"/>
              <a:t>requestPassword</a:t>
            </a:r>
            <a:r>
              <a:rPr lang="en-IN" dirty="0"/>
              <a:t>();</a:t>
            </a:r>
          </a:p>
          <a:p>
            <a:r>
              <a:rPr lang="en-IN" dirty="0"/>
              <a:t>				</a:t>
            </a:r>
            <a:r>
              <a:rPr lang="en-IN" dirty="0" err="1"/>
              <a:t>printMenu</a:t>
            </a:r>
            <a:r>
              <a:rPr lang="en-IN" dirty="0"/>
              <a:t>();</a:t>
            </a:r>
          </a:p>
          <a:p>
            <a:r>
              <a:rPr lang="en-IN" dirty="0"/>
              <a:t>			}</a:t>
            </a:r>
          </a:p>
        </p:txBody>
      </p:sp>
    </p:spTree>
    <p:extLst>
      <p:ext uri="{BB962C8B-B14F-4D97-AF65-F5344CB8AC3E}">
        <p14:creationId xmlns:p14="http://schemas.microsoft.com/office/powerpoint/2010/main" val="31693717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3CA7990-1420-7663-D8E7-7BFF3F219BC1}"/>
              </a:ext>
            </a:extLst>
          </p:cNvPr>
          <p:cNvSpPr txBox="1"/>
          <p:nvPr/>
        </p:nvSpPr>
        <p:spPr>
          <a:xfrm>
            <a:off x="0" y="-210933"/>
            <a:ext cx="12118206" cy="72943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else if (</a:t>
            </a:r>
            <a:r>
              <a:rPr lang="en-IN" dirty="0" err="1"/>
              <a:t>Input.equals</a:t>
            </a:r>
            <a:r>
              <a:rPr lang="en-IN" dirty="0"/>
              <a:t>("2")) {</a:t>
            </a:r>
          </a:p>
          <a:p>
            <a:r>
              <a:rPr lang="en-IN" dirty="0"/>
              <a:t>				</a:t>
            </a:r>
            <a:r>
              <a:rPr lang="en-IN" dirty="0" err="1"/>
              <a:t>PasswordCheck</a:t>
            </a:r>
            <a:r>
              <a:rPr lang="en-IN" dirty="0"/>
              <a:t>();</a:t>
            </a:r>
          </a:p>
          <a:p>
            <a:r>
              <a:rPr lang="en-IN" dirty="0"/>
              <a:t>				Menu();</a:t>
            </a:r>
          </a:p>
          <a:p>
            <a:r>
              <a:rPr lang="en-IN" dirty="0"/>
              <a:t>				</a:t>
            </a:r>
            <a:r>
              <a:rPr lang="en-IN" dirty="0" err="1"/>
              <a:t>checkPassword</a:t>
            </a:r>
            <a:r>
              <a:rPr lang="en-IN" dirty="0"/>
              <a:t>();</a:t>
            </a:r>
          </a:p>
          <a:p>
            <a:r>
              <a:rPr lang="en-IN" dirty="0"/>
              <a:t>				</a:t>
            </a:r>
            <a:r>
              <a:rPr lang="en-IN" dirty="0" err="1"/>
              <a:t>printMenu</a:t>
            </a:r>
            <a:r>
              <a:rPr lang="en-IN" dirty="0"/>
              <a:t>();</a:t>
            </a:r>
          </a:p>
          <a:p>
            <a:r>
              <a:rPr lang="en-IN" dirty="0"/>
              <a:t>			}</a:t>
            </a:r>
          </a:p>
          <a:p>
            <a:endParaRPr lang="en-IN" dirty="0"/>
          </a:p>
          <a:p>
            <a:r>
              <a:rPr lang="en-IN" dirty="0"/>
              <a:t>			else if (</a:t>
            </a:r>
            <a:r>
              <a:rPr lang="en-IN" dirty="0" err="1"/>
              <a:t>Input.equals</a:t>
            </a:r>
            <a:r>
              <a:rPr lang="en-IN" dirty="0"/>
              <a:t>("3")) {</a:t>
            </a:r>
          </a:p>
          <a:p>
            <a:r>
              <a:rPr lang="en-IN" dirty="0"/>
              <a:t>				</a:t>
            </a:r>
            <a:r>
              <a:rPr lang="en-IN" dirty="0" err="1"/>
              <a:t>UsefulInfo</a:t>
            </a:r>
            <a:r>
              <a:rPr lang="en-IN" dirty="0"/>
              <a:t>();</a:t>
            </a:r>
          </a:p>
          <a:p>
            <a:r>
              <a:rPr lang="en-IN" dirty="0"/>
              <a:t>				Menu();</a:t>
            </a:r>
          </a:p>
          <a:p>
            <a:r>
              <a:rPr lang="en-IN" dirty="0"/>
              <a:t>				</a:t>
            </a:r>
            <a:r>
              <a:rPr lang="en-IN" dirty="0" err="1"/>
              <a:t>printUsefulInfo</a:t>
            </a:r>
            <a:r>
              <a:rPr lang="en-IN" dirty="0"/>
              <a:t>();</a:t>
            </a:r>
          </a:p>
          <a:p>
            <a:r>
              <a:rPr lang="en-IN" dirty="0"/>
              <a:t>				</a:t>
            </a:r>
            <a:r>
              <a:rPr lang="en-IN" dirty="0" err="1"/>
              <a:t>printMenu</a:t>
            </a:r>
            <a:r>
              <a:rPr lang="en-IN" dirty="0"/>
              <a:t>();</a:t>
            </a:r>
          </a:p>
          <a:p>
            <a:r>
              <a:rPr lang="en-IN" dirty="0"/>
              <a:t>			}</a:t>
            </a:r>
          </a:p>
          <a:p>
            <a:endParaRPr lang="en-IN" dirty="0"/>
          </a:p>
          <a:p>
            <a:r>
              <a:rPr lang="en-IN" dirty="0"/>
              <a:t>			else if (</a:t>
            </a:r>
            <a:r>
              <a:rPr lang="en-IN" dirty="0" err="1"/>
              <a:t>Input.equals</a:t>
            </a:r>
            <a:r>
              <a:rPr lang="en-IN" dirty="0"/>
              <a:t>("4")) {</a:t>
            </a:r>
          </a:p>
          <a:p>
            <a:r>
              <a:rPr lang="en-IN" dirty="0"/>
              <a:t>@@ -191,9 +197,10 @@ else if (</a:t>
            </a:r>
            <a:r>
              <a:rPr lang="en-IN" dirty="0" err="1"/>
              <a:t>Input.equals</a:t>
            </a:r>
            <a:r>
              <a:rPr lang="en-IN" dirty="0"/>
              <a:t>("4")) {</a:t>
            </a:r>
          </a:p>
          <a:p>
            <a:r>
              <a:rPr lang="en-IN" dirty="0"/>
              <a:t>			else {</a:t>
            </a:r>
          </a:p>
          <a:p>
            <a:r>
              <a:rPr lang="en-IN" dirty="0"/>
              <a:t>				</a:t>
            </a:r>
            <a:r>
              <a:rPr lang="en-IN" dirty="0" err="1"/>
              <a:t>System.out.println</a:t>
            </a:r>
            <a:r>
              <a:rPr lang="en-IN" dirty="0"/>
              <a:t>();</a:t>
            </a:r>
          </a:p>
          <a:p>
            <a:r>
              <a:rPr lang="en-IN" dirty="0"/>
              <a:t>				</a:t>
            </a:r>
            <a:r>
              <a:rPr lang="en-IN" dirty="0" err="1"/>
              <a:t>System.out.println</a:t>
            </a:r>
            <a:r>
              <a:rPr lang="en-IN" dirty="0"/>
              <a:t>("Kindly select one of the available commands" );	</a:t>
            </a:r>
          </a:p>
          <a:p>
            <a:r>
              <a:rPr lang="en-IN" dirty="0"/>
              <a:t>				Menu();</a:t>
            </a:r>
          </a:p>
          <a:p>
            <a:r>
              <a:rPr lang="en-IN" dirty="0"/>
              <a:t>				</a:t>
            </a:r>
            <a:r>
              <a:rPr lang="en-IN" dirty="0" err="1"/>
              <a:t>printMenu</a:t>
            </a:r>
            <a:r>
              <a:rPr lang="en-IN" dirty="0"/>
              <a:t>();</a:t>
            </a:r>
          </a:p>
          <a:p>
            <a:r>
              <a:rPr lang="en-IN" dirty="0"/>
              <a:t>			}</a:t>
            </a:r>
          </a:p>
          <a:p>
            <a:r>
              <a:rPr lang="en-IN" dirty="0"/>
              <a:t>		}</a:t>
            </a:r>
          </a:p>
          <a:p>
            <a:r>
              <a:rPr lang="en-IN" dirty="0"/>
              <a:t>		</a:t>
            </a:r>
            <a:r>
              <a:rPr lang="en-IN" dirty="0" err="1"/>
              <a:t>in.close</a:t>
            </a:r>
            <a:r>
              <a:rPr lang="en-IN" dirty="0"/>
              <a:t>();</a:t>
            </a:r>
          </a:p>
          <a:p>
            <a:r>
              <a:rPr lang="en-IN" dirty="0"/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2122397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E8456-AE39-E0D6-D387-1E3CDF4A6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 err="1">
                <a:solidFill>
                  <a:schemeClr val="accent5">
                    <a:lumMod val="50000"/>
                  </a:schemeClr>
                </a:solidFill>
                <a:cs typeface="Calibri"/>
              </a:rPr>
              <a:t>iNTRODUCTION</a:t>
            </a:r>
            <a:br>
              <a:rPr lang="en-GB" sz="3200" b="1" dirty="0">
                <a:solidFill>
                  <a:srgbClr val="FF0000"/>
                </a:solidFill>
                <a:highlight>
                  <a:srgbClr val="FFFF00"/>
                </a:highlight>
                <a:cs typeface="Calibri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9C61EA-BDEC-6D18-72AE-2D4DB6395B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>
                <a:solidFill>
                  <a:schemeClr val="accent5">
                    <a:lumMod val="75000"/>
                  </a:schemeClr>
                </a:solidFill>
              </a:rPr>
              <a:t>Authorized access for programs and to manage a large number of passwords for identity and access management. Other kinds of tools include a password vault, where users manage large numbers of passwords vault, where users manage large numbers of passwords in a secure location</a:t>
            </a:r>
            <a:r>
              <a:rPr lang="en-GB" b="1" dirty="0"/>
              <a:t>.</a:t>
            </a:r>
            <a:endParaRPr lang="en-US" dirty="0"/>
          </a:p>
          <a:p>
            <a:r>
              <a:rPr lang="en-GB" b="1" dirty="0">
                <a:solidFill>
                  <a:schemeClr val="accent5">
                    <a:lumMod val="75000"/>
                  </a:schemeClr>
                </a:solidFill>
              </a:rPr>
              <a:t>Password generators help those who have to constantly come up with new passwords to ensure.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325866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99042F8-CB2D-6098-4FBA-337D273C3054}"/>
              </a:ext>
            </a:extLst>
          </p:cNvPr>
          <p:cNvSpPr txBox="1"/>
          <p:nvPr/>
        </p:nvSpPr>
        <p:spPr>
          <a:xfrm>
            <a:off x="134754" y="135007"/>
            <a:ext cx="12057246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class </a:t>
            </a:r>
            <a:r>
              <a:rPr lang="en-IN" dirty="0" err="1"/>
              <a:t>GeneratorTest</a:t>
            </a:r>
            <a:r>
              <a:rPr lang="en-IN" dirty="0"/>
              <a:t> {</a:t>
            </a:r>
          </a:p>
          <a:p>
            <a:endParaRPr lang="en-IN" dirty="0"/>
          </a:p>
          <a:p>
            <a:r>
              <a:rPr lang="en-IN" dirty="0"/>
              <a:t>	Password P1= new Password("Secret");</a:t>
            </a:r>
          </a:p>
          <a:p>
            <a:r>
              <a:rPr lang="en-IN" dirty="0"/>
              <a:t>	Alphabet A1=new Alphabet(</a:t>
            </a:r>
            <a:r>
              <a:rPr lang="en-IN" dirty="0" err="1"/>
              <a:t>true,false,false,false</a:t>
            </a:r>
            <a:r>
              <a:rPr lang="en-IN" dirty="0"/>
              <a:t>);</a:t>
            </a:r>
          </a:p>
          <a:p>
            <a:r>
              <a:rPr lang="en-IN" dirty="0"/>
              <a:t>	Alphabet A2=new Alphabet(</a:t>
            </a:r>
            <a:r>
              <a:rPr lang="en-IN" dirty="0" err="1"/>
              <a:t>false,true,true,true</a:t>
            </a:r>
            <a:r>
              <a:rPr lang="en-IN" dirty="0"/>
              <a:t>);</a:t>
            </a:r>
          </a:p>
          <a:p>
            <a:r>
              <a:rPr lang="en-IN" dirty="0"/>
              <a:t>	Generator G1=new Generator(</a:t>
            </a:r>
            <a:r>
              <a:rPr lang="en-IN" dirty="0" err="1"/>
              <a:t>true,false,false,false</a:t>
            </a:r>
            <a:r>
              <a:rPr lang="en-IN" dirty="0"/>
              <a:t>);</a:t>
            </a:r>
          </a:p>
          <a:p>
            <a:r>
              <a:rPr lang="en-IN" dirty="0"/>
              <a:t>	Password P2= G1.GeneratePassword(4);</a:t>
            </a:r>
          </a:p>
          <a:p>
            <a:r>
              <a:rPr lang="en-IN" dirty="0"/>
              <a:t>	private final Password password= new Password("Secret");</a:t>
            </a:r>
          </a:p>
          <a:p>
            <a:r>
              <a:rPr lang="en-IN" dirty="0"/>
              <a:t>	private final Alphabet </a:t>
            </a:r>
            <a:r>
              <a:rPr lang="en-IN" dirty="0" err="1"/>
              <a:t>firstAlphabet</a:t>
            </a:r>
            <a:r>
              <a:rPr lang="en-IN" dirty="0"/>
              <a:t> = new Alphabet(</a:t>
            </a:r>
            <a:r>
              <a:rPr lang="en-IN" dirty="0" err="1"/>
              <a:t>true,false,false,false</a:t>
            </a:r>
            <a:r>
              <a:rPr lang="en-IN" dirty="0"/>
              <a:t>);</a:t>
            </a:r>
          </a:p>
          <a:p>
            <a:r>
              <a:rPr lang="en-IN" dirty="0"/>
              <a:t>	private final Alphabet </a:t>
            </a:r>
            <a:r>
              <a:rPr lang="en-IN" dirty="0" err="1"/>
              <a:t>secondAlphabet</a:t>
            </a:r>
            <a:r>
              <a:rPr lang="en-IN" dirty="0"/>
              <a:t> = new Alphabet(</a:t>
            </a:r>
            <a:r>
              <a:rPr lang="en-IN" dirty="0" err="1"/>
              <a:t>false,true,true,true</a:t>
            </a:r>
            <a:r>
              <a:rPr lang="en-IN" dirty="0"/>
              <a:t>);</a:t>
            </a:r>
          </a:p>
          <a:p>
            <a:r>
              <a:rPr lang="en-IN" dirty="0"/>
              <a:t>	private final Generator </a:t>
            </a:r>
            <a:r>
              <a:rPr lang="en-IN" dirty="0" err="1"/>
              <a:t>generator</a:t>
            </a:r>
            <a:r>
              <a:rPr lang="en-IN" dirty="0"/>
              <a:t> = new Generator(</a:t>
            </a:r>
            <a:r>
              <a:rPr lang="en-IN" dirty="0" err="1"/>
              <a:t>true,false,false,false</a:t>
            </a:r>
            <a:r>
              <a:rPr lang="en-IN" dirty="0"/>
              <a:t>);</a:t>
            </a:r>
          </a:p>
          <a:p>
            <a:r>
              <a:rPr lang="en-IN" dirty="0"/>
              <a:t>	private final Password </a:t>
            </a:r>
            <a:r>
              <a:rPr lang="en-IN" dirty="0" err="1"/>
              <a:t>generatedPassword</a:t>
            </a:r>
            <a:r>
              <a:rPr lang="en-IN" dirty="0"/>
              <a:t> = </a:t>
            </a:r>
            <a:r>
              <a:rPr lang="en-IN" dirty="0" err="1"/>
              <a:t>generator.GeneratePassword</a:t>
            </a:r>
            <a:r>
              <a:rPr lang="en-IN" dirty="0"/>
              <a:t>(4);</a:t>
            </a:r>
          </a:p>
          <a:p>
            <a:endParaRPr lang="en-IN" dirty="0"/>
          </a:p>
          <a:p>
            <a:r>
              <a:rPr lang="en-IN" dirty="0"/>
              <a:t>	@Test</a:t>
            </a:r>
          </a:p>
          <a:p>
            <a:r>
              <a:rPr lang="en-IN" dirty="0"/>
              <a:t>	void test1() {</a:t>
            </a:r>
          </a:p>
          <a:p>
            <a:r>
              <a:rPr lang="en-IN" dirty="0"/>
              <a:t>		</a:t>
            </a:r>
            <a:r>
              <a:rPr lang="en-IN" dirty="0" err="1"/>
              <a:t>assertEquals</a:t>
            </a:r>
            <a:r>
              <a:rPr lang="en-IN" dirty="0"/>
              <a:t>("Secret",P1.toString());</a:t>
            </a:r>
          </a:p>
          <a:p>
            <a:r>
              <a:rPr lang="en-IN" dirty="0"/>
              <a:t>		</a:t>
            </a:r>
            <a:r>
              <a:rPr lang="en-IN" dirty="0" err="1"/>
              <a:t>assertEquals</a:t>
            </a:r>
            <a:r>
              <a:rPr lang="en-IN" dirty="0"/>
              <a:t>("Secret", </a:t>
            </a:r>
            <a:r>
              <a:rPr lang="en-IN" dirty="0" err="1"/>
              <a:t>password.toString</a:t>
            </a:r>
            <a:r>
              <a:rPr lang="en-IN" dirty="0"/>
              <a:t>());</a:t>
            </a:r>
          </a:p>
          <a:p>
            <a:r>
              <a:rPr lang="en-IN" dirty="0"/>
              <a:t>	}</a:t>
            </a:r>
          </a:p>
          <a:p>
            <a:endParaRPr lang="en-IN" dirty="0"/>
          </a:p>
          <a:p>
            <a:r>
              <a:rPr lang="en-IN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5840855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02F43DB-B8E3-0E5C-A1AA-C155C92AEEFC}"/>
              </a:ext>
            </a:extLst>
          </p:cNvPr>
          <p:cNvSpPr txBox="1"/>
          <p:nvPr/>
        </p:nvSpPr>
        <p:spPr>
          <a:xfrm>
            <a:off x="36897" y="134533"/>
            <a:ext cx="12118206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@Test</a:t>
            </a:r>
          </a:p>
          <a:p>
            <a:r>
              <a:rPr lang="en-IN" dirty="0"/>
              <a:t>	void test2() {</a:t>
            </a:r>
          </a:p>
          <a:p>
            <a:r>
              <a:rPr lang="en-IN" dirty="0"/>
              <a:t>		</a:t>
            </a:r>
            <a:r>
              <a:rPr lang="en-IN" dirty="0" err="1"/>
              <a:t>assertEquals</a:t>
            </a:r>
            <a:r>
              <a:rPr lang="en-IN" dirty="0"/>
              <a:t>(A1.Pool,A1.UppercaseLetters);</a:t>
            </a:r>
          </a:p>
          <a:p>
            <a:r>
              <a:rPr lang="en-IN" dirty="0"/>
              <a:t>		</a:t>
            </a:r>
            <a:r>
              <a:rPr lang="en-IN" dirty="0" err="1"/>
              <a:t>assertEquals</a:t>
            </a:r>
            <a:r>
              <a:rPr lang="en-IN" dirty="0"/>
              <a:t>(</a:t>
            </a:r>
            <a:r>
              <a:rPr lang="en-IN" dirty="0" err="1"/>
              <a:t>firstAlphabet.getAlphabet</a:t>
            </a:r>
            <a:r>
              <a:rPr lang="en-IN" dirty="0"/>
              <a:t>(), </a:t>
            </a:r>
            <a:r>
              <a:rPr lang="en-IN" dirty="0" err="1"/>
              <a:t>Alphabet.UPPERCASE_LETTERS</a:t>
            </a:r>
            <a:r>
              <a:rPr lang="en-IN" dirty="0"/>
              <a:t>);</a:t>
            </a:r>
          </a:p>
          <a:p>
            <a:r>
              <a:rPr lang="en-IN" dirty="0"/>
              <a:t>	}</a:t>
            </a:r>
          </a:p>
          <a:p>
            <a:endParaRPr lang="en-IN" dirty="0"/>
          </a:p>
          <a:p>
            <a:r>
              <a:rPr lang="en-IN" dirty="0"/>
              <a:t>	@Test</a:t>
            </a:r>
          </a:p>
          <a:p>
            <a:r>
              <a:rPr lang="en-IN" dirty="0"/>
              <a:t>	void test3() {</a:t>
            </a:r>
          </a:p>
          <a:p>
            <a:r>
              <a:rPr lang="en-IN" dirty="0"/>
              <a:t>		</a:t>
            </a:r>
            <a:r>
              <a:rPr lang="en-IN" dirty="0" err="1"/>
              <a:t>assertEquals</a:t>
            </a:r>
            <a:r>
              <a:rPr lang="en-IN" dirty="0"/>
              <a:t>(A2.Pool,A2.LowercaseLetters+A2.Numbers+A2.Symbols);</a:t>
            </a:r>
          </a:p>
          <a:p>
            <a:r>
              <a:rPr lang="en-IN" dirty="0"/>
              <a:t>		</a:t>
            </a:r>
            <a:r>
              <a:rPr lang="en-IN" dirty="0" err="1"/>
              <a:t>assertEquals</a:t>
            </a:r>
            <a:r>
              <a:rPr lang="en-IN" dirty="0"/>
              <a:t>(</a:t>
            </a:r>
            <a:r>
              <a:rPr lang="en-IN" dirty="0" err="1"/>
              <a:t>secondAlphabet.getAlphabet</a:t>
            </a:r>
            <a:r>
              <a:rPr lang="en-IN" dirty="0"/>
              <a:t>(), </a:t>
            </a:r>
            <a:r>
              <a:rPr lang="en-IN" dirty="0" err="1"/>
              <a:t>Alphabet.LOWERCASE_LETTERS</a:t>
            </a:r>
            <a:r>
              <a:rPr lang="en-IN" dirty="0"/>
              <a:t> + </a:t>
            </a:r>
            <a:r>
              <a:rPr lang="en-IN" dirty="0" err="1"/>
              <a:t>Alphabet.NUMBERS</a:t>
            </a:r>
            <a:r>
              <a:rPr lang="en-IN" dirty="0"/>
              <a:t> + </a:t>
            </a:r>
            <a:r>
              <a:rPr lang="en-IN" dirty="0" err="1"/>
              <a:t>Alphabet.SYMBOLS</a:t>
            </a:r>
            <a:r>
              <a:rPr lang="en-IN" dirty="0"/>
              <a:t>);</a:t>
            </a:r>
          </a:p>
          <a:p>
            <a:r>
              <a:rPr lang="en-IN" dirty="0"/>
              <a:t>	}</a:t>
            </a:r>
          </a:p>
          <a:p>
            <a:endParaRPr lang="en-IN" dirty="0"/>
          </a:p>
          <a:p>
            <a:r>
              <a:rPr lang="en-IN" dirty="0"/>
              <a:t>	@Test</a:t>
            </a:r>
          </a:p>
          <a:p>
            <a:r>
              <a:rPr lang="en-IN" dirty="0"/>
              <a:t>	void test4() {</a:t>
            </a:r>
          </a:p>
          <a:p>
            <a:r>
              <a:rPr lang="en-IN" dirty="0"/>
              <a:t>		</a:t>
            </a:r>
            <a:r>
              <a:rPr lang="en-IN" dirty="0" err="1"/>
              <a:t>assertEquals</a:t>
            </a:r>
            <a:r>
              <a:rPr lang="en-IN" dirty="0"/>
              <a:t>(G1.Alphabet.Pool,A1.UppercaseLetters);</a:t>
            </a:r>
          </a:p>
          <a:p>
            <a:r>
              <a:rPr lang="en-IN" dirty="0"/>
              <a:t>		</a:t>
            </a:r>
            <a:r>
              <a:rPr lang="en-IN" dirty="0" err="1"/>
              <a:t>assertEquals</a:t>
            </a:r>
            <a:r>
              <a:rPr lang="en-IN" dirty="0"/>
              <a:t>(</a:t>
            </a:r>
            <a:r>
              <a:rPr lang="en-IN" dirty="0" err="1"/>
              <a:t>generator.alphabet.getAlphabet</a:t>
            </a:r>
            <a:r>
              <a:rPr lang="en-IN" dirty="0"/>
              <a:t>(), </a:t>
            </a:r>
            <a:r>
              <a:rPr lang="en-IN" dirty="0" err="1"/>
              <a:t>Alphabet.UPPERCASE_LETTERS</a:t>
            </a:r>
            <a:r>
              <a:rPr lang="en-IN" dirty="0"/>
              <a:t>);</a:t>
            </a:r>
          </a:p>
          <a:p>
            <a:r>
              <a:rPr lang="en-IN" dirty="0"/>
              <a:t>	}</a:t>
            </a:r>
          </a:p>
          <a:p>
            <a:endParaRPr lang="en-IN" dirty="0"/>
          </a:p>
          <a:p>
            <a:r>
              <a:rPr lang="en-IN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9212584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9B50E42-D179-A720-2638-86C9169AB585}"/>
              </a:ext>
            </a:extLst>
          </p:cNvPr>
          <p:cNvSpPr txBox="1"/>
          <p:nvPr/>
        </p:nvSpPr>
        <p:spPr>
          <a:xfrm>
            <a:off x="269507" y="298163"/>
            <a:ext cx="11531066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@Test</a:t>
            </a:r>
          </a:p>
          <a:p>
            <a:r>
              <a:rPr lang="en-IN" dirty="0"/>
              <a:t>	void test5() {</a:t>
            </a:r>
          </a:p>
          <a:p>
            <a:r>
              <a:rPr lang="en-IN" dirty="0"/>
              <a:t>		</a:t>
            </a:r>
            <a:r>
              <a:rPr lang="en-IN" dirty="0" err="1"/>
              <a:t>assertEquals</a:t>
            </a:r>
            <a:r>
              <a:rPr lang="en-IN" dirty="0"/>
              <a:t>(G1.Alphabet.PoolSize,26);</a:t>
            </a:r>
          </a:p>
          <a:p>
            <a:r>
              <a:rPr lang="en-IN" dirty="0"/>
              <a:t>		</a:t>
            </a:r>
            <a:r>
              <a:rPr lang="en-IN" dirty="0" err="1"/>
              <a:t>assertEquals</a:t>
            </a:r>
            <a:r>
              <a:rPr lang="en-IN" dirty="0"/>
              <a:t>(</a:t>
            </a:r>
            <a:r>
              <a:rPr lang="en-IN" dirty="0" err="1"/>
              <a:t>generator.alphabet.getAlphabet</a:t>
            </a:r>
            <a:r>
              <a:rPr lang="en-IN" dirty="0"/>
              <a:t>().length(), 26);</a:t>
            </a:r>
          </a:p>
          <a:p>
            <a:r>
              <a:rPr lang="en-IN" dirty="0"/>
              <a:t>	}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	@Test</a:t>
            </a:r>
          </a:p>
          <a:p>
            <a:r>
              <a:rPr lang="en-IN" dirty="0"/>
              <a:t>	void test6() {</a:t>
            </a:r>
          </a:p>
          <a:p>
            <a:r>
              <a:rPr lang="en-IN" dirty="0"/>
              <a:t>		</a:t>
            </a:r>
            <a:r>
              <a:rPr lang="en-IN" dirty="0" err="1"/>
              <a:t>assertEquals</a:t>
            </a:r>
            <a:r>
              <a:rPr lang="en-IN" dirty="0"/>
              <a:t>(P2.Length,4);</a:t>
            </a:r>
          </a:p>
          <a:p>
            <a:r>
              <a:rPr lang="en-IN" dirty="0"/>
              <a:t>		</a:t>
            </a:r>
            <a:r>
              <a:rPr lang="en-IN" dirty="0" err="1"/>
              <a:t>System.out.println</a:t>
            </a:r>
            <a:r>
              <a:rPr lang="en-IN" dirty="0"/>
              <a:t>(P2);</a:t>
            </a:r>
          </a:p>
          <a:p>
            <a:r>
              <a:rPr lang="en-IN" dirty="0"/>
              <a:t>		</a:t>
            </a:r>
            <a:r>
              <a:rPr lang="en-IN" dirty="0" err="1"/>
              <a:t>assertEquals</a:t>
            </a:r>
            <a:r>
              <a:rPr lang="en-IN" dirty="0"/>
              <a:t>(</a:t>
            </a:r>
            <a:r>
              <a:rPr lang="en-IN" dirty="0" err="1"/>
              <a:t>generatedPassword.Length</a:t>
            </a:r>
            <a:r>
              <a:rPr lang="en-IN" dirty="0"/>
              <a:t>, 4);</a:t>
            </a:r>
          </a:p>
          <a:p>
            <a:r>
              <a:rPr lang="en-IN" dirty="0"/>
              <a:t>		</a:t>
            </a:r>
            <a:r>
              <a:rPr lang="en-IN" dirty="0" err="1"/>
              <a:t>System.out.println</a:t>
            </a:r>
            <a:r>
              <a:rPr lang="en-IN" dirty="0"/>
              <a:t>(</a:t>
            </a:r>
            <a:r>
              <a:rPr lang="en-IN" dirty="0" err="1"/>
              <a:t>generatedPassword</a:t>
            </a:r>
            <a:r>
              <a:rPr lang="en-IN" dirty="0"/>
              <a:t>);</a:t>
            </a:r>
          </a:p>
          <a:p>
            <a:r>
              <a:rPr lang="en-IN" dirty="0"/>
              <a:t>	}</a:t>
            </a:r>
          </a:p>
          <a:p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850932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8645AC6-396F-0013-59B9-9E37F1A8FD01}"/>
              </a:ext>
            </a:extLst>
          </p:cNvPr>
          <p:cNvSpPr txBox="1"/>
          <p:nvPr/>
        </p:nvSpPr>
        <p:spPr>
          <a:xfrm>
            <a:off x="1562501" y="1588168"/>
            <a:ext cx="906699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public String </a:t>
            </a:r>
            <a:r>
              <a:rPr lang="en-IN" dirty="0" err="1"/>
              <a:t>CalculateScore</a:t>
            </a:r>
            <a:r>
              <a:rPr lang="en-IN" dirty="0"/>
              <a:t>() {</a:t>
            </a:r>
          </a:p>
          <a:p>
            <a:r>
              <a:rPr lang="en-IN" dirty="0"/>
              <a:t>	public String </a:t>
            </a:r>
            <a:r>
              <a:rPr lang="en-IN" dirty="0" err="1"/>
              <a:t>calculateScore</a:t>
            </a:r>
            <a:r>
              <a:rPr lang="en-IN" dirty="0"/>
              <a:t>() {</a:t>
            </a:r>
          </a:p>
          <a:p>
            <a:r>
              <a:rPr lang="en-IN" dirty="0"/>
              <a:t>		int Score=0;</a:t>
            </a:r>
          </a:p>
          <a:p>
            <a:endParaRPr lang="en-IN" dirty="0"/>
          </a:p>
          <a:p>
            <a:r>
              <a:rPr lang="en-IN" dirty="0"/>
              <a:t>		Score=</a:t>
            </a:r>
            <a:r>
              <a:rPr lang="en-IN" dirty="0" err="1"/>
              <a:t>this.PasswordStrength</a:t>
            </a:r>
            <a:r>
              <a:rPr lang="en-IN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41945797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66619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26B13-5F25-2741-BB39-8310C47C8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i="1" dirty="0">
                <a:solidFill>
                  <a:schemeClr val="accent5"/>
                </a:solidFill>
              </a:rPr>
              <a:t>OVER VIEW</a:t>
            </a:r>
            <a:br>
              <a:rPr lang="en-US" sz="3200" dirty="0">
                <a:solidFill>
                  <a:schemeClr val="accent6"/>
                </a:solidFill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ED57A0-6BFF-5C00-E1A9-77C4968326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284" y="1953928"/>
            <a:ext cx="9803571" cy="36576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200" b="1" i="1" baseline="30000" dirty="0"/>
              <a:t> </a:t>
            </a:r>
            <a:r>
              <a:rPr lang="en-US" sz="3600" b="1" i="1" baseline="30000" dirty="0"/>
              <a:t> Why do we need a password generator</a:t>
            </a:r>
            <a:r>
              <a:rPr lang="en-US" sz="3600" dirty="0"/>
              <a:t>?</a:t>
            </a:r>
            <a:endParaRPr lang="en-US" sz="3600" b="1" i="1" baseline="30000" dirty="0"/>
          </a:p>
          <a:p>
            <a:pPr marL="102870" indent="-28575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" pitchFamily="18" charset="2"/>
              <a:buChar char="v"/>
            </a:pPr>
            <a:r>
              <a:rPr lang="en-US" sz="2000" b="1" dirty="0"/>
              <a:t> </a:t>
            </a:r>
            <a:r>
              <a:rPr lang="en-US" b="1" dirty="0"/>
              <a:t>Because we can’t think of different patterns of password instantly.</a:t>
            </a:r>
          </a:p>
          <a:p>
            <a:pPr indent="-18288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 2" pitchFamily="18" charset="2"/>
              <a:buChar char=""/>
            </a:pPr>
            <a:endParaRPr lang="en-US" b="1" dirty="0"/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"/>
              <a:buChar char="v"/>
            </a:pPr>
            <a:r>
              <a:rPr lang="en-US" sz="2000" b="1" dirty="0"/>
              <a:t>But, it is not the same case with computers.</a:t>
            </a:r>
          </a:p>
          <a:p>
            <a:pPr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endParaRPr lang="en-US" sz="2000" b="1" dirty="0"/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"/>
              <a:buChar char="v"/>
            </a:pPr>
            <a:r>
              <a:rPr lang="en-US" sz="2000" b="1" dirty="0"/>
              <a:t>Computers can generate random and strong password generator available.</a:t>
            </a:r>
          </a:p>
          <a:p>
            <a:pPr indent="-18288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 2" pitchFamily="18" charset="2"/>
              <a:buChar char=""/>
            </a:pPr>
            <a:endParaRPr lang="en-US" sz="2000" b="1" dirty="0"/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"/>
              <a:buChar char="v"/>
            </a:pPr>
            <a:r>
              <a:rPr lang="en-US" sz="2000" dirty="0"/>
              <a:t> </a:t>
            </a:r>
            <a:r>
              <a:rPr lang="en-US" sz="2000" b="1" dirty="0"/>
              <a:t>Let’s create a password generator. 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147194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39AF1-8940-49B9-2380-8A3BB3EEF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i="1" dirty="0">
                <a:solidFill>
                  <a:schemeClr val="accent1">
                    <a:lumMod val="75000"/>
                  </a:schemeClr>
                </a:solidFill>
              </a:rPr>
              <a:t>Password generator</a:t>
            </a:r>
            <a:b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46EB85-0037-46D6-B378-40D5A7855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best thing about creating our own password generator is that we can customize it as we like.</a:t>
            </a:r>
          </a:p>
          <a:p>
            <a:pPr marL="160020" indent="-3429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lang="en-US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  <a:buClr>
                <a:srgbClr val="40BAD2"/>
              </a:buClr>
              <a:buFont typeface="Wingdings" panose="05000000000000000000" pitchFamily="2" charset="2"/>
              <a:buChar char="Ø"/>
            </a:pPr>
            <a:r>
              <a:rPr lang="en-US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First, we will create a password generator that asks the length of password and generates a random password containing digits, alphabets, and special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 Characters.</a:t>
            </a:r>
          </a:p>
          <a:p>
            <a:pPr marL="160020" indent="-3429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lang="en-US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Next, we will improve it by asking the number of each type of character, like the number of digits, alphabets, and special characters.</a:t>
            </a:r>
          </a:p>
          <a:p>
            <a:pPr marL="160020" indent="-3429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lang="en-US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So, without further ado, let’s see the steps to create a password generator using Java.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02768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6360A-1B47-A9CE-601D-F4E783B41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chemeClr val="accent5">
                    <a:lumMod val="50000"/>
                  </a:schemeClr>
                </a:solidFill>
                <a:effectLst/>
                <a:latin typeface="-apple-system"/>
              </a:rPr>
              <a:t>Functionalities:</a:t>
            </a:r>
            <a:br>
              <a:rPr lang="en-US" sz="3200" b="1" dirty="0">
                <a:solidFill>
                  <a:schemeClr val="accent5">
                    <a:lumMod val="50000"/>
                  </a:schemeClr>
                </a:solidFill>
              </a:rPr>
            </a:br>
            <a:endParaRPr lang="en-IN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63D29-447D-B740-180C-262170E084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Wingdings" panose="05000000000000000000" pitchFamily="2" charset="2"/>
              <a:buChar char="q"/>
            </a:pPr>
            <a:r>
              <a:rPr lang="en-US" sz="2600" b="0" i="0" dirty="0">
                <a:effectLst/>
                <a:latin typeface="-apple-system"/>
              </a:rPr>
              <a:t>1- Generating a Password:</a:t>
            </a:r>
          </a:p>
          <a:p>
            <a:pPr algn="l">
              <a:buFont typeface="Wingdings" panose="05000000000000000000" pitchFamily="2" charset="2"/>
              <a:buChar char="q"/>
            </a:pPr>
            <a:endParaRPr lang="en-US" sz="2600" b="0" i="0" dirty="0">
              <a:effectLst/>
              <a:latin typeface="-apple-system"/>
            </a:endParaRPr>
          </a:p>
          <a:p>
            <a:pPr algn="l">
              <a:buFont typeface="Wingdings" panose="05000000000000000000" pitchFamily="2" charset="2"/>
              <a:buChar char="ü"/>
            </a:pPr>
            <a:r>
              <a:rPr lang="en-US" b="0" i="0" dirty="0">
                <a:effectLst/>
                <a:latin typeface="-apple-system"/>
              </a:rPr>
              <a:t>The user must answer by Yes or No the questions to know if he desires to use Uppercase/Lowercase letters, Numbers or Symbols</a:t>
            </a:r>
          </a:p>
          <a:p>
            <a:pPr algn="l">
              <a:buFont typeface="Wingdings" panose="05000000000000000000" pitchFamily="2" charset="2"/>
              <a:buChar char="ü"/>
            </a:pPr>
            <a:r>
              <a:rPr lang="en-US" b="0" i="0" dirty="0">
                <a:effectLst/>
                <a:latin typeface="-apple-system"/>
              </a:rPr>
              <a:t>The user then enters the desired length of the password</a:t>
            </a:r>
          </a:p>
          <a:p>
            <a:pPr algn="l">
              <a:buFont typeface="Wingdings" panose="05000000000000000000" pitchFamily="2" charset="2"/>
              <a:buChar char="ü"/>
            </a:pPr>
            <a:r>
              <a:rPr lang="en-US" b="0" i="0" dirty="0">
                <a:effectLst/>
                <a:latin typeface="-apple-system"/>
              </a:rPr>
              <a:t>A password alphabet is generated according to the Yes/No answers it is a String that contains the choices of the user</a:t>
            </a:r>
          </a:p>
        </p:txBody>
      </p:sp>
    </p:spTree>
    <p:extLst>
      <p:ext uri="{BB962C8B-B14F-4D97-AF65-F5344CB8AC3E}">
        <p14:creationId xmlns:p14="http://schemas.microsoft.com/office/powerpoint/2010/main" val="4531001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6444C2C-FB88-5D66-A857-587940026C61}"/>
              </a:ext>
            </a:extLst>
          </p:cNvPr>
          <p:cNvSpPr txBox="1"/>
          <p:nvPr/>
        </p:nvSpPr>
        <p:spPr>
          <a:xfrm>
            <a:off x="539015" y="1159147"/>
            <a:ext cx="1094392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Wingdings" panose="05000000000000000000" pitchFamily="2" charset="2"/>
              <a:buChar char="ü"/>
            </a:pPr>
            <a:r>
              <a:rPr lang="en-US" sz="2400" b="0" i="0" dirty="0">
                <a:effectLst/>
                <a:latin typeface="-apple-system"/>
              </a:rPr>
              <a:t>Depending on the length random characters from the password alphabet are selected and put back to back to form a totally random string according to the user's needs</a:t>
            </a:r>
          </a:p>
          <a:p>
            <a:pPr algn="l">
              <a:buFont typeface="Wingdings" panose="05000000000000000000" pitchFamily="2" charset="2"/>
              <a:buChar char="ü"/>
            </a:pPr>
            <a:r>
              <a:rPr lang="en-US" sz="2400" b="0" i="0" dirty="0">
                <a:effectLst/>
                <a:latin typeface="-apple-system"/>
              </a:rPr>
              <a:t>The randomly generated password is then displayed on the console</a:t>
            </a:r>
          </a:p>
        </p:txBody>
      </p:sp>
    </p:spTree>
    <p:extLst>
      <p:ext uri="{BB962C8B-B14F-4D97-AF65-F5344CB8AC3E}">
        <p14:creationId xmlns:p14="http://schemas.microsoft.com/office/powerpoint/2010/main" val="2555295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150ADB7-174D-B1ED-E4F6-DB23DDA3F4F5}"/>
              </a:ext>
            </a:extLst>
          </p:cNvPr>
          <p:cNvSpPr txBox="1"/>
          <p:nvPr/>
        </p:nvSpPr>
        <p:spPr>
          <a:xfrm>
            <a:off x="163629" y="702644"/>
            <a:ext cx="11608068" cy="40010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000" b="1" i="0" dirty="0">
                <a:solidFill>
                  <a:schemeClr val="accent5">
                    <a:lumMod val="50000"/>
                  </a:schemeClr>
                </a:solidFill>
                <a:effectLst/>
                <a:latin typeface="-apple-system"/>
              </a:rPr>
              <a:t>2- Checking a Password's Strength:</a:t>
            </a:r>
          </a:p>
          <a:p>
            <a:pPr algn="l"/>
            <a:r>
              <a:rPr lang="en-US" b="0" i="0" dirty="0">
                <a:effectLst/>
                <a:latin typeface="-apple-system"/>
              </a:rPr>
              <a:t>The Strength check is based on the following criteria:</a:t>
            </a:r>
          </a:p>
          <a:p>
            <a:pPr algn="l"/>
            <a:endParaRPr lang="en-US" b="0" i="0" dirty="0">
              <a:effectLst/>
              <a:latin typeface="-apple-system"/>
            </a:endParaRPr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n-US" b="0" i="0" dirty="0">
                <a:effectLst/>
                <a:latin typeface="-apple-system"/>
              </a:rPr>
              <a:t>The password uses Uppercase Letters</a:t>
            </a:r>
          </a:p>
          <a:p>
            <a:pPr marL="285750" indent="-285750" algn="l">
              <a:buFont typeface="Wingdings" panose="05000000000000000000" pitchFamily="2" charset="2"/>
              <a:buChar char="ü"/>
            </a:pPr>
            <a:endParaRPr lang="en-US" b="0" i="0" dirty="0">
              <a:effectLst/>
              <a:latin typeface="-apple-system"/>
            </a:endParaRPr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n-US" b="0" i="0" dirty="0">
                <a:effectLst/>
                <a:latin typeface="-apple-system"/>
              </a:rPr>
              <a:t>The password uses Lowercase Letters</a:t>
            </a:r>
          </a:p>
          <a:p>
            <a:pPr marL="285750" indent="-285750" algn="l">
              <a:buFont typeface="Wingdings" panose="05000000000000000000" pitchFamily="2" charset="2"/>
              <a:buChar char="ü"/>
            </a:pPr>
            <a:endParaRPr lang="en-US" b="0" i="0" dirty="0">
              <a:effectLst/>
              <a:latin typeface="-apple-system"/>
            </a:endParaRPr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n-US" b="0" i="0" dirty="0">
                <a:effectLst/>
                <a:latin typeface="-apple-system"/>
              </a:rPr>
              <a:t>The password uses Numbers</a:t>
            </a:r>
          </a:p>
          <a:p>
            <a:pPr marL="285750" indent="-285750" algn="l">
              <a:buFont typeface="Wingdings" panose="05000000000000000000" pitchFamily="2" charset="2"/>
              <a:buChar char="ü"/>
            </a:pPr>
            <a:endParaRPr lang="en-US" b="0" i="0" dirty="0">
              <a:effectLst/>
              <a:latin typeface="-apple-system"/>
            </a:endParaRPr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n-US" b="0" i="0" dirty="0">
                <a:effectLst/>
                <a:latin typeface="-apple-system"/>
              </a:rPr>
              <a:t>The password uses Symbols</a:t>
            </a:r>
            <a:br>
              <a:rPr lang="en-US" b="0" i="0" dirty="0">
                <a:effectLst/>
                <a:latin typeface="-apple-system"/>
              </a:rPr>
            </a:br>
            <a:endParaRPr lang="en-US" b="0" i="0" dirty="0">
              <a:effectLst/>
              <a:latin typeface="-apple-system"/>
            </a:endParaRPr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n-US" b="0" i="0" dirty="0">
                <a:effectLst/>
                <a:latin typeface="-apple-system"/>
              </a:rPr>
              <a:t>The length of the password is 8 or more (8 is often the minimum required length for a decent password)</a:t>
            </a:r>
          </a:p>
          <a:p>
            <a:pPr marL="285750" indent="-285750" algn="l">
              <a:buFont typeface="Wingdings" panose="05000000000000000000" pitchFamily="2" charset="2"/>
              <a:buChar char="ü"/>
            </a:pPr>
            <a:endParaRPr lang="en-US" b="0" i="0" dirty="0">
              <a:effectLst/>
              <a:latin typeface="-apple-system"/>
            </a:endParaRPr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n-US" b="0" i="0" dirty="0">
                <a:effectLst/>
                <a:latin typeface="-apple-system"/>
              </a:rPr>
              <a:t>The length of the password is 16 or more (16 is considered to be the minimum length for good password)</a:t>
            </a:r>
          </a:p>
        </p:txBody>
      </p:sp>
    </p:spTree>
    <p:extLst>
      <p:ext uri="{BB962C8B-B14F-4D97-AF65-F5344CB8AC3E}">
        <p14:creationId xmlns:p14="http://schemas.microsoft.com/office/powerpoint/2010/main" val="10613975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EB5EEB5-5B0D-920F-F4AF-079B6B06CB40}"/>
              </a:ext>
            </a:extLst>
          </p:cNvPr>
          <p:cNvSpPr txBox="1"/>
          <p:nvPr/>
        </p:nvSpPr>
        <p:spPr>
          <a:xfrm>
            <a:off x="211756" y="1463040"/>
            <a:ext cx="10481911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000" b="1" i="0" dirty="0">
                <a:solidFill>
                  <a:schemeClr val="accent5">
                    <a:lumMod val="50000"/>
                  </a:schemeClr>
                </a:solidFill>
                <a:effectLst/>
                <a:latin typeface="-apple-system"/>
              </a:rPr>
              <a:t>3- Displaying Useful Information</a:t>
            </a:r>
            <a:r>
              <a:rPr lang="en-US" b="0" i="0" dirty="0">
                <a:solidFill>
                  <a:schemeClr val="accent5">
                    <a:lumMod val="50000"/>
                  </a:schemeClr>
                </a:solidFill>
                <a:effectLst/>
                <a:latin typeface="-apple-system"/>
              </a:rPr>
              <a:t>:</a:t>
            </a:r>
          </a:p>
          <a:p>
            <a:pPr algn="l"/>
            <a:endParaRPr lang="en-US" dirty="0">
              <a:solidFill>
                <a:schemeClr val="accent5">
                  <a:lumMod val="50000"/>
                </a:schemeClr>
              </a:solidFill>
              <a:latin typeface="-apple-system"/>
            </a:endParaRPr>
          </a:p>
          <a:p>
            <a:pPr algn="l"/>
            <a:endParaRPr lang="en-US" b="0" i="0" dirty="0">
              <a:solidFill>
                <a:schemeClr val="accent5">
                  <a:lumMod val="50000"/>
                </a:schemeClr>
              </a:solidFill>
              <a:effectLst/>
              <a:latin typeface="-apple-system"/>
            </a:endParaRPr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n-US" b="0" i="0" dirty="0">
                <a:solidFill>
                  <a:schemeClr val="accent5">
                    <a:lumMod val="50000"/>
                  </a:schemeClr>
                </a:solidFill>
                <a:effectLst/>
                <a:latin typeface="-apple-system"/>
              </a:rPr>
              <a:t>This is a minor feature that displays on the console so information for the user about password security (Avoid using the same password twice/ Avoid character repetition, keyboard patterns, dictionary words, letter or number sequences, etc.)</a:t>
            </a:r>
          </a:p>
        </p:txBody>
      </p:sp>
    </p:spTree>
    <p:extLst>
      <p:ext uri="{BB962C8B-B14F-4D97-AF65-F5344CB8AC3E}">
        <p14:creationId xmlns:p14="http://schemas.microsoft.com/office/powerpoint/2010/main" val="30034646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3279015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</TotalTime>
  <Words>2271</Words>
  <Application>Microsoft Office PowerPoint</Application>
  <PresentationFormat>Widescreen</PresentationFormat>
  <Paragraphs>323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-apple-system</vt:lpstr>
      <vt:lpstr>Arial</vt:lpstr>
      <vt:lpstr>Gill Sans MT</vt:lpstr>
      <vt:lpstr>Primary</vt:lpstr>
      <vt:lpstr>Wingdings</vt:lpstr>
      <vt:lpstr>Wingdings 2</vt:lpstr>
      <vt:lpstr>Gallery</vt:lpstr>
      <vt:lpstr>Password Generator 💻 </vt:lpstr>
      <vt:lpstr>iNTRODUCTION </vt:lpstr>
      <vt:lpstr>OVER VIEW </vt:lpstr>
      <vt:lpstr>Password generator </vt:lpstr>
      <vt:lpstr>Functionalities: </vt:lpstr>
      <vt:lpstr>PowerPoint Presentation</vt:lpstr>
      <vt:lpstr>PowerPoint Presentation</vt:lpstr>
      <vt:lpstr>PowerPoint Presentation</vt:lpstr>
      <vt:lpstr>PowerPoint Presentation</vt:lpstr>
      <vt:lpstr>SOURCE CODE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Password Generator 💻 </dc:title>
  <dc:creator>yogesh chaubey</dc:creator>
  <cp:lastModifiedBy>yogesh chaubey</cp:lastModifiedBy>
  <cp:revision>1</cp:revision>
  <dcterms:created xsi:type="dcterms:W3CDTF">2022-05-27T04:54:47Z</dcterms:created>
  <dcterms:modified xsi:type="dcterms:W3CDTF">2022-05-27T05:47:37Z</dcterms:modified>
</cp:coreProperties>
</file>