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64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19" autoAdjust="0"/>
  </p:normalViewPr>
  <p:slideViewPr>
    <p:cSldViewPr snapToGrid="0">
      <p:cViewPr varScale="1">
        <p:scale>
          <a:sx n="92" d="100"/>
          <a:sy n="92" d="100"/>
        </p:scale>
        <p:origin x="1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ructures-c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icalworkbook.com/c-function-with-structure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WELCOME!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~ Divyansh Jha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0957-FD68-4330-A729-D1BBBDE0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have learned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9DC66-1822-4AC0-B2F4-24C1F3E00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structure?</a:t>
            </a:r>
          </a:p>
          <a:p>
            <a:r>
              <a:rPr lang="en-IN" dirty="0"/>
              <a:t>How to create structs</a:t>
            </a:r>
          </a:p>
          <a:p>
            <a:r>
              <a:rPr lang="en-IN" dirty="0"/>
              <a:t>Ways to pass structures to function:</a:t>
            </a:r>
          </a:p>
          <a:p>
            <a:r>
              <a:rPr lang="en-IN" dirty="0"/>
              <a:t>1) By value</a:t>
            </a:r>
          </a:p>
          <a:p>
            <a:r>
              <a:rPr lang="en-IN" dirty="0"/>
              <a:t>2) By address</a:t>
            </a:r>
          </a:p>
          <a:p>
            <a:r>
              <a:rPr lang="en-IN" dirty="0"/>
              <a:t>3) By Global Declaration</a:t>
            </a:r>
          </a:p>
        </p:txBody>
      </p:sp>
    </p:spTree>
    <p:extLst>
      <p:ext uri="{BB962C8B-B14F-4D97-AF65-F5344CB8AC3E}">
        <p14:creationId xmlns:p14="http://schemas.microsoft.com/office/powerpoint/2010/main" val="111930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6A83-3A9F-4E6E-8A86-05EF58ED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859146"/>
          </a:xfrm>
        </p:spPr>
        <p:txBody>
          <a:bodyPr/>
          <a:lstStyle/>
          <a:p>
            <a:pPr algn="ctr"/>
            <a:r>
              <a:rPr lang="en-GB" dirty="0"/>
              <a:t>PASSING STRUCTURES TO FUNTIONS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95F8-15BC-497A-986B-62717870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29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BD03-0941-4E5A-ABD1-874AC97D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structure?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03FD-58F2-45D8-9548-8AAE4D0C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defined data type</a:t>
            </a:r>
          </a:p>
          <a:p>
            <a:r>
              <a:rPr lang="en-GB" dirty="0"/>
              <a:t>Both in C/C++</a:t>
            </a:r>
          </a:p>
          <a:p>
            <a:r>
              <a:rPr lang="en-GB" dirty="0"/>
              <a:t>Groups items of different data types in a single data type.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B9C61-0545-4741-A222-2F203DEFF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28114" y="3292591"/>
            <a:ext cx="3897086" cy="292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4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8304-16ED-45FF-878B-3F4F22D5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create a structure?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AD39-C924-4A43-B348-46348B45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“struct” keyword is used</a:t>
            </a:r>
          </a:p>
          <a:p>
            <a:r>
              <a:rPr lang="en-GB" dirty="0"/>
              <a:t>Example:</a:t>
            </a:r>
          </a:p>
          <a:p>
            <a:pPr marL="0" indent="0">
              <a:buNone/>
            </a:pPr>
            <a:r>
              <a:rPr lang="en-GB" dirty="0"/>
              <a:t> 	struct address</a:t>
            </a:r>
          </a:p>
          <a:p>
            <a:pPr marL="0" indent="0">
              <a:buNone/>
            </a:pPr>
            <a:r>
              <a:rPr lang="en-GB" dirty="0"/>
              <a:t> 	{</a:t>
            </a:r>
          </a:p>
          <a:p>
            <a:pPr marL="0" indent="0">
              <a:buNone/>
            </a:pPr>
            <a:r>
              <a:rPr lang="en-GB" dirty="0"/>
              <a:t>    		char name[50];</a:t>
            </a:r>
          </a:p>
          <a:p>
            <a:pPr marL="0" indent="0">
              <a:buNone/>
            </a:pPr>
            <a:r>
              <a:rPr lang="en-GB" dirty="0"/>
              <a:t>    		char street[100];</a:t>
            </a:r>
          </a:p>
          <a:p>
            <a:pPr marL="0" indent="0">
              <a:buNone/>
            </a:pPr>
            <a:r>
              <a:rPr lang="en-GB" dirty="0"/>
              <a:t>   	 	char city[50];</a:t>
            </a:r>
          </a:p>
          <a:p>
            <a:pPr marL="0" indent="0">
              <a:buNone/>
            </a:pPr>
            <a:r>
              <a:rPr lang="en-GB" dirty="0"/>
              <a:t>    		char state[20];</a:t>
            </a:r>
          </a:p>
          <a:p>
            <a:pPr marL="0" indent="0">
              <a:buNone/>
            </a:pPr>
            <a:r>
              <a:rPr lang="en-GB" dirty="0"/>
              <a:t>   	 	int pin;</a:t>
            </a:r>
          </a:p>
          <a:p>
            <a:pPr marL="0" indent="0">
              <a:buNone/>
            </a:pPr>
            <a:r>
              <a:rPr lang="en-GB" dirty="0"/>
              <a:t>	 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03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1F26-9789-4CE3-A605-10AE5236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struct to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D459-0771-4577-8C7B-0ACEBAB8F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passed from main function to any function</a:t>
            </a:r>
          </a:p>
          <a:p>
            <a:r>
              <a:rPr lang="en-GB" dirty="0"/>
              <a:t>Struct definition is available within the function only.</a:t>
            </a:r>
          </a:p>
          <a:p>
            <a:r>
              <a:rPr lang="en-GB" dirty="0"/>
              <a:t>Declare structure globally else it wont be available to other functions.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5564C-ADDA-42A6-88C8-A67DA0779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5999" y="3428999"/>
            <a:ext cx="5020375" cy="251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9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5F88-0916-4AFE-A583-86BC04DE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to pass struct to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2EBA-E1A9-474A-AFDA-E0AC9882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can be done in 3 ways:</a:t>
            </a:r>
          </a:p>
          <a:p>
            <a:r>
              <a:rPr lang="en-GB" dirty="0"/>
              <a:t>1. By value.</a:t>
            </a:r>
          </a:p>
          <a:p>
            <a:r>
              <a:rPr lang="en-GB" dirty="0"/>
              <a:t>2. By address(reference).</a:t>
            </a:r>
          </a:p>
          <a:p>
            <a:r>
              <a:rPr lang="en-GB" dirty="0"/>
              <a:t>3. Declare struct globally.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02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B043-E85D-432B-8845-6871CA0D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 Value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8C50-95F4-433C-8FE4-5916FC35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CE8C0-975B-49C5-AECF-51CEA806A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15" t="27706" r="31151" b="20865"/>
          <a:stretch/>
        </p:blipFill>
        <p:spPr>
          <a:xfrm>
            <a:off x="3833750" y="2264446"/>
            <a:ext cx="4524500" cy="35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3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08B8-61D7-4329-BB5C-0F0CE97F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 Address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D68FB-EA97-419B-83AC-A4FDDCD4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433AB-D0E6-4F4F-A090-544E9E66A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61" t="26319" r="31205" b="22511"/>
          <a:stretch/>
        </p:blipFill>
        <p:spPr>
          <a:xfrm>
            <a:off x="3833750" y="2273352"/>
            <a:ext cx="4524500" cy="35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0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4942-9FAD-4586-B87C-BF53EF67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 Global Declaration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B3798-AC00-482E-8E96-E3FEA037F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CC93A-CEC3-411A-9881-F449D772C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99" t="23463" r="31204" b="26926"/>
          <a:stretch/>
        </p:blipFill>
        <p:spPr>
          <a:xfrm>
            <a:off x="3824844" y="2326791"/>
            <a:ext cx="4542312" cy="340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10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{88E20ABB-3676-4796-8A27-FEEE64626DB3}tf11531919_win32</Template>
  <TotalTime>79</TotalTime>
  <Words>214</Words>
  <Application>Microsoft Office PowerPoint</Application>
  <PresentationFormat>Widescreen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Garamond</vt:lpstr>
      <vt:lpstr>SavonVTI</vt:lpstr>
      <vt:lpstr>WELCOME!</vt:lpstr>
      <vt:lpstr>PASSING STRUCTURES TO FUNTIONS</vt:lpstr>
      <vt:lpstr>What is a structure?</vt:lpstr>
      <vt:lpstr>How to create a structure?</vt:lpstr>
      <vt:lpstr>Passing struct to function</vt:lpstr>
      <vt:lpstr>Ways to pass struct to function</vt:lpstr>
      <vt:lpstr>By Value</vt:lpstr>
      <vt:lpstr>By Address</vt:lpstr>
      <vt:lpstr>By Global Declaration</vt:lpstr>
      <vt:lpstr>What you have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Divyansh Jha</dc:creator>
  <cp:lastModifiedBy>Divyansh Jha</cp:lastModifiedBy>
  <cp:revision>1</cp:revision>
  <dcterms:created xsi:type="dcterms:W3CDTF">2022-01-24T20:09:43Z</dcterms:created>
  <dcterms:modified xsi:type="dcterms:W3CDTF">2022-01-24T21:29:19Z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