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73"/>
  </p:notesMasterIdLst>
  <p:sldIdLst>
    <p:sldId id="257" r:id="rId2"/>
    <p:sldId id="262" r:id="rId3"/>
    <p:sldId id="258" r:id="rId4"/>
    <p:sldId id="261" r:id="rId5"/>
    <p:sldId id="263" r:id="rId6"/>
    <p:sldId id="264" r:id="rId7"/>
    <p:sldId id="266" r:id="rId8"/>
    <p:sldId id="268" r:id="rId9"/>
    <p:sldId id="269" r:id="rId10"/>
    <p:sldId id="398" r:id="rId11"/>
    <p:sldId id="399" r:id="rId12"/>
    <p:sldId id="400" r:id="rId13"/>
    <p:sldId id="401" r:id="rId14"/>
    <p:sldId id="402" r:id="rId15"/>
    <p:sldId id="403" r:id="rId16"/>
    <p:sldId id="404" r:id="rId17"/>
    <p:sldId id="405" r:id="rId18"/>
    <p:sldId id="406" r:id="rId19"/>
    <p:sldId id="407" r:id="rId20"/>
    <p:sldId id="408" r:id="rId21"/>
    <p:sldId id="409" r:id="rId22"/>
    <p:sldId id="410" r:id="rId23"/>
    <p:sldId id="412" r:id="rId24"/>
    <p:sldId id="413" r:id="rId25"/>
    <p:sldId id="414" r:id="rId26"/>
    <p:sldId id="415" r:id="rId27"/>
    <p:sldId id="416" r:id="rId28"/>
    <p:sldId id="417" r:id="rId29"/>
    <p:sldId id="418" r:id="rId30"/>
    <p:sldId id="420" r:id="rId31"/>
    <p:sldId id="421" r:id="rId32"/>
    <p:sldId id="463" r:id="rId33"/>
    <p:sldId id="422" r:id="rId34"/>
    <p:sldId id="423" r:id="rId35"/>
    <p:sldId id="424" r:id="rId36"/>
    <p:sldId id="425" r:id="rId37"/>
    <p:sldId id="426" r:id="rId38"/>
    <p:sldId id="427" r:id="rId39"/>
    <p:sldId id="428" r:id="rId40"/>
    <p:sldId id="429" r:id="rId41"/>
    <p:sldId id="430" r:id="rId42"/>
    <p:sldId id="431" r:id="rId43"/>
    <p:sldId id="432" r:id="rId44"/>
    <p:sldId id="433" r:id="rId45"/>
    <p:sldId id="434" r:id="rId46"/>
    <p:sldId id="436" r:id="rId47"/>
    <p:sldId id="437" r:id="rId48"/>
    <p:sldId id="438" r:id="rId49"/>
    <p:sldId id="439" r:id="rId50"/>
    <p:sldId id="440" r:id="rId51"/>
    <p:sldId id="441" r:id="rId52"/>
    <p:sldId id="442" r:id="rId53"/>
    <p:sldId id="444" r:id="rId54"/>
    <p:sldId id="445" r:id="rId55"/>
    <p:sldId id="446" r:id="rId56"/>
    <p:sldId id="447" r:id="rId57"/>
    <p:sldId id="449" r:id="rId58"/>
    <p:sldId id="450" r:id="rId59"/>
    <p:sldId id="451" r:id="rId60"/>
    <p:sldId id="452" r:id="rId61"/>
    <p:sldId id="453" r:id="rId62"/>
    <p:sldId id="454" r:id="rId63"/>
    <p:sldId id="456" r:id="rId64"/>
    <p:sldId id="457" r:id="rId65"/>
    <p:sldId id="458" r:id="rId66"/>
    <p:sldId id="459" r:id="rId67"/>
    <p:sldId id="460" r:id="rId68"/>
    <p:sldId id="461" r:id="rId69"/>
    <p:sldId id="462" r:id="rId70"/>
    <p:sldId id="464" r:id="rId71"/>
    <p:sldId id="465" r:id="rId7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441" autoAdjust="0"/>
    <p:restoredTop sz="94660"/>
  </p:normalViewPr>
  <p:slideViewPr>
    <p:cSldViewPr>
      <p:cViewPr varScale="1">
        <p:scale>
          <a:sx n="68" d="100"/>
          <a:sy n="68" d="100"/>
        </p:scale>
        <p:origin x="-145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AF6F33-6FD7-49CE-9776-243C2C18B1DA}" type="datetimeFigureOut">
              <a:rPr lang="en-US" smtClean="0"/>
              <a:pPr/>
              <a:t>4/27/2022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2EF32F-477A-48A1-BE2F-61E58A8E2B6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3DE2935-7A0A-4FDB-9B9D-F3680DD28450}"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235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9ADB3CF-41EA-47C9-BBBE-05A338BE73AA}" type="slidenum">
              <a:rPr lang="en-US"/>
              <a:pPr/>
              <a:t>29</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235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9ADB3CF-41EA-47C9-BBBE-05A338BE73AA}" type="slidenum">
              <a:rPr lang="en-US"/>
              <a:pPr/>
              <a:t>31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235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9ADB3CF-41EA-47C9-BBBE-05A338BE73AA}" type="slidenum">
              <a:rPr lang="en-US"/>
              <a:pPr/>
              <a:t>35</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235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9ADB3CF-41EA-47C9-BBBE-05A338BE73AA}" type="slidenum">
              <a:rPr lang="en-US"/>
              <a:pPr/>
              <a:t>36</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235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9ADB3CF-41EA-47C9-BBBE-05A338BE73AA}" type="slidenum">
              <a:rPr lang="en-US"/>
              <a:pPr/>
              <a:t>37</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235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9ADB3CF-41EA-47C9-BBBE-05A338BE73AA}" type="slidenum">
              <a:rPr lang="en-US"/>
              <a:pPr/>
              <a:t>38</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235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9ADB3CF-41EA-47C9-BBBE-05A338BE73AA}" type="slidenum">
              <a:rPr lang="en-US"/>
              <a:pPr/>
              <a:t>39</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235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9ADB3CF-41EA-47C9-BBBE-05A338BE73AA}" type="slidenum">
              <a:rPr lang="en-US"/>
              <a:pPr/>
              <a:t>40</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235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9ADB3CF-41EA-47C9-BBBE-05A338BE73AA}" type="slidenum">
              <a:rPr lang="en-US"/>
              <a:pPr/>
              <a:t>41</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235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9ADB3CF-41EA-47C9-BBBE-05A338BE73AA}" type="slidenum">
              <a:rPr lang="en-US"/>
              <a:pPr/>
              <a:t>42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72EF32F-477A-48A1-BE2F-61E58A8E2B64}" type="slidenum">
              <a:rPr lang="en-US" smtClean="0"/>
              <a:pPr/>
              <a:t>6</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235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9ADB3CF-41EA-47C9-BBBE-05A338BE73AA}" type="slidenum">
              <a:rPr lang="en-US"/>
              <a:pPr/>
              <a:t>43</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235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9ADB3CF-41EA-47C9-BBBE-05A338BE73AA}" type="slidenum">
              <a:rPr lang="en-US"/>
              <a:pPr/>
              <a:t>44</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235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9ADB3CF-41EA-47C9-BBBE-05A338BE73AA}" type="slidenum">
              <a:rPr lang="en-US"/>
              <a:pPr/>
              <a:t>45</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235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9ADB3CF-41EA-47C9-BBBE-05A338BE73AA}" type="slidenum">
              <a:rPr lang="en-US"/>
              <a:pPr/>
              <a:t>47</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235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9ADB3CF-41EA-47C9-BBBE-05A338BE73AA}" type="slidenum">
              <a:rPr lang="en-US"/>
              <a:pPr/>
              <a:t>48</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235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9ADB3CF-41EA-47C9-BBBE-05A338BE73AA}" type="slidenum">
              <a:rPr lang="en-US"/>
              <a:pPr/>
              <a:t>49</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235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9ADB3CF-41EA-47C9-BBBE-05A338BE73AA}" type="slidenum">
              <a:rPr lang="en-US"/>
              <a:pPr/>
              <a:t>50</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235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9ADB3CF-41EA-47C9-BBBE-05A338BE73AA}" type="slidenum">
              <a:rPr lang="en-US"/>
              <a:pPr/>
              <a:t>51</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235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9ADB3CF-41EA-47C9-BBBE-05A338BE73AA}" type="slidenum">
              <a:rPr lang="en-US"/>
              <a:pPr/>
              <a:t>52</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235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9ADB3CF-41EA-47C9-BBBE-05A338BE73AA}" type="slidenum">
              <a:rPr lang="en-US"/>
              <a:pPr/>
              <a:t>54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3DE2935-7A0A-4FDB-9B9D-F3680DD28450}" type="slidenum">
              <a:rPr lang="en-US" smtClean="0"/>
              <a:pPr/>
              <a:t>7</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235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9ADB3CF-41EA-47C9-BBBE-05A338BE73AA}" type="slidenum">
              <a:rPr lang="en-US"/>
              <a:pPr/>
              <a:t>55</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235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9ADB3CF-41EA-47C9-BBBE-05A338BE73AA}" type="slidenum">
              <a:rPr lang="en-US"/>
              <a:pPr/>
              <a:t>56</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235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9ADB3CF-41EA-47C9-BBBE-05A338BE73AA}" type="slidenum">
              <a:rPr lang="en-US"/>
              <a:pPr/>
              <a:t>58</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235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9ADB3CF-41EA-47C9-BBBE-05A338BE73AA}" type="slidenum">
              <a:rPr lang="en-US"/>
              <a:pPr/>
              <a:t>59</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235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9ADB3CF-41EA-47C9-BBBE-05A338BE73AA}" type="slidenum">
              <a:rPr lang="en-US"/>
              <a:pPr/>
              <a:t>60</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235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9ADB3CF-41EA-47C9-BBBE-05A338BE73AA}" type="slidenum">
              <a:rPr lang="en-US"/>
              <a:pPr/>
              <a:t>61</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235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9ADB3CF-41EA-47C9-BBBE-05A338BE73AA}" type="slidenum">
              <a:rPr lang="en-US"/>
              <a:pPr/>
              <a:t>62</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235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9ADB3CF-41EA-47C9-BBBE-05A338BE73AA}" type="slidenum">
              <a:rPr lang="en-US"/>
              <a:pPr/>
              <a:t>64</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235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9ADB3CF-41EA-47C9-BBBE-05A338BE73AA}" type="slidenum">
              <a:rPr lang="en-US"/>
              <a:pPr/>
              <a:t>65</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235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9ADB3CF-41EA-47C9-BBBE-05A338BE73AA}" type="slidenum">
              <a:rPr lang="en-US"/>
              <a:pPr/>
              <a:t>66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p:spPr>
      </p:sp>
      <p:sp>
        <p:nvSpPr>
          <p:cNvPr id="2150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2150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A6E9501-F81D-47EC-8279-50BADEC28667}" type="slidenum">
              <a:rPr lang="en-US"/>
              <a:pPr/>
              <a:t>11</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235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9ADB3CF-41EA-47C9-BBBE-05A338BE73AA}" type="slidenum">
              <a:rPr lang="en-US"/>
              <a:pPr/>
              <a:t>67</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235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9ADB3CF-41EA-47C9-BBBE-05A338BE73AA}" type="slidenum">
              <a:rPr lang="en-US"/>
              <a:pPr/>
              <a:t>68</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235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9ADB3CF-41EA-47C9-BBBE-05A338BE73AA}" type="slidenum">
              <a:rPr lang="en-US"/>
              <a:pPr/>
              <a:t>69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p:spPr>
      </p:sp>
      <p:sp>
        <p:nvSpPr>
          <p:cNvPr id="2253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225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0C40D98-9566-42FD-8F7F-0FD997AD982D}" type="slidenum">
              <a:rPr lang="en-US"/>
              <a:pPr/>
              <a:t>12</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235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9ADB3CF-41EA-47C9-BBBE-05A338BE73AA}" type="slidenum">
              <a:rPr lang="en-US"/>
              <a:pPr/>
              <a:t>24</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p:spPr>
      </p:sp>
      <p:sp>
        <p:nvSpPr>
          <p:cNvPr id="2457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2458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4D97F40-4482-44E5-92B2-8F77E5C8B3B3}" type="slidenum">
              <a:rPr lang="en-US"/>
              <a:pPr/>
              <a:t>25</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235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9ADB3CF-41EA-47C9-BBBE-05A338BE73AA}" type="slidenum">
              <a:rPr lang="en-US"/>
              <a:pPr/>
              <a:t>27</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235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9ADB3CF-41EA-47C9-BBBE-05A338BE73AA}" type="slidenum">
              <a:rPr lang="en-US"/>
              <a:pPr/>
              <a:t>28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44AF9718-6C85-41D0-8B2B-AEB76E09E487}" type="datetimeFigureOut">
              <a:rPr lang="en-US" smtClean="0"/>
              <a:pPr/>
              <a:t>4/27/2022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46C679CC-93AB-4226-B9EF-9DB223E21B8C}"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4AF9718-6C85-41D0-8B2B-AEB76E09E487}" type="datetimeFigureOut">
              <a:rPr lang="en-US" smtClean="0"/>
              <a:pPr/>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679CC-93AB-4226-B9EF-9DB223E21B8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4AF9718-6C85-41D0-8B2B-AEB76E09E487}" type="datetimeFigureOut">
              <a:rPr lang="en-US" smtClean="0"/>
              <a:pPr/>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679CC-93AB-4226-B9EF-9DB223E21B8C}"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9812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41148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wedg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4AF9718-6C85-41D0-8B2B-AEB76E09E487}" type="datetimeFigureOut">
              <a:rPr lang="en-US" smtClean="0"/>
              <a:pPr/>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679CC-93AB-4226-B9EF-9DB223E21B8C}"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4AF9718-6C85-41D0-8B2B-AEB76E09E487}" type="datetimeFigureOut">
              <a:rPr lang="en-US" smtClean="0"/>
              <a:pPr/>
              <a:t>4/27/2022</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46C679CC-93AB-4226-B9EF-9DB223E21B8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4AF9718-6C85-41D0-8B2B-AEB76E09E487}" type="datetimeFigureOut">
              <a:rPr lang="en-US" smtClean="0"/>
              <a:pPr/>
              <a:t>4/27/2022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679CC-93AB-4226-B9EF-9DB223E21B8C}"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44AF9718-6C85-41D0-8B2B-AEB76E09E487}" type="datetimeFigureOut">
              <a:rPr lang="en-US" smtClean="0"/>
              <a:pPr/>
              <a:t>4/27/2022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C679CC-93AB-4226-B9EF-9DB223E21B8C}"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4AF9718-6C85-41D0-8B2B-AEB76E09E487}" type="datetimeFigureOut">
              <a:rPr lang="en-US" smtClean="0"/>
              <a:pPr/>
              <a:t>4/27/2022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C679CC-93AB-4226-B9EF-9DB223E21B8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AF9718-6C85-41D0-8B2B-AEB76E09E487}" type="datetimeFigureOut">
              <a:rPr lang="en-US" smtClean="0"/>
              <a:pPr/>
              <a:t>4/27/2022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C679CC-93AB-4226-B9EF-9DB223E21B8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4AF9718-6C85-41D0-8B2B-AEB76E09E487}" type="datetimeFigureOut">
              <a:rPr lang="en-US" smtClean="0"/>
              <a:pPr/>
              <a:t>4/27/2022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679CC-93AB-4226-B9EF-9DB223E21B8C}"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4AF9718-6C85-41D0-8B2B-AEB76E09E487}" type="datetimeFigureOut">
              <a:rPr lang="en-US" smtClean="0"/>
              <a:pPr/>
              <a:t>4/27/2022</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46C679CC-93AB-4226-B9EF-9DB223E21B8C}"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44AF9718-6C85-41D0-8B2B-AEB76E09E487}" type="datetimeFigureOut">
              <a:rPr lang="en-US" smtClean="0"/>
              <a:pPr/>
              <a:t>4/27/2022</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46C679CC-93AB-4226-B9EF-9DB223E21B8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1F6DFB4E-BDCB-4A9F-AC88-619A8A75FF4D}" type="slidenum">
              <a:rPr lang="en-US" smtClean="0"/>
              <a:pPr/>
              <a:t>1</a:t>
            </a:fld>
            <a:endParaRPr lang="en-US" dirty="0"/>
          </a:p>
        </p:txBody>
      </p:sp>
      <p:sp>
        <p:nvSpPr>
          <p:cNvPr id="6" name="Title 5"/>
          <p:cNvSpPr>
            <a:spLocks noGrp="1"/>
          </p:cNvSpPr>
          <p:nvPr>
            <p:ph type="ctrTitle"/>
          </p:nvPr>
        </p:nvSpPr>
        <p:spPr>
          <a:xfrm>
            <a:off x="381000" y="1752600"/>
            <a:ext cx="8229600" cy="1470025"/>
          </a:xfrm>
        </p:spPr>
        <p:txBody>
          <a:bodyPr>
            <a:normAutofit fontScale="90000"/>
          </a:bodyPr>
          <a:lstStyle/>
          <a:p>
            <a:r>
              <a:rPr b="1" smtClean="0">
                <a:solidFill>
                  <a:srgbClr val="00B050"/>
                </a:solidFill>
              </a:rPr>
              <a:t>Applied Mathematics</a:t>
            </a:r>
            <a:br>
              <a:rPr b="1" smtClean="0">
                <a:solidFill>
                  <a:srgbClr val="00B050"/>
                </a:solidFill>
              </a:rPr>
            </a:br>
            <a:r>
              <a:rPr b="1" smtClean="0">
                <a:solidFill>
                  <a:srgbClr val="00B050"/>
                </a:solidFill>
              </a:rPr>
              <a:t>BCA - 102</a:t>
            </a:r>
            <a:r>
              <a:rPr smtClean="0">
                <a:solidFill>
                  <a:srgbClr val="00B050"/>
                </a:solidFill>
              </a:rPr>
              <a:t/>
            </a:r>
            <a:br>
              <a:rPr smtClean="0">
                <a:solidFill>
                  <a:srgbClr val="00B050"/>
                </a:solidFill>
              </a:rPr>
            </a:br>
            <a:endParaRPr lang="en-US" dirty="0"/>
          </a:p>
        </p:txBody>
      </p:sp>
      <p:pic>
        <p:nvPicPr>
          <p:cNvPr id="41985" name="Picture 1"/>
          <p:cNvPicPr>
            <a:picLocks noChangeAspect="1" noChangeArrowheads="1"/>
          </p:cNvPicPr>
          <p:nvPr/>
        </p:nvPicPr>
        <p:blipFill>
          <a:blip r:embed="rId3"/>
          <a:srcRect/>
          <a:stretch>
            <a:fillRect/>
          </a:stretch>
        </p:blipFill>
        <p:spPr bwMode="auto">
          <a:xfrm>
            <a:off x="5715000" y="4191000"/>
            <a:ext cx="3200400" cy="24003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2"/>
          </p:nvPr>
        </p:nvSpPr>
        <p:spPr>
          <a:xfrm>
            <a:off x="4419600" y="1371600"/>
            <a:ext cx="4495800" cy="5257800"/>
          </a:xfrm>
        </p:spPr>
        <p:txBody>
          <a:bodyPr>
            <a:noAutofit/>
          </a:bodyPr>
          <a:lstStyle/>
          <a:p>
            <a:pPr>
              <a:buNone/>
            </a:pPr>
            <a:r>
              <a:rPr lang="en-US" sz="2400" b="1" dirty="0" smtClean="0">
                <a:solidFill>
                  <a:srgbClr val="0070C0"/>
                </a:solidFill>
              </a:rPr>
              <a:t>Introduction to probability</a:t>
            </a:r>
          </a:p>
          <a:p>
            <a:r>
              <a:rPr lang="en-GB" sz="2400" dirty="0" smtClean="0">
                <a:solidFill>
                  <a:srgbClr val="7030A0"/>
                </a:solidFill>
              </a:rPr>
              <a:t>Random experiments</a:t>
            </a:r>
          </a:p>
          <a:p>
            <a:r>
              <a:rPr lang="en-GB" sz="2400" dirty="0" smtClean="0">
                <a:solidFill>
                  <a:srgbClr val="7030A0"/>
                </a:solidFill>
              </a:rPr>
              <a:t>Sample space</a:t>
            </a:r>
          </a:p>
          <a:p>
            <a:r>
              <a:rPr lang="en-GB" sz="2400" dirty="0" smtClean="0">
                <a:solidFill>
                  <a:srgbClr val="7030A0"/>
                </a:solidFill>
              </a:rPr>
              <a:t>Event</a:t>
            </a:r>
            <a:endParaRPr lang="en-US" sz="2400" dirty="0" smtClean="0">
              <a:solidFill>
                <a:srgbClr val="7030A0"/>
              </a:solidFill>
            </a:endParaRPr>
          </a:p>
          <a:p>
            <a:pPr>
              <a:buNone/>
            </a:pPr>
            <a:r>
              <a:rPr lang="en-GB" sz="2400" b="1" dirty="0" smtClean="0">
                <a:solidFill>
                  <a:srgbClr val="0070C0"/>
                </a:solidFill>
              </a:rPr>
              <a:t>Types of event</a:t>
            </a:r>
          </a:p>
          <a:p>
            <a:r>
              <a:rPr lang="en-GB" sz="2400" dirty="0" smtClean="0">
                <a:solidFill>
                  <a:srgbClr val="7030A0"/>
                </a:solidFill>
              </a:rPr>
              <a:t>Elementary event</a:t>
            </a:r>
          </a:p>
          <a:p>
            <a:r>
              <a:rPr lang="en-GB" sz="2400" dirty="0" smtClean="0">
                <a:solidFill>
                  <a:srgbClr val="7030A0"/>
                </a:solidFill>
              </a:rPr>
              <a:t>Sure event</a:t>
            </a:r>
          </a:p>
          <a:p>
            <a:r>
              <a:rPr lang="en-GB" sz="2400" dirty="0" smtClean="0">
                <a:solidFill>
                  <a:srgbClr val="7030A0"/>
                </a:solidFill>
              </a:rPr>
              <a:t>Impossible event</a:t>
            </a:r>
          </a:p>
          <a:p>
            <a:r>
              <a:rPr lang="en-GB" sz="2400" dirty="0" smtClean="0">
                <a:solidFill>
                  <a:srgbClr val="7030A0"/>
                </a:solidFill>
              </a:rPr>
              <a:t>Mutually exclusive event</a:t>
            </a:r>
          </a:p>
          <a:p>
            <a:r>
              <a:rPr lang="en-GB" sz="2400" dirty="0" smtClean="0">
                <a:solidFill>
                  <a:srgbClr val="7030A0"/>
                </a:solidFill>
              </a:rPr>
              <a:t>Equally likely event</a:t>
            </a:r>
          </a:p>
          <a:p>
            <a:r>
              <a:rPr lang="en-GB" sz="2400" dirty="0" smtClean="0">
                <a:solidFill>
                  <a:srgbClr val="7030A0"/>
                </a:solidFill>
              </a:rPr>
              <a:t>Independent event </a:t>
            </a:r>
          </a:p>
          <a:p>
            <a:r>
              <a:rPr lang="en-GB" sz="2400" dirty="0" smtClean="0">
                <a:solidFill>
                  <a:srgbClr val="7030A0"/>
                </a:solidFill>
              </a:rPr>
              <a:t>Exhaustive event</a:t>
            </a:r>
            <a:endParaRPr lang="en-US" sz="2400" dirty="0">
              <a:solidFill>
                <a:srgbClr val="7030A0"/>
              </a:solidFill>
            </a:endParaRPr>
          </a:p>
        </p:txBody>
      </p:sp>
      <p:sp>
        <p:nvSpPr>
          <p:cNvPr id="8" name="Notched Right Arrow 7"/>
          <p:cNvSpPr/>
          <p:nvPr/>
        </p:nvSpPr>
        <p:spPr>
          <a:xfrm>
            <a:off x="3124200" y="1447800"/>
            <a:ext cx="1143000" cy="30480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5"/>
          <p:cNvSpPr txBox="1">
            <a:spLocks/>
          </p:cNvSpPr>
          <p:nvPr/>
        </p:nvSpPr>
        <p:spPr>
          <a:xfrm>
            <a:off x="457200" y="1371600"/>
            <a:ext cx="3810000" cy="1752600"/>
          </a:xfrm>
          <a:prstGeom prst="rect">
            <a:avLst/>
          </a:prstGeom>
        </p:spPr>
        <p:txBody>
          <a:bodyPr vert="horz">
            <a:normAutofit/>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Lecture  </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Title 2"/>
          <p:cNvSpPr txBox="1">
            <a:spLocks/>
          </p:cNvSpPr>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rgbClr val="FF0000"/>
                </a:solidFill>
                <a:effectLst>
                  <a:outerShdw blurRad="31750" dist="25400" dir="5400000" algn="tl" rotWithShape="0">
                    <a:srgbClr val="000000">
                      <a:alpha val="25000"/>
                    </a:srgbClr>
                  </a:outerShdw>
                </a:effectLst>
                <a:uLnTx/>
                <a:uFillTx/>
                <a:latin typeface="+mj-lt"/>
                <a:ea typeface="+mj-ea"/>
                <a:cs typeface="+mj-cs"/>
              </a:rPr>
              <a:t>Unit - I</a:t>
            </a:r>
            <a:endParaRPr kumimoji="0" lang="en-US" sz="4400" b="1" i="0" u="none" strike="noStrike" kern="1200" cap="none" spc="0" normalizeH="0" baseline="0" noProof="0" dirty="0">
              <a:ln>
                <a:noFill/>
              </a:ln>
              <a:solidFill>
                <a:srgbClr val="FF0000"/>
              </a:solidFill>
              <a:effectLst>
                <a:outerShdw blurRad="31750" dist="25400" dir="5400000" algn="tl" rotWithShape="0">
                  <a:srgbClr val="000000">
                    <a:alpha val="25000"/>
                  </a:srgbClr>
                </a:outerShdw>
              </a:effectLst>
              <a:uLnTx/>
              <a:uFillTx/>
              <a:latin typeface="+mj-lt"/>
              <a:ea typeface="+mj-ea"/>
              <a:cs typeface="+mj-cs"/>
            </a:endParaRP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13">
                                            <p:txEl>
                                              <p:pRg st="0" end="0"/>
                                            </p:txEl>
                                          </p:spTgt>
                                        </p:tgtEl>
                                        <p:attrNameLst>
                                          <p:attrName>style.visibility</p:attrName>
                                        </p:attrNameLst>
                                      </p:cBhvr>
                                      <p:to>
                                        <p:strVal val="visible"/>
                                      </p:to>
                                    </p:set>
                                    <p:anim calcmode="discrete" valueType="clr">
                                      <p:cBhvr override="childStyle">
                                        <p:cTn id="7" dur="80"/>
                                        <p:tgtEl>
                                          <p:spTgt spid="1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3">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13">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9">
                                            <p:txEl>
                                              <p:pRg st="0" end="0"/>
                                            </p:txEl>
                                          </p:spTgt>
                                        </p:tgtEl>
                                        <p:attrNameLst>
                                          <p:attrName>style.visibility</p:attrName>
                                        </p:attrNameLst>
                                      </p:cBhvr>
                                      <p:to>
                                        <p:strVal val="visible"/>
                                      </p:to>
                                    </p:set>
                                    <p:anim calcmode="discrete" valueType="clr">
                                      <p:cBhvr override="childStyle">
                                        <p:cTn id="14" dur="80"/>
                                        <p:tgtEl>
                                          <p:spTgt spid="9">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9">
                                            <p:txEl>
                                              <p:pRg st="0" end="0"/>
                                            </p:txEl>
                                          </p:spTgt>
                                        </p:tgtEl>
                                        <p:attrNameLst>
                                          <p:attrName>fillcolor</p:attrName>
                                        </p:attrNameLst>
                                      </p:cBhvr>
                                      <p:tavLst>
                                        <p:tav tm="0">
                                          <p:val>
                                            <p:clrVal>
                                              <a:schemeClr val="accent2"/>
                                            </p:clrVal>
                                          </p:val>
                                        </p:tav>
                                        <p:tav tm="50000">
                                          <p:val>
                                            <p:clrVal>
                                              <a:schemeClr val="hlink"/>
                                            </p:clrVal>
                                          </p:val>
                                        </p:tav>
                                      </p:tavLst>
                                    </p:anim>
                                    <p:set>
                                      <p:cBhvr>
                                        <p:cTn id="16" dur="80"/>
                                        <p:tgtEl>
                                          <p:spTgt spid="9">
                                            <p:txEl>
                                              <p:pRg st="0" end="0"/>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7" presetClass="entr" presetSubtype="0" fill="hold" nodeType="clickEffect">
                                  <p:stCondLst>
                                    <p:cond delay="0"/>
                                  </p:stCondLst>
                                  <p:iterate type="lt">
                                    <p:tmPct val="50000"/>
                                  </p:iterate>
                                  <p:childTnLst>
                                    <p:set>
                                      <p:cBhvr>
                                        <p:cTn id="26" dur="1" fill="hold">
                                          <p:stCondLst>
                                            <p:cond delay="0"/>
                                          </p:stCondLst>
                                        </p:cTn>
                                        <p:tgtEl>
                                          <p:spTgt spid="4">
                                            <p:txEl>
                                              <p:pRg st="0" end="0"/>
                                            </p:txEl>
                                          </p:spTgt>
                                        </p:tgtEl>
                                        <p:attrNameLst>
                                          <p:attrName>style.visibility</p:attrName>
                                        </p:attrNameLst>
                                      </p:cBhvr>
                                      <p:to>
                                        <p:strVal val="visible"/>
                                      </p:to>
                                    </p:set>
                                    <p:anim calcmode="discrete" valueType="clr">
                                      <p:cBhvr override="childStyle">
                                        <p:cTn id="27" dur="80"/>
                                        <p:tgtEl>
                                          <p:spTgt spid="4">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8" dur="80"/>
                                        <p:tgtEl>
                                          <p:spTgt spid="4">
                                            <p:txEl>
                                              <p:pRg st="0" end="0"/>
                                            </p:txEl>
                                          </p:spTgt>
                                        </p:tgtEl>
                                        <p:attrNameLst>
                                          <p:attrName>fillcolor</p:attrName>
                                        </p:attrNameLst>
                                      </p:cBhvr>
                                      <p:tavLst>
                                        <p:tav tm="0">
                                          <p:val>
                                            <p:clrVal>
                                              <a:schemeClr val="accent2"/>
                                            </p:clrVal>
                                          </p:val>
                                        </p:tav>
                                        <p:tav tm="50000">
                                          <p:val>
                                            <p:clrVal>
                                              <a:schemeClr val="hlink"/>
                                            </p:clrVal>
                                          </p:val>
                                        </p:tav>
                                      </p:tavLst>
                                    </p:anim>
                                    <p:set>
                                      <p:cBhvr>
                                        <p:cTn id="29" dur="80"/>
                                        <p:tgtEl>
                                          <p:spTgt spid="4">
                                            <p:txEl>
                                              <p:pRg st="0" end="0"/>
                                            </p:txEl>
                                          </p:spTgt>
                                        </p:tgtEl>
                                        <p:attrNameLst>
                                          <p:attrName>fill.type</p:attrName>
                                        </p:attrNameLst>
                                      </p:cBhvr>
                                      <p:to>
                                        <p:strVal val="solid"/>
                                      </p:to>
                                    </p:set>
                                  </p:childTnLst>
                                </p:cTn>
                              </p:par>
                            </p:childTnLst>
                          </p:cTn>
                        </p:par>
                      </p:childTnLst>
                    </p:cTn>
                  </p:par>
                  <p:par>
                    <p:cTn id="30" fill="hold">
                      <p:stCondLst>
                        <p:cond delay="indefinite"/>
                      </p:stCondLst>
                      <p:childTnLst>
                        <p:par>
                          <p:cTn id="31" fill="hold">
                            <p:stCondLst>
                              <p:cond delay="0"/>
                            </p:stCondLst>
                            <p:childTnLst>
                              <p:par>
                                <p:cTn id="32" presetID="27" presetClass="entr" presetSubtype="0" fill="hold" nodeType="clickEffect">
                                  <p:stCondLst>
                                    <p:cond delay="0"/>
                                  </p:stCondLst>
                                  <p:iterate type="lt">
                                    <p:tmPct val="50000"/>
                                  </p:iterate>
                                  <p:childTnLst>
                                    <p:set>
                                      <p:cBhvr>
                                        <p:cTn id="33" dur="1" fill="hold">
                                          <p:stCondLst>
                                            <p:cond delay="0"/>
                                          </p:stCondLst>
                                        </p:cTn>
                                        <p:tgtEl>
                                          <p:spTgt spid="4">
                                            <p:txEl>
                                              <p:pRg st="1" end="1"/>
                                            </p:txEl>
                                          </p:spTgt>
                                        </p:tgtEl>
                                        <p:attrNameLst>
                                          <p:attrName>style.visibility</p:attrName>
                                        </p:attrNameLst>
                                      </p:cBhvr>
                                      <p:to>
                                        <p:strVal val="visible"/>
                                      </p:to>
                                    </p:set>
                                    <p:anim calcmode="discrete" valueType="clr">
                                      <p:cBhvr override="childStyle">
                                        <p:cTn id="34" dur="80"/>
                                        <p:tgtEl>
                                          <p:spTgt spid="4">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5" dur="80"/>
                                        <p:tgtEl>
                                          <p:spTgt spid="4">
                                            <p:txEl>
                                              <p:pRg st="1" end="1"/>
                                            </p:txEl>
                                          </p:spTgt>
                                        </p:tgtEl>
                                        <p:attrNameLst>
                                          <p:attrName>fillcolor</p:attrName>
                                        </p:attrNameLst>
                                      </p:cBhvr>
                                      <p:tavLst>
                                        <p:tav tm="0">
                                          <p:val>
                                            <p:clrVal>
                                              <a:schemeClr val="accent2"/>
                                            </p:clrVal>
                                          </p:val>
                                        </p:tav>
                                        <p:tav tm="50000">
                                          <p:val>
                                            <p:clrVal>
                                              <a:schemeClr val="hlink"/>
                                            </p:clrVal>
                                          </p:val>
                                        </p:tav>
                                      </p:tavLst>
                                    </p:anim>
                                    <p:set>
                                      <p:cBhvr>
                                        <p:cTn id="36" dur="80"/>
                                        <p:tgtEl>
                                          <p:spTgt spid="4">
                                            <p:txEl>
                                              <p:pRg st="1" end="1"/>
                                            </p:txEl>
                                          </p:spTgt>
                                        </p:tgtEl>
                                        <p:attrNameLst>
                                          <p:attrName>fill.type</p:attrName>
                                        </p:attrNameLst>
                                      </p:cBhvr>
                                      <p:to>
                                        <p:strVal val="solid"/>
                                      </p:to>
                                    </p:set>
                                  </p:childTnLst>
                                </p:cTn>
                              </p:par>
                            </p:childTnLst>
                          </p:cTn>
                        </p:par>
                      </p:childTnLst>
                    </p:cTn>
                  </p:par>
                  <p:par>
                    <p:cTn id="37" fill="hold">
                      <p:stCondLst>
                        <p:cond delay="indefinite"/>
                      </p:stCondLst>
                      <p:childTnLst>
                        <p:par>
                          <p:cTn id="38" fill="hold">
                            <p:stCondLst>
                              <p:cond delay="0"/>
                            </p:stCondLst>
                            <p:childTnLst>
                              <p:par>
                                <p:cTn id="39" presetID="27" presetClass="entr" presetSubtype="0" fill="hold" nodeType="clickEffect">
                                  <p:stCondLst>
                                    <p:cond delay="0"/>
                                  </p:stCondLst>
                                  <p:iterate type="lt">
                                    <p:tmPct val="50000"/>
                                  </p:iterate>
                                  <p:childTnLst>
                                    <p:set>
                                      <p:cBhvr>
                                        <p:cTn id="40" dur="1" fill="hold">
                                          <p:stCondLst>
                                            <p:cond delay="0"/>
                                          </p:stCondLst>
                                        </p:cTn>
                                        <p:tgtEl>
                                          <p:spTgt spid="4">
                                            <p:txEl>
                                              <p:pRg st="2" end="2"/>
                                            </p:txEl>
                                          </p:spTgt>
                                        </p:tgtEl>
                                        <p:attrNameLst>
                                          <p:attrName>style.visibility</p:attrName>
                                        </p:attrNameLst>
                                      </p:cBhvr>
                                      <p:to>
                                        <p:strVal val="visible"/>
                                      </p:to>
                                    </p:set>
                                    <p:anim calcmode="discrete" valueType="clr">
                                      <p:cBhvr override="childStyle">
                                        <p:cTn id="41" dur="80"/>
                                        <p:tgtEl>
                                          <p:spTgt spid="4">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2" dur="80"/>
                                        <p:tgtEl>
                                          <p:spTgt spid="4">
                                            <p:txEl>
                                              <p:pRg st="2" end="2"/>
                                            </p:txEl>
                                          </p:spTgt>
                                        </p:tgtEl>
                                        <p:attrNameLst>
                                          <p:attrName>fillcolor</p:attrName>
                                        </p:attrNameLst>
                                      </p:cBhvr>
                                      <p:tavLst>
                                        <p:tav tm="0">
                                          <p:val>
                                            <p:clrVal>
                                              <a:schemeClr val="accent2"/>
                                            </p:clrVal>
                                          </p:val>
                                        </p:tav>
                                        <p:tav tm="50000">
                                          <p:val>
                                            <p:clrVal>
                                              <a:schemeClr val="hlink"/>
                                            </p:clrVal>
                                          </p:val>
                                        </p:tav>
                                      </p:tavLst>
                                    </p:anim>
                                    <p:set>
                                      <p:cBhvr>
                                        <p:cTn id="43" dur="80"/>
                                        <p:tgtEl>
                                          <p:spTgt spid="4">
                                            <p:txEl>
                                              <p:pRg st="2" end="2"/>
                                            </p:txEl>
                                          </p:spTgt>
                                        </p:tgtEl>
                                        <p:attrNameLst>
                                          <p:attrName>fill.type</p:attrName>
                                        </p:attrNameLst>
                                      </p:cBhvr>
                                      <p:to>
                                        <p:strVal val="solid"/>
                                      </p:to>
                                    </p:set>
                                  </p:childTnLst>
                                </p:cTn>
                              </p:par>
                            </p:childTnLst>
                          </p:cTn>
                        </p:par>
                      </p:childTnLst>
                    </p:cTn>
                  </p:par>
                  <p:par>
                    <p:cTn id="44" fill="hold">
                      <p:stCondLst>
                        <p:cond delay="indefinite"/>
                      </p:stCondLst>
                      <p:childTnLst>
                        <p:par>
                          <p:cTn id="45" fill="hold">
                            <p:stCondLst>
                              <p:cond delay="0"/>
                            </p:stCondLst>
                            <p:childTnLst>
                              <p:par>
                                <p:cTn id="46" presetID="27" presetClass="entr" presetSubtype="0" fill="hold" nodeType="clickEffect">
                                  <p:stCondLst>
                                    <p:cond delay="0"/>
                                  </p:stCondLst>
                                  <p:iterate type="lt">
                                    <p:tmPct val="50000"/>
                                  </p:iterate>
                                  <p:childTnLst>
                                    <p:set>
                                      <p:cBhvr>
                                        <p:cTn id="47" dur="1" fill="hold">
                                          <p:stCondLst>
                                            <p:cond delay="0"/>
                                          </p:stCondLst>
                                        </p:cTn>
                                        <p:tgtEl>
                                          <p:spTgt spid="4">
                                            <p:txEl>
                                              <p:pRg st="3" end="3"/>
                                            </p:txEl>
                                          </p:spTgt>
                                        </p:tgtEl>
                                        <p:attrNameLst>
                                          <p:attrName>style.visibility</p:attrName>
                                        </p:attrNameLst>
                                      </p:cBhvr>
                                      <p:to>
                                        <p:strVal val="visible"/>
                                      </p:to>
                                    </p:set>
                                    <p:anim calcmode="discrete" valueType="clr">
                                      <p:cBhvr override="childStyle">
                                        <p:cTn id="48" dur="80"/>
                                        <p:tgtEl>
                                          <p:spTgt spid="4">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9" dur="80"/>
                                        <p:tgtEl>
                                          <p:spTgt spid="4">
                                            <p:txEl>
                                              <p:pRg st="3" end="3"/>
                                            </p:txEl>
                                          </p:spTgt>
                                        </p:tgtEl>
                                        <p:attrNameLst>
                                          <p:attrName>fillcolor</p:attrName>
                                        </p:attrNameLst>
                                      </p:cBhvr>
                                      <p:tavLst>
                                        <p:tav tm="0">
                                          <p:val>
                                            <p:clrVal>
                                              <a:schemeClr val="accent2"/>
                                            </p:clrVal>
                                          </p:val>
                                        </p:tav>
                                        <p:tav tm="50000">
                                          <p:val>
                                            <p:clrVal>
                                              <a:schemeClr val="hlink"/>
                                            </p:clrVal>
                                          </p:val>
                                        </p:tav>
                                      </p:tavLst>
                                    </p:anim>
                                    <p:set>
                                      <p:cBhvr>
                                        <p:cTn id="50" dur="80"/>
                                        <p:tgtEl>
                                          <p:spTgt spid="4">
                                            <p:txEl>
                                              <p:pRg st="3" end="3"/>
                                            </p:txEl>
                                          </p:spTgt>
                                        </p:tgtEl>
                                        <p:attrNameLst>
                                          <p:attrName>fill.type</p:attrName>
                                        </p:attrNameLst>
                                      </p:cBhvr>
                                      <p:to>
                                        <p:strVal val="solid"/>
                                      </p:to>
                                    </p:set>
                                  </p:childTnLst>
                                </p:cTn>
                              </p:par>
                            </p:childTnLst>
                          </p:cTn>
                        </p:par>
                      </p:childTnLst>
                    </p:cTn>
                  </p:par>
                  <p:par>
                    <p:cTn id="51" fill="hold">
                      <p:stCondLst>
                        <p:cond delay="indefinite"/>
                      </p:stCondLst>
                      <p:childTnLst>
                        <p:par>
                          <p:cTn id="52" fill="hold">
                            <p:stCondLst>
                              <p:cond delay="0"/>
                            </p:stCondLst>
                            <p:childTnLst>
                              <p:par>
                                <p:cTn id="53" presetID="27" presetClass="entr" presetSubtype="0" fill="hold" nodeType="clickEffect">
                                  <p:stCondLst>
                                    <p:cond delay="0"/>
                                  </p:stCondLst>
                                  <p:iterate type="lt">
                                    <p:tmPct val="50000"/>
                                  </p:iterate>
                                  <p:childTnLst>
                                    <p:set>
                                      <p:cBhvr>
                                        <p:cTn id="54" dur="1" fill="hold">
                                          <p:stCondLst>
                                            <p:cond delay="0"/>
                                          </p:stCondLst>
                                        </p:cTn>
                                        <p:tgtEl>
                                          <p:spTgt spid="4">
                                            <p:txEl>
                                              <p:pRg st="4" end="4"/>
                                            </p:txEl>
                                          </p:spTgt>
                                        </p:tgtEl>
                                        <p:attrNameLst>
                                          <p:attrName>style.visibility</p:attrName>
                                        </p:attrNameLst>
                                      </p:cBhvr>
                                      <p:to>
                                        <p:strVal val="visible"/>
                                      </p:to>
                                    </p:set>
                                    <p:anim calcmode="discrete" valueType="clr">
                                      <p:cBhvr override="childStyle">
                                        <p:cTn id="55" dur="80"/>
                                        <p:tgtEl>
                                          <p:spTgt spid="4">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6" dur="80"/>
                                        <p:tgtEl>
                                          <p:spTgt spid="4">
                                            <p:txEl>
                                              <p:pRg st="4" end="4"/>
                                            </p:txEl>
                                          </p:spTgt>
                                        </p:tgtEl>
                                        <p:attrNameLst>
                                          <p:attrName>fillcolor</p:attrName>
                                        </p:attrNameLst>
                                      </p:cBhvr>
                                      <p:tavLst>
                                        <p:tav tm="0">
                                          <p:val>
                                            <p:clrVal>
                                              <a:schemeClr val="accent2"/>
                                            </p:clrVal>
                                          </p:val>
                                        </p:tav>
                                        <p:tav tm="50000">
                                          <p:val>
                                            <p:clrVal>
                                              <a:schemeClr val="hlink"/>
                                            </p:clrVal>
                                          </p:val>
                                        </p:tav>
                                      </p:tavLst>
                                    </p:anim>
                                    <p:set>
                                      <p:cBhvr>
                                        <p:cTn id="57" dur="80"/>
                                        <p:tgtEl>
                                          <p:spTgt spid="4">
                                            <p:txEl>
                                              <p:pRg st="4" end="4"/>
                                            </p:txEl>
                                          </p:spTgt>
                                        </p:tgtEl>
                                        <p:attrNameLst>
                                          <p:attrName>fill.type</p:attrName>
                                        </p:attrNameLst>
                                      </p:cBhvr>
                                      <p:to>
                                        <p:strVal val="solid"/>
                                      </p:to>
                                    </p:set>
                                  </p:childTnLst>
                                </p:cTn>
                              </p:par>
                            </p:childTnLst>
                          </p:cTn>
                        </p:par>
                      </p:childTnLst>
                    </p:cTn>
                  </p:par>
                  <p:par>
                    <p:cTn id="58" fill="hold">
                      <p:stCondLst>
                        <p:cond delay="indefinite"/>
                      </p:stCondLst>
                      <p:childTnLst>
                        <p:par>
                          <p:cTn id="59" fill="hold">
                            <p:stCondLst>
                              <p:cond delay="0"/>
                            </p:stCondLst>
                            <p:childTnLst>
                              <p:par>
                                <p:cTn id="60" presetID="27" presetClass="entr" presetSubtype="0" fill="hold" nodeType="clickEffect">
                                  <p:stCondLst>
                                    <p:cond delay="0"/>
                                  </p:stCondLst>
                                  <p:iterate type="lt">
                                    <p:tmPct val="50000"/>
                                  </p:iterate>
                                  <p:childTnLst>
                                    <p:set>
                                      <p:cBhvr>
                                        <p:cTn id="61" dur="1" fill="hold">
                                          <p:stCondLst>
                                            <p:cond delay="0"/>
                                          </p:stCondLst>
                                        </p:cTn>
                                        <p:tgtEl>
                                          <p:spTgt spid="4">
                                            <p:txEl>
                                              <p:pRg st="5" end="5"/>
                                            </p:txEl>
                                          </p:spTgt>
                                        </p:tgtEl>
                                        <p:attrNameLst>
                                          <p:attrName>style.visibility</p:attrName>
                                        </p:attrNameLst>
                                      </p:cBhvr>
                                      <p:to>
                                        <p:strVal val="visible"/>
                                      </p:to>
                                    </p:set>
                                    <p:anim calcmode="discrete" valueType="clr">
                                      <p:cBhvr override="childStyle">
                                        <p:cTn id="62" dur="80"/>
                                        <p:tgtEl>
                                          <p:spTgt spid="4">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63" dur="80"/>
                                        <p:tgtEl>
                                          <p:spTgt spid="4">
                                            <p:txEl>
                                              <p:pRg st="5" end="5"/>
                                            </p:txEl>
                                          </p:spTgt>
                                        </p:tgtEl>
                                        <p:attrNameLst>
                                          <p:attrName>fillcolor</p:attrName>
                                        </p:attrNameLst>
                                      </p:cBhvr>
                                      <p:tavLst>
                                        <p:tav tm="0">
                                          <p:val>
                                            <p:clrVal>
                                              <a:schemeClr val="accent2"/>
                                            </p:clrVal>
                                          </p:val>
                                        </p:tav>
                                        <p:tav tm="50000">
                                          <p:val>
                                            <p:clrVal>
                                              <a:schemeClr val="hlink"/>
                                            </p:clrVal>
                                          </p:val>
                                        </p:tav>
                                      </p:tavLst>
                                    </p:anim>
                                    <p:set>
                                      <p:cBhvr>
                                        <p:cTn id="64" dur="80"/>
                                        <p:tgtEl>
                                          <p:spTgt spid="4">
                                            <p:txEl>
                                              <p:pRg st="5" end="5"/>
                                            </p:txEl>
                                          </p:spTgt>
                                        </p:tgtEl>
                                        <p:attrNameLst>
                                          <p:attrName>fill.type</p:attrName>
                                        </p:attrNameLst>
                                      </p:cBhvr>
                                      <p:to>
                                        <p:strVal val="solid"/>
                                      </p:to>
                                    </p:set>
                                  </p:childTnLst>
                                </p:cTn>
                              </p:par>
                            </p:childTnLst>
                          </p:cTn>
                        </p:par>
                      </p:childTnLst>
                    </p:cTn>
                  </p:par>
                  <p:par>
                    <p:cTn id="65" fill="hold">
                      <p:stCondLst>
                        <p:cond delay="indefinite"/>
                      </p:stCondLst>
                      <p:childTnLst>
                        <p:par>
                          <p:cTn id="66" fill="hold">
                            <p:stCondLst>
                              <p:cond delay="0"/>
                            </p:stCondLst>
                            <p:childTnLst>
                              <p:par>
                                <p:cTn id="67" presetID="27" presetClass="entr" presetSubtype="0" fill="hold" nodeType="clickEffect">
                                  <p:stCondLst>
                                    <p:cond delay="0"/>
                                  </p:stCondLst>
                                  <p:iterate type="lt">
                                    <p:tmPct val="50000"/>
                                  </p:iterate>
                                  <p:childTnLst>
                                    <p:set>
                                      <p:cBhvr>
                                        <p:cTn id="68" dur="1" fill="hold">
                                          <p:stCondLst>
                                            <p:cond delay="0"/>
                                          </p:stCondLst>
                                        </p:cTn>
                                        <p:tgtEl>
                                          <p:spTgt spid="4">
                                            <p:txEl>
                                              <p:pRg st="6" end="6"/>
                                            </p:txEl>
                                          </p:spTgt>
                                        </p:tgtEl>
                                        <p:attrNameLst>
                                          <p:attrName>style.visibility</p:attrName>
                                        </p:attrNameLst>
                                      </p:cBhvr>
                                      <p:to>
                                        <p:strVal val="visible"/>
                                      </p:to>
                                    </p:set>
                                    <p:anim calcmode="discrete" valueType="clr">
                                      <p:cBhvr override="childStyle">
                                        <p:cTn id="69" dur="80"/>
                                        <p:tgtEl>
                                          <p:spTgt spid="4">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70" dur="80"/>
                                        <p:tgtEl>
                                          <p:spTgt spid="4">
                                            <p:txEl>
                                              <p:pRg st="6" end="6"/>
                                            </p:txEl>
                                          </p:spTgt>
                                        </p:tgtEl>
                                        <p:attrNameLst>
                                          <p:attrName>fillcolor</p:attrName>
                                        </p:attrNameLst>
                                      </p:cBhvr>
                                      <p:tavLst>
                                        <p:tav tm="0">
                                          <p:val>
                                            <p:clrVal>
                                              <a:schemeClr val="accent2"/>
                                            </p:clrVal>
                                          </p:val>
                                        </p:tav>
                                        <p:tav tm="50000">
                                          <p:val>
                                            <p:clrVal>
                                              <a:schemeClr val="hlink"/>
                                            </p:clrVal>
                                          </p:val>
                                        </p:tav>
                                      </p:tavLst>
                                    </p:anim>
                                    <p:set>
                                      <p:cBhvr>
                                        <p:cTn id="71" dur="80"/>
                                        <p:tgtEl>
                                          <p:spTgt spid="4">
                                            <p:txEl>
                                              <p:pRg st="6" end="6"/>
                                            </p:txEl>
                                          </p:spTgt>
                                        </p:tgtEl>
                                        <p:attrNameLst>
                                          <p:attrName>fill.type</p:attrName>
                                        </p:attrNameLst>
                                      </p:cBhvr>
                                      <p:to>
                                        <p:strVal val="solid"/>
                                      </p:to>
                                    </p:set>
                                  </p:childTnLst>
                                </p:cTn>
                              </p:par>
                            </p:childTnLst>
                          </p:cTn>
                        </p:par>
                      </p:childTnLst>
                    </p:cTn>
                  </p:par>
                  <p:par>
                    <p:cTn id="72" fill="hold">
                      <p:stCondLst>
                        <p:cond delay="indefinite"/>
                      </p:stCondLst>
                      <p:childTnLst>
                        <p:par>
                          <p:cTn id="73" fill="hold">
                            <p:stCondLst>
                              <p:cond delay="0"/>
                            </p:stCondLst>
                            <p:childTnLst>
                              <p:par>
                                <p:cTn id="74" presetID="27" presetClass="entr" presetSubtype="0" fill="hold" nodeType="clickEffect">
                                  <p:stCondLst>
                                    <p:cond delay="0"/>
                                  </p:stCondLst>
                                  <p:iterate type="lt">
                                    <p:tmPct val="50000"/>
                                  </p:iterate>
                                  <p:childTnLst>
                                    <p:set>
                                      <p:cBhvr>
                                        <p:cTn id="75" dur="1" fill="hold">
                                          <p:stCondLst>
                                            <p:cond delay="0"/>
                                          </p:stCondLst>
                                        </p:cTn>
                                        <p:tgtEl>
                                          <p:spTgt spid="4">
                                            <p:txEl>
                                              <p:pRg st="7" end="7"/>
                                            </p:txEl>
                                          </p:spTgt>
                                        </p:tgtEl>
                                        <p:attrNameLst>
                                          <p:attrName>style.visibility</p:attrName>
                                        </p:attrNameLst>
                                      </p:cBhvr>
                                      <p:to>
                                        <p:strVal val="visible"/>
                                      </p:to>
                                    </p:set>
                                    <p:anim calcmode="discrete" valueType="clr">
                                      <p:cBhvr override="childStyle">
                                        <p:cTn id="76" dur="80"/>
                                        <p:tgtEl>
                                          <p:spTgt spid="4">
                                            <p:txEl>
                                              <p:pRg st="7" end="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77" dur="80"/>
                                        <p:tgtEl>
                                          <p:spTgt spid="4">
                                            <p:txEl>
                                              <p:pRg st="7" end="7"/>
                                            </p:txEl>
                                          </p:spTgt>
                                        </p:tgtEl>
                                        <p:attrNameLst>
                                          <p:attrName>fillcolor</p:attrName>
                                        </p:attrNameLst>
                                      </p:cBhvr>
                                      <p:tavLst>
                                        <p:tav tm="0">
                                          <p:val>
                                            <p:clrVal>
                                              <a:schemeClr val="accent2"/>
                                            </p:clrVal>
                                          </p:val>
                                        </p:tav>
                                        <p:tav tm="50000">
                                          <p:val>
                                            <p:clrVal>
                                              <a:schemeClr val="hlink"/>
                                            </p:clrVal>
                                          </p:val>
                                        </p:tav>
                                      </p:tavLst>
                                    </p:anim>
                                    <p:set>
                                      <p:cBhvr>
                                        <p:cTn id="78" dur="80"/>
                                        <p:tgtEl>
                                          <p:spTgt spid="4">
                                            <p:txEl>
                                              <p:pRg st="7" end="7"/>
                                            </p:txEl>
                                          </p:spTgt>
                                        </p:tgtEl>
                                        <p:attrNameLst>
                                          <p:attrName>fill.type</p:attrName>
                                        </p:attrNameLst>
                                      </p:cBhvr>
                                      <p:to>
                                        <p:strVal val="solid"/>
                                      </p:to>
                                    </p:set>
                                  </p:childTnLst>
                                </p:cTn>
                              </p:par>
                            </p:childTnLst>
                          </p:cTn>
                        </p:par>
                      </p:childTnLst>
                    </p:cTn>
                  </p:par>
                  <p:par>
                    <p:cTn id="79" fill="hold">
                      <p:stCondLst>
                        <p:cond delay="indefinite"/>
                      </p:stCondLst>
                      <p:childTnLst>
                        <p:par>
                          <p:cTn id="80" fill="hold">
                            <p:stCondLst>
                              <p:cond delay="0"/>
                            </p:stCondLst>
                            <p:childTnLst>
                              <p:par>
                                <p:cTn id="81" presetID="27" presetClass="entr" presetSubtype="0" fill="hold" nodeType="clickEffect">
                                  <p:stCondLst>
                                    <p:cond delay="0"/>
                                  </p:stCondLst>
                                  <p:iterate type="lt">
                                    <p:tmPct val="50000"/>
                                  </p:iterate>
                                  <p:childTnLst>
                                    <p:set>
                                      <p:cBhvr>
                                        <p:cTn id="82" dur="1" fill="hold">
                                          <p:stCondLst>
                                            <p:cond delay="0"/>
                                          </p:stCondLst>
                                        </p:cTn>
                                        <p:tgtEl>
                                          <p:spTgt spid="4">
                                            <p:txEl>
                                              <p:pRg st="8" end="8"/>
                                            </p:txEl>
                                          </p:spTgt>
                                        </p:tgtEl>
                                        <p:attrNameLst>
                                          <p:attrName>style.visibility</p:attrName>
                                        </p:attrNameLst>
                                      </p:cBhvr>
                                      <p:to>
                                        <p:strVal val="visible"/>
                                      </p:to>
                                    </p:set>
                                    <p:anim calcmode="discrete" valueType="clr">
                                      <p:cBhvr override="childStyle">
                                        <p:cTn id="83" dur="80"/>
                                        <p:tgtEl>
                                          <p:spTgt spid="4">
                                            <p:txEl>
                                              <p:pRg st="8" end="8"/>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4" dur="80"/>
                                        <p:tgtEl>
                                          <p:spTgt spid="4">
                                            <p:txEl>
                                              <p:pRg st="8" end="8"/>
                                            </p:txEl>
                                          </p:spTgt>
                                        </p:tgtEl>
                                        <p:attrNameLst>
                                          <p:attrName>fillcolor</p:attrName>
                                        </p:attrNameLst>
                                      </p:cBhvr>
                                      <p:tavLst>
                                        <p:tav tm="0">
                                          <p:val>
                                            <p:clrVal>
                                              <a:schemeClr val="accent2"/>
                                            </p:clrVal>
                                          </p:val>
                                        </p:tav>
                                        <p:tav tm="50000">
                                          <p:val>
                                            <p:clrVal>
                                              <a:schemeClr val="hlink"/>
                                            </p:clrVal>
                                          </p:val>
                                        </p:tav>
                                      </p:tavLst>
                                    </p:anim>
                                    <p:set>
                                      <p:cBhvr>
                                        <p:cTn id="85" dur="80"/>
                                        <p:tgtEl>
                                          <p:spTgt spid="4">
                                            <p:txEl>
                                              <p:pRg st="8" end="8"/>
                                            </p:txEl>
                                          </p:spTgt>
                                        </p:tgtEl>
                                        <p:attrNameLst>
                                          <p:attrName>fill.type</p:attrName>
                                        </p:attrNameLst>
                                      </p:cBhvr>
                                      <p:to>
                                        <p:strVal val="solid"/>
                                      </p:to>
                                    </p:set>
                                  </p:childTnLst>
                                </p:cTn>
                              </p:par>
                            </p:childTnLst>
                          </p:cTn>
                        </p:par>
                      </p:childTnLst>
                    </p:cTn>
                  </p:par>
                  <p:par>
                    <p:cTn id="86" fill="hold">
                      <p:stCondLst>
                        <p:cond delay="indefinite"/>
                      </p:stCondLst>
                      <p:childTnLst>
                        <p:par>
                          <p:cTn id="87" fill="hold">
                            <p:stCondLst>
                              <p:cond delay="0"/>
                            </p:stCondLst>
                            <p:childTnLst>
                              <p:par>
                                <p:cTn id="88" presetID="27" presetClass="entr" presetSubtype="0" fill="hold" nodeType="clickEffect">
                                  <p:stCondLst>
                                    <p:cond delay="0"/>
                                  </p:stCondLst>
                                  <p:iterate type="lt">
                                    <p:tmPct val="50000"/>
                                  </p:iterate>
                                  <p:childTnLst>
                                    <p:set>
                                      <p:cBhvr>
                                        <p:cTn id="89" dur="1" fill="hold">
                                          <p:stCondLst>
                                            <p:cond delay="0"/>
                                          </p:stCondLst>
                                        </p:cTn>
                                        <p:tgtEl>
                                          <p:spTgt spid="4">
                                            <p:txEl>
                                              <p:pRg st="9" end="9"/>
                                            </p:txEl>
                                          </p:spTgt>
                                        </p:tgtEl>
                                        <p:attrNameLst>
                                          <p:attrName>style.visibility</p:attrName>
                                        </p:attrNameLst>
                                      </p:cBhvr>
                                      <p:to>
                                        <p:strVal val="visible"/>
                                      </p:to>
                                    </p:set>
                                    <p:anim calcmode="discrete" valueType="clr">
                                      <p:cBhvr override="childStyle">
                                        <p:cTn id="90" dur="80"/>
                                        <p:tgtEl>
                                          <p:spTgt spid="4">
                                            <p:txEl>
                                              <p:pRg st="9" end="9"/>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91" dur="80"/>
                                        <p:tgtEl>
                                          <p:spTgt spid="4">
                                            <p:txEl>
                                              <p:pRg st="9" end="9"/>
                                            </p:txEl>
                                          </p:spTgt>
                                        </p:tgtEl>
                                        <p:attrNameLst>
                                          <p:attrName>fillcolor</p:attrName>
                                        </p:attrNameLst>
                                      </p:cBhvr>
                                      <p:tavLst>
                                        <p:tav tm="0">
                                          <p:val>
                                            <p:clrVal>
                                              <a:schemeClr val="accent2"/>
                                            </p:clrVal>
                                          </p:val>
                                        </p:tav>
                                        <p:tav tm="50000">
                                          <p:val>
                                            <p:clrVal>
                                              <a:schemeClr val="hlink"/>
                                            </p:clrVal>
                                          </p:val>
                                        </p:tav>
                                      </p:tavLst>
                                    </p:anim>
                                    <p:set>
                                      <p:cBhvr>
                                        <p:cTn id="92" dur="80"/>
                                        <p:tgtEl>
                                          <p:spTgt spid="4">
                                            <p:txEl>
                                              <p:pRg st="9" end="9"/>
                                            </p:txEl>
                                          </p:spTgt>
                                        </p:tgtEl>
                                        <p:attrNameLst>
                                          <p:attrName>fill.type</p:attrName>
                                        </p:attrNameLst>
                                      </p:cBhvr>
                                      <p:to>
                                        <p:strVal val="solid"/>
                                      </p:to>
                                    </p:set>
                                  </p:childTnLst>
                                </p:cTn>
                              </p:par>
                            </p:childTnLst>
                          </p:cTn>
                        </p:par>
                      </p:childTnLst>
                    </p:cTn>
                  </p:par>
                  <p:par>
                    <p:cTn id="93" fill="hold">
                      <p:stCondLst>
                        <p:cond delay="indefinite"/>
                      </p:stCondLst>
                      <p:childTnLst>
                        <p:par>
                          <p:cTn id="94" fill="hold">
                            <p:stCondLst>
                              <p:cond delay="0"/>
                            </p:stCondLst>
                            <p:childTnLst>
                              <p:par>
                                <p:cTn id="95" presetID="27" presetClass="entr" presetSubtype="0" fill="hold" nodeType="clickEffect">
                                  <p:stCondLst>
                                    <p:cond delay="0"/>
                                  </p:stCondLst>
                                  <p:iterate type="lt">
                                    <p:tmPct val="50000"/>
                                  </p:iterate>
                                  <p:childTnLst>
                                    <p:set>
                                      <p:cBhvr>
                                        <p:cTn id="96" dur="1" fill="hold">
                                          <p:stCondLst>
                                            <p:cond delay="0"/>
                                          </p:stCondLst>
                                        </p:cTn>
                                        <p:tgtEl>
                                          <p:spTgt spid="4">
                                            <p:txEl>
                                              <p:pRg st="10" end="10"/>
                                            </p:txEl>
                                          </p:spTgt>
                                        </p:tgtEl>
                                        <p:attrNameLst>
                                          <p:attrName>style.visibility</p:attrName>
                                        </p:attrNameLst>
                                      </p:cBhvr>
                                      <p:to>
                                        <p:strVal val="visible"/>
                                      </p:to>
                                    </p:set>
                                    <p:anim calcmode="discrete" valueType="clr">
                                      <p:cBhvr override="childStyle">
                                        <p:cTn id="97" dur="80"/>
                                        <p:tgtEl>
                                          <p:spTgt spid="4">
                                            <p:txEl>
                                              <p:pRg st="10" end="1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98" dur="80"/>
                                        <p:tgtEl>
                                          <p:spTgt spid="4">
                                            <p:txEl>
                                              <p:pRg st="10" end="10"/>
                                            </p:txEl>
                                          </p:spTgt>
                                        </p:tgtEl>
                                        <p:attrNameLst>
                                          <p:attrName>fillcolor</p:attrName>
                                        </p:attrNameLst>
                                      </p:cBhvr>
                                      <p:tavLst>
                                        <p:tav tm="0">
                                          <p:val>
                                            <p:clrVal>
                                              <a:schemeClr val="accent2"/>
                                            </p:clrVal>
                                          </p:val>
                                        </p:tav>
                                        <p:tav tm="50000">
                                          <p:val>
                                            <p:clrVal>
                                              <a:schemeClr val="hlink"/>
                                            </p:clrVal>
                                          </p:val>
                                        </p:tav>
                                      </p:tavLst>
                                    </p:anim>
                                    <p:set>
                                      <p:cBhvr>
                                        <p:cTn id="99" dur="80"/>
                                        <p:tgtEl>
                                          <p:spTgt spid="4">
                                            <p:txEl>
                                              <p:pRg st="10" end="10"/>
                                            </p:txEl>
                                          </p:spTgt>
                                        </p:tgtEl>
                                        <p:attrNameLst>
                                          <p:attrName>fill.type</p:attrName>
                                        </p:attrNameLst>
                                      </p:cBhvr>
                                      <p:to>
                                        <p:strVal val="solid"/>
                                      </p:to>
                                    </p:set>
                                  </p:childTnLst>
                                </p:cTn>
                              </p:par>
                            </p:childTnLst>
                          </p:cTn>
                        </p:par>
                      </p:childTnLst>
                    </p:cTn>
                  </p:par>
                  <p:par>
                    <p:cTn id="100" fill="hold">
                      <p:stCondLst>
                        <p:cond delay="indefinite"/>
                      </p:stCondLst>
                      <p:childTnLst>
                        <p:par>
                          <p:cTn id="101" fill="hold">
                            <p:stCondLst>
                              <p:cond delay="0"/>
                            </p:stCondLst>
                            <p:childTnLst>
                              <p:par>
                                <p:cTn id="102" presetID="27" presetClass="entr" presetSubtype="0" fill="hold" nodeType="clickEffect">
                                  <p:stCondLst>
                                    <p:cond delay="0"/>
                                  </p:stCondLst>
                                  <p:iterate type="lt">
                                    <p:tmPct val="50000"/>
                                  </p:iterate>
                                  <p:childTnLst>
                                    <p:set>
                                      <p:cBhvr>
                                        <p:cTn id="103" dur="1" fill="hold">
                                          <p:stCondLst>
                                            <p:cond delay="0"/>
                                          </p:stCondLst>
                                        </p:cTn>
                                        <p:tgtEl>
                                          <p:spTgt spid="4">
                                            <p:txEl>
                                              <p:pRg st="11" end="11"/>
                                            </p:txEl>
                                          </p:spTgt>
                                        </p:tgtEl>
                                        <p:attrNameLst>
                                          <p:attrName>style.visibility</p:attrName>
                                        </p:attrNameLst>
                                      </p:cBhvr>
                                      <p:to>
                                        <p:strVal val="visible"/>
                                      </p:to>
                                    </p:set>
                                    <p:anim calcmode="discrete" valueType="clr">
                                      <p:cBhvr override="childStyle">
                                        <p:cTn id="104" dur="80"/>
                                        <p:tgtEl>
                                          <p:spTgt spid="4">
                                            <p:txEl>
                                              <p:pRg st="11" end="1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05" dur="80"/>
                                        <p:tgtEl>
                                          <p:spTgt spid="4">
                                            <p:txEl>
                                              <p:pRg st="11" end="11"/>
                                            </p:txEl>
                                          </p:spTgt>
                                        </p:tgtEl>
                                        <p:attrNameLst>
                                          <p:attrName>fillcolor</p:attrName>
                                        </p:attrNameLst>
                                      </p:cBhvr>
                                      <p:tavLst>
                                        <p:tav tm="0">
                                          <p:val>
                                            <p:clrVal>
                                              <a:schemeClr val="accent2"/>
                                            </p:clrVal>
                                          </p:val>
                                        </p:tav>
                                        <p:tav tm="50000">
                                          <p:val>
                                            <p:clrVal>
                                              <a:schemeClr val="hlink"/>
                                            </p:clrVal>
                                          </p:val>
                                        </p:tav>
                                      </p:tavLst>
                                    </p:anim>
                                    <p:set>
                                      <p:cBhvr>
                                        <p:cTn id="106" dur="80"/>
                                        <p:tgtEl>
                                          <p:spTgt spid="4">
                                            <p:txEl>
                                              <p:pRg st="11" end="1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title"/>
          </p:nvPr>
        </p:nvSpPr>
        <p:spPr/>
        <p:txBody>
          <a:bodyPr/>
          <a:lstStyle/>
          <a:p>
            <a:pPr eaLnBrk="1" hangingPunct="1"/>
            <a:r>
              <a:rPr lang="en-US" dirty="0" smtClean="0"/>
              <a:t>Probability</a:t>
            </a:r>
          </a:p>
        </p:txBody>
      </p:sp>
      <p:sp>
        <p:nvSpPr>
          <p:cNvPr id="4" name="Slide Number Placeholder 3"/>
          <p:cNvSpPr>
            <a:spLocks noGrp="1"/>
          </p:cNvSpPr>
          <p:nvPr>
            <p:ph type="sldNum" sz="quarter" idx="12"/>
          </p:nvPr>
        </p:nvSpPr>
        <p:spPr/>
        <p:txBody>
          <a:bodyPr/>
          <a:lstStyle/>
          <a:p>
            <a:fld id="{1EC2A7EB-F137-4D11-8674-AAE6985FB2EB}" type="slidenum">
              <a:rPr lang="en-US" smtClean="0"/>
              <a:pPr/>
              <a:t>11</a:t>
            </a:fld>
            <a:endParaRPr lang="en-US"/>
          </a:p>
        </p:txBody>
      </p:sp>
      <p:sp>
        <p:nvSpPr>
          <p:cNvPr id="5123" name="Rectangle 5"/>
          <p:cNvSpPr>
            <a:spLocks noGrp="1" noChangeArrowheads="1"/>
          </p:cNvSpPr>
          <p:nvPr>
            <p:ph sz="quarter" idx="1"/>
          </p:nvPr>
        </p:nvSpPr>
        <p:spPr/>
        <p:txBody>
          <a:bodyPr/>
          <a:lstStyle/>
          <a:p>
            <a:pPr eaLnBrk="1" hangingPunct="1">
              <a:lnSpc>
                <a:spcPct val="90000"/>
              </a:lnSpc>
            </a:pPr>
            <a:r>
              <a:rPr lang="en-US" sz="2800" u="sng" dirty="0" smtClean="0"/>
              <a:t>Probability</a:t>
            </a:r>
            <a:r>
              <a:rPr lang="en-US" sz="2800" dirty="0" smtClean="0"/>
              <a:t>: what is the chance that a given event will occur</a:t>
            </a:r>
            <a:r>
              <a:rPr lang="en-US" sz="2800" smtClean="0"/>
              <a:t>?  </a:t>
            </a:r>
            <a:endParaRPr lang="en-US" sz="2800" dirty="0" smtClean="0"/>
          </a:p>
          <a:p>
            <a:pPr eaLnBrk="1" hangingPunct="1">
              <a:lnSpc>
                <a:spcPct val="90000"/>
              </a:lnSpc>
            </a:pPr>
            <a:r>
              <a:rPr lang="en-US" sz="2800" dirty="0" smtClean="0"/>
              <a:t>Probability is expressed in numbers between 0 and 1.  Probability = 0 means the event never happens; probability = 1 means it always happens.</a:t>
            </a:r>
          </a:p>
          <a:p>
            <a:pPr eaLnBrk="1" hangingPunct="1">
              <a:lnSpc>
                <a:spcPct val="90000"/>
              </a:lnSpc>
            </a:pPr>
            <a:r>
              <a:rPr lang="en-US" sz="2800" dirty="0" smtClean="0"/>
              <a:t>The total probability of all possible event always sums to 1.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5122"/>
                                        </p:tgtEl>
                                        <p:attrNameLst>
                                          <p:attrName>style.visibility</p:attrName>
                                        </p:attrNameLst>
                                      </p:cBhvr>
                                      <p:to>
                                        <p:strVal val="visible"/>
                                      </p:to>
                                    </p:set>
                                    <p:anim calcmode="discrete" valueType="clr">
                                      <p:cBhvr override="childStyle">
                                        <p:cTn id="7" dur="80"/>
                                        <p:tgtEl>
                                          <p:spTgt spid="5122"/>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5122"/>
                                        </p:tgtEl>
                                        <p:attrNameLst>
                                          <p:attrName>fillcolor</p:attrName>
                                        </p:attrNameLst>
                                      </p:cBhvr>
                                      <p:tavLst>
                                        <p:tav tm="0">
                                          <p:val>
                                            <p:clrVal>
                                              <a:schemeClr val="accent2"/>
                                            </p:clrVal>
                                          </p:val>
                                        </p:tav>
                                        <p:tav tm="50000">
                                          <p:val>
                                            <p:clrVal>
                                              <a:schemeClr val="hlink"/>
                                            </p:clrVal>
                                          </p:val>
                                        </p:tav>
                                      </p:tavLst>
                                    </p:anim>
                                    <p:set>
                                      <p:cBhvr>
                                        <p:cTn id="9" dur="80"/>
                                        <p:tgtEl>
                                          <p:spTgt spid="5122"/>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5123">
                                            <p:txEl>
                                              <p:pRg st="0" end="0"/>
                                            </p:txEl>
                                          </p:spTgt>
                                        </p:tgtEl>
                                        <p:attrNameLst>
                                          <p:attrName>style.visibility</p:attrName>
                                        </p:attrNameLst>
                                      </p:cBhvr>
                                      <p:to>
                                        <p:strVal val="visible"/>
                                      </p:to>
                                    </p:set>
                                    <p:anim calcmode="discrete" valueType="clr">
                                      <p:cBhvr override="childStyle">
                                        <p:cTn id="14" dur="80"/>
                                        <p:tgtEl>
                                          <p:spTgt spid="512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5123">
                                            <p:txEl>
                                              <p:pRg st="0" end="0"/>
                                            </p:txEl>
                                          </p:spTgt>
                                        </p:tgtEl>
                                        <p:attrNameLst>
                                          <p:attrName>fillcolor</p:attrName>
                                        </p:attrNameLst>
                                      </p:cBhvr>
                                      <p:tavLst>
                                        <p:tav tm="0">
                                          <p:val>
                                            <p:clrVal>
                                              <a:schemeClr val="accent2"/>
                                            </p:clrVal>
                                          </p:val>
                                        </p:tav>
                                        <p:tav tm="50000">
                                          <p:val>
                                            <p:clrVal>
                                              <a:schemeClr val="hlink"/>
                                            </p:clrVal>
                                          </p:val>
                                        </p:tav>
                                      </p:tavLst>
                                    </p:anim>
                                    <p:set>
                                      <p:cBhvr>
                                        <p:cTn id="16" dur="80"/>
                                        <p:tgtEl>
                                          <p:spTgt spid="5123">
                                            <p:txEl>
                                              <p:pRg st="0" end="0"/>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5123">
                                            <p:txEl>
                                              <p:pRg st="1" end="1"/>
                                            </p:txEl>
                                          </p:spTgt>
                                        </p:tgtEl>
                                        <p:attrNameLst>
                                          <p:attrName>style.visibility</p:attrName>
                                        </p:attrNameLst>
                                      </p:cBhvr>
                                      <p:to>
                                        <p:strVal val="visible"/>
                                      </p:to>
                                    </p:set>
                                    <p:anim calcmode="discrete" valueType="clr">
                                      <p:cBhvr override="childStyle">
                                        <p:cTn id="21" dur="80"/>
                                        <p:tgtEl>
                                          <p:spTgt spid="5123">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5123">
                                            <p:txEl>
                                              <p:pRg st="1" end="1"/>
                                            </p:txEl>
                                          </p:spTgt>
                                        </p:tgtEl>
                                        <p:attrNameLst>
                                          <p:attrName>fillcolor</p:attrName>
                                        </p:attrNameLst>
                                      </p:cBhvr>
                                      <p:tavLst>
                                        <p:tav tm="0">
                                          <p:val>
                                            <p:clrVal>
                                              <a:schemeClr val="accent2"/>
                                            </p:clrVal>
                                          </p:val>
                                        </p:tav>
                                        <p:tav tm="50000">
                                          <p:val>
                                            <p:clrVal>
                                              <a:schemeClr val="hlink"/>
                                            </p:clrVal>
                                          </p:val>
                                        </p:tav>
                                      </p:tavLst>
                                    </p:anim>
                                    <p:set>
                                      <p:cBhvr>
                                        <p:cTn id="23" dur="80"/>
                                        <p:tgtEl>
                                          <p:spTgt spid="5123">
                                            <p:txEl>
                                              <p:pRg st="1" end="1"/>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5123">
                                            <p:txEl>
                                              <p:pRg st="2" end="2"/>
                                            </p:txEl>
                                          </p:spTgt>
                                        </p:tgtEl>
                                        <p:attrNameLst>
                                          <p:attrName>style.visibility</p:attrName>
                                        </p:attrNameLst>
                                      </p:cBhvr>
                                      <p:to>
                                        <p:strVal val="visible"/>
                                      </p:to>
                                    </p:set>
                                    <p:anim calcmode="discrete" valueType="clr">
                                      <p:cBhvr override="childStyle">
                                        <p:cTn id="28" dur="80"/>
                                        <p:tgtEl>
                                          <p:spTgt spid="5123">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5123">
                                            <p:txEl>
                                              <p:pRg st="2" end="2"/>
                                            </p:txEl>
                                          </p:spTgt>
                                        </p:tgtEl>
                                        <p:attrNameLst>
                                          <p:attrName>fillcolor</p:attrName>
                                        </p:attrNameLst>
                                      </p:cBhvr>
                                      <p:tavLst>
                                        <p:tav tm="0">
                                          <p:val>
                                            <p:clrVal>
                                              <a:schemeClr val="accent2"/>
                                            </p:clrVal>
                                          </p:val>
                                        </p:tav>
                                        <p:tav tm="50000">
                                          <p:val>
                                            <p:clrVal>
                                              <a:schemeClr val="hlink"/>
                                            </p:clrVal>
                                          </p:val>
                                        </p:tav>
                                      </p:tavLst>
                                    </p:anim>
                                    <p:set>
                                      <p:cBhvr>
                                        <p:cTn id="30" dur="80"/>
                                        <p:tgtEl>
                                          <p:spTgt spid="5123">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838200" y="304800"/>
            <a:ext cx="6553200" cy="1143000"/>
          </a:xfrm>
        </p:spPr>
        <p:txBody>
          <a:bodyPr/>
          <a:lstStyle/>
          <a:p>
            <a:pPr eaLnBrk="1" hangingPunct="1"/>
            <a:r>
              <a:rPr lang="en-US" dirty="0" smtClean="0"/>
              <a:t>Definition of Probability</a:t>
            </a:r>
          </a:p>
        </p:txBody>
      </p:sp>
      <p:sp>
        <p:nvSpPr>
          <p:cNvPr id="5" name="Slide Number Placeholder 4"/>
          <p:cNvSpPr>
            <a:spLocks noGrp="1"/>
          </p:cNvSpPr>
          <p:nvPr>
            <p:ph type="sldNum" sz="quarter" idx="12"/>
          </p:nvPr>
        </p:nvSpPr>
        <p:spPr/>
        <p:txBody>
          <a:bodyPr/>
          <a:lstStyle/>
          <a:p>
            <a:fld id="{1EC2A7EB-F137-4D11-8674-AAE6985FB2EB}" type="slidenum">
              <a:rPr lang="en-US" smtClean="0"/>
              <a:pPr/>
              <a:t>12</a:t>
            </a:fld>
            <a:endParaRPr lang="en-US"/>
          </a:p>
        </p:txBody>
      </p:sp>
      <p:sp>
        <p:nvSpPr>
          <p:cNvPr id="6147" name="Rectangle 3"/>
          <p:cNvSpPr>
            <a:spLocks noGrp="1" noChangeArrowheads="1"/>
          </p:cNvSpPr>
          <p:nvPr>
            <p:ph sz="quarter" idx="1"/>
          </p:nvPr>
        </p:nvSpPr>
        <p:spPr>
          <a:xfrm>
            <a:off x="685800" y="1600200"/>
            <a:ext cx="7772400" cy="4572000"/>
          </a:xfrm>
        </p:spPr>
        <p:txBody>
          <a:bodyPr/>
          <a:lstStyle/>
          <a:p>
            <a:pPr eaLnBrk="1" hangingPunct="1">
              <a:lnSpc>
                <a:spcPct val="80000"/>
              </a:lnSpc>
            </a:pPr>
            <a:r>
              <a:rPr lang="en-US" sz="2400" dirty="0" smtClean="0"/>
              <a:t>The probability of an event equals the number of times it happens divided by the number of opportunities.</a:t>
            </a:r>
          </a:p>
          <a:p>
            <a:pPr eaLnBrk="1" hangingPunct="1">
              <a:lnSpc>
                <a:spcPct val="80000"/>
              </a:lnSpc>
            </a:pPr>
            <a:r>
              <a:rPr lang="en-US" sz="2400" dirty="0" smtClean="0"/>
              <a:t>These numbers can be determined by experiment or by knowledge of the system.</a:t>
            </a:r>
          </a:p>
          <a:p>
            <a:pPr eaLnBrk="1" hangingPunct="1">
              <a:lnSpc>
                <a:spcPct val="80000"/>
              </a:lnSpc>
            </a:pPr>
            <a:r>
              <a:rPr lang="en-US" sz="2400" dirty="0" smtClean="0"/>
              <a:t>For instance, rolling a die (singular of dice).  The chance of rolling a 2 is 1/6, because there is a 2 on one face and a total of 6 faces.  So, assuming the die is balanced, a 2 will come up 1 time in 6.</a:t>
            </a:r>
          </a:p>
          <a:p>
            <a:pPr eaLnBrk="1" hangingPunct="1">
              <a:lnSpc>
                <a:spcPct val="80000"/>
              </a:lnSpc>
            </a:pPr>
            <a:r>
              <a:rPr lang="en-US" sz="2400" dirty="0" smtClean="0"/>
              <a:t>It is also possible to determine probability by experiment: if the die were unbalanced (loaded = cheating), you could roll it hundreds or thousands of times to get the actual probability of getting a 2.  For a fair die, the experimentally determined number should be quite close to 1/6, especially with many rolls. </a:t>
            </a:r>
          </a:p>
        </p:txBody>
      </p:sp>
      <p:pic>
        <p:nvPicPr>
          <p:cNvPr id="6148" name="Picture 4"/>
          <p:cNvPicPr>
            <a:picLocks noChangeAspect="1" noChangeArrowheads="1"/>
          </p:cNvPicPr>
          <p:nvPr/>
        </p:nvPicPr>
        <p:blipFill>
          <a:blip r:embed="rId3" cstate="print"/>
          <a:srcRect/>
          <a:stretch>
            <a:fillRect/>
          </a:stretch>
        </p:blipFill>
        <p:spPr bwMode="auto">
          <a:xfrm>
            <a:off x="7924799" y="381000"/>
            <a:ext cx="910897" cy="932329"/>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146"/>
                                        </p:tgtEl>
                                        <p:attrNameLst>
                                          <p:attrName>style.visibility</p:attrName>
                                        </p:attrNameLst>
                                      </p:cBhvr>
                                      <p:to>
                                        <p:strVal val="visible"/>
                                      </p:to>
                                    </p:set>
                                    <p:anim calcmode="discrete" valueType="clr">
                                      <p:cBhvr override="childStyle">
                                        <p:cTn id="7" dur="80"/>
                                        <p:tgtEl>
                                          <p:spTgt spid="6146"/>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146"/>
                                        </p:tgtEl>
                                        <p:attrNameLst>
                                          <p:attrName>fillcolor</p:attrName>
                                        </p:attrNameLst>
                                      </p:cBhvr>
                                      <p:tavLst>
                                        <p:tav tm="0">
                                          <p:val>
                                            <p:clrVal>
                                              <a:schemeClr val="accent2"/>
                                            </p:clrVal>
                                          </p:val>
                                        </p:tav>
                                        <p:tav tm="50000">
                                          <p:val>
                                            <p:clrVal>
                                              <a:schemeClr val="hlink"/>
                                            </p:clrVal>
                                          </p:val>
                                        </p:tav>
                                      </p:tavLst>
                                    </p:anim>
                                    <p:set>
                                      <p:cBhvr>
                                        <p:cTn id="9" dur="80"/>
                                        <p:tgtEl>
                                          <p:spTgt spid="6146"/>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6147">
                                            <p:txEl>
                                              <p:pRg st="0" end="0"/>
                                            </p:txEl>
                                          </p:spTgt>
                                        </p:tgtEl>
                                        <p:attrNameLst>
                                          <p:attrName>style.visibility</p:attrName>
                                        </p:attrNameLst>
                                      </p:cBhvr>
                                      <p:to>
                                        <p:strVal val="visible"/>
                                      </p:to>
                                    </p:set>
                                    <p:anim calcmode="discrete" valueType="clr">
                                      <p:cBhvr override="childStyle">
                                        <p:cTn id="14" dur="80"/>
                                        <p:tgtEl>
                                          <p:spTgt spid="6147">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6147">
                                            <p:txEl>
                                              <p:pRg st="0" end="0"/>
                                            </p:txEl>
                                          </p:spTgt>
                                        </p:tgtEl>
                                        <p:attrNameLst>
                                          <p:attrName>fillcolor</p:attrName>
                                        </p:attrNameLst>
                                      </p:cBhvr>
                                      <p:tavLst>
                                        <p:tav tm="0">
                                          <p:val>
                                            <p:clrVal>
                                              <a:schemeClr val="accent2"/>
                                            </p:clrVal>
                                          </p:val>
                                        </p:tav>
                                        <p:tav tm="50000">
                                          <p:val>
                                            <p:clrVal>
                                              <a:schemeClr val="hlink"/>
                                            </p:clrVal>
                                          </p:val>
                                        </p:tav>
                                      </p:tavLst>
                                    </p:anim>
                                    <p:set>
                                      <p:cBhvr>
                                        <p:cTn id="16" dur="80"/>
                                        <p:tgtEl>
                                          <p:spTgt spid="6147">
                                            <p:txEl>
                                              <p:pRg st="0" end="0"/>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6147">
                                            <p:txEl>
                                              <p:pRg st="1" end="1"/>
                                            </p:txEl>
                                          </p:spTgt>
                                        </p:tgtEl>
                                        <p:attrNameLst>
                                          <p:attrName>style.visibility</p:attrName>
                                        </p:attrNameLst>
                                      </p:cBhvr>
                                      <p:to>
                                        <p:strVal val="visible"/>
                                      </p:to>
                                    </p:set>
                                    <p:anim calcmode="discrete" valueType="clr">
                                      <p:cBhvr override="childStyle">
                                        <p:cTn id="21" dur="80"/>
                                        <p:tgtEl>
                                          <p:spTgt spid="6147">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6147">
                                            <p:txEl>
                                              <p:pRg st="1" end="1"/>
                                            </p:txEl>
                                          </p:spTgt>
                                        </p:tgtEl>
                                        <p:attrNameLst>
                                          <p:attrName>fillcolor</p:attrName>
                                        </p:attrNameLst>
                                      </p:cBhvr>
                                      <p:tavLst>
                                        <p:tav tm="0">
                                          <p:val>
                                            <p:clrVal>
                                              <a:schemeClr val="accent2"/>
                                            </p:clrVal>
                                          </p:val>
                                        </p:tav>
                                        <p:tav tm="50000">
                                          <p:val>
                                            <p:clrVal>
                                              <a:schemeClr val="hlink"/>
                                            </p:clrVal>
                                          </p:val>
                                        </p:tav>
                                      </p:tavLst>
                                    </p:anim>
                                    <p:set>
                                      <p:cBhvr>
                                        <p:cTn id="23" dur="80"/>
                                        <p:tgtEl>
                                          <p:spTgt spid="6147">
                                            <p:txEl>
                                              <p:pRg st="1" end="1"/>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6147">
                                            <p:txEl>
                                              <p:pRg st="2" end="2"/>
                                            </p:txEl>
                                          </p:spTgt>
                                        </p:tgtEl>
                                        <p:attrNameLst>
                                          <p:attrName>style.visibility</p:attrName>
                                        </p:attrNameLst>
                                      </p:cBhvr>
                                      <p:to>
                                        <p:strVal val="visible"/>
                                      </p:to>
                                    </p:set>
                                    <p:anim calcmode="discrete" valueType="clr">
                                      <p:cBhvr override="childStyle">
                                        <p:cTn id="28" dur="80"/>
                                        <p:tgtEl>
                                          <p:spTgt spid="6147">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6147">
                                            <p:txEl>
                                              <p:pRg st="2" end="2"/>
                                            </p:txEl>
                                          </p:spTgt>
                                        </p:tgtEl>
                                        <p:attrNameLst>
                                          <p:attrName>fillcolor</p:attrName>
                                        </p:attrNameLst>
                                      </p:cBhvr>
                                      <p:tavLst>
                                        <p:tav tm="0">
                                          <p:val>
                                            <p:clrVal>
                                              <a:schemeClr val="accent2"/>
                                            </p:clrVal>
                                          </p:val>
                                        </p:tav>
                                        <p:tav tm="50000">
                                          <p:val>
                                            <p:clrVal>
                                              <a:schemeClr val="hlink"/>
                                            </p:clrVal>
                                          </p:val>
                                        </p:tav>
                                      </p:tavLst>
                                    </p:anim>
                                    <p:set>
                                      <p:cBhvr>
                                        <p:cTn id="30" dur="80"/>
                                        <p:tgtEl>
                                          <p:spTgt spid="6147">
                                            <p:txEl>
                                              <p:pRg st="2" end="2"/>
                                            </p:txEl>
                                          </p:spTgt>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27" presetClass="entr" presetSubtype="0" fill="hold" nodeType="clickEffect">
                                  <p:stCondLst>
                                    <p:cond delay="0"/>
                                  </p:stCondLst>
                                  <p:iterate type="lt">
                                    <p:tmPct val="50000"/>
                                  </p:iterate>
                                  <p:childTnLst>
                                    <p:set>
                                      <p:cBhvr>
                                        <p:cTn id="34" dur="1" fill="hold">
                                          <p:stCondLst>
                                            <p:cond delay="0"/>
                                          </p:stCondLst>
                                        </p:cTn>
                                        <p:tgtEl>
                                          <p:spTgt spid="6147">
                                            <p:txEl>
                                              <p:pRg st="3" end="3"/>
                                            </p:txEl>
                                          </p:spTgt>
                                        </p:tgtEl>
                                        <p:attrNameLst>
                                          <p:attrName>style.visibility</p:attrName>
                                        </p:attrNameLst>
                                      </p:cBhvr>
                                      <p:to>
                                        <p:strVal val="visible"/>
                                      </p:to>
                                    </p:set>
                                    <p:anim calcmode="discrete" valueType="clr">
                                      <p:cBhvr override="childStyle">
                                        <p:cTn id="35" dur="80"/>
                                        <p:tgtEl>
                                          <p:spTgt spid="6147">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6147">
                                            <p:txEl>
                                              <p:pRg st="3" end="3"/>
                                            </p:txEl>
                                          </p:spTgt>
                                        </p:tgtEl>
                                        <p:attrNameLst>
                                          <p:attrName>fillcolor</p:attrName>
                                        </p:attrNameLst>
                                      </p:cBhvr>
                                      <p:tavLst>
                                        <p:tav tm="0">
                                          <p:val>
                                            <p:clrVal>
                                              <a:schemeClr val="accent2"/>
                                            </p:clrVal>
                                          </p:val>
                                        </p:tav>
                                        <p:tav tm="50000">
                                          <p:val>
                                            <p:clrVal>
                                              <a:schemeClr val="hlink"/>
                                            </p:clrVal>
                                          </p:val>
                                        </p:tav>
                                      </p:tavLst>
                                    </p:anim>
                                    <p:set>
                                      <p:cBhvr>
                                        <p:cTn id="37" dur="80"/>
                                        <p:tgtEl>
                                          <p:spTgt spid="6147">
                                            <p:txEl>
                                              <p:pRg st="3" end="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dirty="0"/>
              <a:t>Random Experiment…</a:t>
            </a:r>
          </a:p>
        </p:txBody>
      </p:sp>
      <p:sp>
        <p:nvSpPr>
          <p:cNvPr id="6" name="Slide Number Placeholder 5"/>
          <p:cNvSpPr>
            <a:spLocks noGrp="1"/>
          </p:cNvSpPr>
          <p:nvPr>
            <p:ph type="sldNum" sz="quarter" idx="12"/>
          </p:nvPr>
        </p:nvSpPr>
        <p:spPr/>
        <p:txBody>
          <a:bodyPr/>
          <a:lstStyle/>
          <a:p>
            <a:fld id="{1EC2A7EB-F137-4D11-8674-AAE6985FB2EB}" type="slidenum">
              <a:rPr lang="en-US" smtClean="0"/>
              <a:pPr/>
              <a:t>13</a:t>
            </a:fld>
            <a:endParaRPr lang="en-US"/>
          </a:p>
        </p:txBody>
      </p:sp>
      <p:sp>
        <p:nvSpPr>
          <p:cNvPr id="3075" name="Rectangle 3"/>
          <p:cNvSpPr>
            <a:spLocks noGrp="1" noChangeArrowheads="1"/>
          </p:cNvSpPr>
          <p:nvPr>
            <p:ph sz="quarter" idx="1"/>
          </p:nvPr>
        </p:nvSpPr>
        <p:spPr/>
        <p:txBody>
          <a:bodyPr/>
          <a:lstStyle/>
          <a:p>
            <a:pPr>
              <a:buNone/>
            </a:pPr>
            <a:r>
              <a:rPr lang="en-US" dirty="0"/>
              <a:t>…a </a:t>
            </a:r>
            <a:r>
              <a:rPr lang="en-US" b="1" i="1" dirty="0"/>
              <a:t>random experiment</a:t>
            </a:r>
            <a:r>
              <a:rPr lang="en-US" dirty="0"/>
              <a:t> is an action or process that leads to one of several possible outcomes. For example:</a:t>
            </a:r>
          </a:p>
        </p:txBody>
      </p:sp>
      <p:graphicFrame>
        <p:nvGraphicFramePr>
          <p:cNvPr id="3102" name="Group 30"/>
          <p:cNvGraphicFramePr>
            <a:graphicFrameLocks noGrp="1"/>
          </p:cNvGraphicFramePr>
          <p:nvPr/>
        </p:nvGraphicFramePr>
        <p:xfrm>
          <a:off x="1219200" y="2743200"/>
          <a:ext cx="6858000" cy="3503444"/>
        </p:xfrm>
        <a:graphic>
          <a:graphicData uri="http://schemas.openxmlformats.org/drawingml/2006/table">
            <a:tbl>
              <a:tblPr/>
              <a:tblGrid>
                <a:gridCol w="3429000"/>
                <a:gridCol w="3429000"/>
              </a:tblGrid>
              <a:tr h="67012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bg1"/>
                          </a:solidFill>
                          <a:effectLst/>
                          <a:latin typeface="Tahoma" pitchFamily="34" charset="0"/>
                        </a:rPr>
                        <a:t>Experiment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bg1"/>
                          </a:solidFill>
                          <a:effectLst/>
                          <a:latin typeface="Tahoma" pitchFamily="34" charset="0"/>
                        </a:rPr>
                        <a:t>Outcomes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67012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pitchFamily="-110" charset="0"/>
                        </a:rPr>
                        <a:t>Flip a coin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pitchFamily="-110" charset="0"/>
                        </a:rPr>
                        <a:t>Heads, Tails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7185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pitchFamily="-110" charset="0"/>
                        </a:rPr>
                        <a:t>Exam Marks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pitchFamily="-110" charset="0"/>
                        </a:rPr>
                        <a:t>Numbers: 0, 1, 2, ..., 100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012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pitchFamily="-110" charset="0"/>
                        </a:rPr>
                        <a:t>Assembly Time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pitchFamily="-110" charset="0"/>
                        </a:rPr>
                        <a:t>t &gt; 0 seconds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012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pitchFamily="-110" charset="0"/>
                        </a:rPr>
                        <a:t>Course Grades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pitchFamily="-110" charset="0"/>
                        </a:rPr>
                        <a:t>F, D, C, B, A, A+</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3074"/>
                                        </p:tgtEl>
                                        <p:attrNameLst>
                                          <p:attrName>style.visibility</p:attrName>
                                        </p:attrNameLst>
                                      </p:cBhvr>
                                      <p:to>
                                        <p:strVal val="visible"/>
                                      </p:to>
                                    </p:set>
                                    <p:anim calcmode="discrete" valueType="clr">
                                      <p:cBhvr override="childStyle">
                                        <p:cTn id="7" dur="80"/>
                                        <p:tgtEl>
                                          <p:spTgt spid="3074"/>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074"/>
                                        </p:tgtEl>
                                        <p:attrNameLst>
                                          <p:attrName>fillcolor</p:attrName>
                                        </p:attrNameLst>
                                      </p:cBhvr>
                                      <p:tavLst>
                                        <p:tav tm="0">
                                          <p:val>
                                            <p:clrVal>
                                              <a:schemeClr val="accent2"/>
                                            </p:clrVal>
                                          </p:val>
                                        </p:tav>
                                        <p:tav tm="50000">
                                          <p:val>
                                            <p:clrVal>
                                              <a:schemeClr val="hlink"/>
                                            </p:clrVal>
                                          </p:val>
                                        </p:tav>
                                      </p:tavLst>
                                    </p:anim>
                                    <p:set>
                                      <p:cBhvr>
                                        <p:cTn id="9" dur="80"/>
                                        <p:tgtEl>
                                          <p:spTgt spid="3074"/>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3075">
                                            <p:txEl>
                                              <p:pRg st="0" end="0"/>
                                            </p:txEl>
                                          </p:spTgt>
                                        </p:tgtEl>
                                        <p:attrNameLst>
                                          <p:attrName>style.visibility</p:attrName>
                                        </p:attrNameLst>
                                      </p:cBhvr>
                                      <p:to>
                                        <p:strVal val="visible"/>
                                      </p:to>
                                    </p:set>
                                    <p:anim calcmode="discrete" valueType="clr">
                                      <p:cBhvr override="childStyle">
                                        <p:cTn id="14" dur="80"/>
                                        <p:tgtEl>
                                          <p:spTgt spid="3075">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3075">
                                            <p:txEl>
                                              <p:pRg st="0" end="0"/>
                                            </p:txEl>
                                          </p:spTgt>
                                        </p:tgtEl>
                                        <p:attrNameLst>
                                          <p:attrName>fillcolor</p:attrName>
                                        </p:attrNameLst>
                                      </p:cBhvr>
                                      <p:tavLst>
                                        <p:tav tm="0">
                                          <p:val>
                                            <p:clrVal>
                                              <a:schemeClr val="accent2"/>
                                            </p:clrVal>
                                          </p:val>
                                        </p:tav>
                                        <p:tav tm="50000">
                                          <p:val>
                                            <p:clrVal>
                                              <a:schemeClr val="hlink"/>
                                            </p:clrVal>
                                          </p:val>
                                        </p:tav>
                                      </p:tavLst>
                                    </p:anim>
                                    <p:set>
                                      <p:cBhvr>
                                        <p:cTn id="16" dur="80"/>
                                        <p:tgtEl>
                                          <p:spTgt spid="3075">
                                            <p:txEl>
                                              <p:pRg st="0" end="0"/>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nodeType="clickEffect">
                                  <p:stCondLst>
                                    <p:cond delay="0"/>
                                  </p:stCondLst>
                                  <p:childTnLst>
                                    <p:set>
                                      <p:cBhvr>
                                        <p:cTn id="20" dur="1" fill="hold">
                                          <p:stCondLst>
                                            <p:cond delay="0"/>
                                          </p:stCondLst>
                                        </p:cTn>
                                        <p:tgtEl>
                                          <p:spTgt spid="3102"/>
                                        </p:tgtEl>
                                        <p:attrNameLst>
                                          <p:attrName>style.visibility</p:attrName>
                                        </p:attrNameLst>
                                      </p:cBhvr>
                                      <p:to>
                                        <p:strVal val="visible"/>
                                      </p:to>
                                    </p:set>
                                    <p:anim calcmode="lin" valueType="num">
                                      <p:cBhvr>
                                        <p:cTn id="21" dur="1000" fill="hold"/>
                                        <p:tgtEl>
                                          <p:spTgt spid="3102"/>
                                        </p:tgtEl>
                                        <p:attrNameLst>
                                          <p:attrName>ppt_x</p:attrName>
                                        </p:attrNameLst>
                                      </p:cBhvr>
                                      <p:tavLst>
                                        <p:tav tm="0">
                                          <p:val>
                                            <p:strVal val="#ppt_x-.2"/>
                                          </p:val>
                                        </p:tav>
                                        <p:tav tm="100000">
                                          <p:val>
                                            <p:strVal val="#ppt_x"/>
                                          </p:val>
                                        </p:tav>
                                      </p:tavLst>
                                    </p:anim>
                                    <p:anim calcmode="lin" valueType="num">
                                      <p:cBhvr>
                                        <p:cTn id="22" dur="1000" fill="hold"/>
                                        <p:tgtEl>
                                          <p:spTgt spid="3102"/>
                                        </p:tgtEl>
                                        <p:attrNameLst>
                                          <p:attrName>ppt_y</p:attrName>
                                        </p:attrNameLst>
                                      </p:cBhvr>
                                      <p:tavLst>
                                        <p:tav tm="0">
                                          <p:val>
                                            <p:strVal val="#ppt_y"/>
                                          </p:val>
                                        </p:tav>
                                        <p:tav tm="100000">
                                          <p:val>
                                            <p:strVal val="#ppt_y"/>
                                          </p:val>
                                        </p:tav>
                                      </p:tavLst>
                                    </p:anim>
                                    <p:animEffect transition="in" filter="wipe(right)" prLst="gradientSize: 0.1">
                                      <p:cBhvr>
                                        <p:cTn id="23" dur="1000"/>
                                        <p:tgtEl>
                                          <p:spTgt spid="3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dirty="0"/>
              <a:t>Probabilities…</a:t>
            </a:r>
          </a:p>
        </p:txBody>
      </p:sp>
      <p:sp>
        <p:nvSpPr>
          <p:cNvPr id="12" name="Slide Number Placeholder 11"/>
          <p:cNvSpPr>
            <a:spLocks noGrp="1"/>
          </p:cNvSpPr>
          <p:nvPr>
            <p:ph type="sldNum" sz="quarter" idx="12"/>
          </p:nvPr>
        </p:nvSpPr>
        <p:spPr/>
        <p:txBody>
          <a:bodyPr/>
          <a:lstStyle/>
          <a:p>
            <a:fld id="{1EC2A7EB-F137-4D11-8674-AAE6985FB2EB}" type="slidenum">
              <a:rPr lang="en-US" smtClean="0"/>
              <a:pPr/>
              <a:t>14</a:t>
            </a:fld>
            <a:endParaRPr lang="en-US"/>
          </a:p>
        </p:txBody>
      </p:sp>
      <p:sp>
        <p:nvSpPr>
          <p:cNvPr id="9219" name="Rectangle 3"/>
          <p:cNvSpPr>
            <a:spLocks noGrp="1" noChangeArrowheads="1"/>
          </p:cNvSpPr>
          <p:nvPr>
            <p:ph sz="quarter" idx="1"/>
          </p:nvPr>
        </p:nvSpPr>
        <p:spPr/>
        <p:txBody>
          <a:bodyPr>
            <a:normAutofit lnSpcReduction="10000"/>
          </a:bodyPr>
          <a:lstStyle/>
          <a:p>
            <a:pPr marL="533400" indent="-533400">
              <a:lnSpc>
                <a:spcPct val="90000"/>
              </a:lnSpc>
            </a:pPr>
            <a:r>
              <a:rPr lang="en-US" dirty="0"/>
              <a:t>List the outcomes of a random experiment…</a:t>
            </a:r>
          </a:p>
          <a:p>
            <a:pPr marL="533400" indent="-533400">
              <a:lnSpc>
                <a:spcPct val="90000"/>
              </a:lnSpc>
              <a:buNone/>
            </a:pPr>
            <a:r>
              <a:rPr lang="en-US" sz="2000" dirty="0" smtClean="0">
                <a:solidFill>
                  <a:srgbClr val="FF0000"/>
                </a:solidFill>
              </a:rPr>
              <a:t>   	List</a:t>
            </a:r>
            <a:r>
              <a:rPr lang="en-US" sz="2000" dirty="0">
                <a:solidFill>
                  <a:srgbClr val="FF0000"/>
                </a:solidFill>
              </a:rPr>
              <a:t>: “Called the Sample Space”</a:t>
            </a:r>
          </a:p>
          <a:p>
            <a:pPr marL="533400" indent="-533400">
              <a:lnSpc>
                <a:spcPct val="90000"/>
              </a:lnSpc>
              <a:buNone/>
            </a:pPr>
            <a:r>
              <a:rPr lang="en-US" sz="2000" dirty="0" smtClean="0">
                <a:solidFill>
                  <a:srgbClr val="FF0000"/>
                </a:solidFill>
              </a:rPr>
              <a:t>	Outcomes</a:t>
            </a:r>
            <a:r>
              <a:rPr lang="en-US" sz="2000" dirty="0">
                <a:solidFill>
                  <a:srgbClr val="FF0000"/>
                </a:solidFill>
              </a:rPr>
              <a:t>:  “Called the Simple Events”</a:t>
            </a:r>
          </a:p>
          <a:p>
            <a:pPr marL="533400" indent="-533400">
              <a:lnSpc>
                <a:spcPct val="90000"/>
              </a:lnSpc>
              <a:buFont typeface="Times" pitchFamily="-110" charset="0"/>
              <a:buAutoNum type="arabicParenBoth"/>
            </a:pPr>
            <a:endParaRPr lang="en-US" sz="2000" dirty="0">
              <a:solidFill>
                <a:srgbClr val="FF0000"/>
              </a:solidFill>
            </a:endParaRPr>
          </a:p>
          <a:p>
            <a:pPr marL="533400" indent="-533400">
              <a:lnSpc>
                <a:spcPct val="90000"/>
              </a:lnSpc>
            </a:pPr>
            <a:r>
              <a:rPr lang="en-US" dirty="0"/>
              <a:t>	This list must be </a:t>
            </a:r>
            <a:r>
              <a:rPr lang="en-US" b="1" i="1" dirty="0"/>
              <a:t>exhaustive</a:t>
            </a:r>
            <a:r>
              <a:rPr lang="en-US" dirty="0"/>
              <a:t>, i.e. ALL possible outcomes included.</a:t>
            </a:r>
          </a:p>
          <a:p>
            <a:pPr marL="533400" indent="-533400">
              <a:lnSpc>
                <a:spcPct val="90000"/>
              </a:lnSpc>
            </a:pPr>
            <a:r>
              <a:rPr lang="en-US" dirty="0"/>
              <a:t>	</a:t>
            </a:r>
            <a:r>
              <a:rPr lang="en-US" dirty="0">
                <a:solidFill>
                  <a:srgbClr val="0000FF"/>
                </a:solidFill>
              </a:rPr>
              <a:t>Die roll {1,2,3,4,5}		Die roll {1,2,3,4,5,6}</a:t>
            </a:r>
          </a:p>
          <a:p>
            <a:pPr marL="533400" indent="-533400">
              <a:lnSpc>
                <a:spcPct val="90000"/>
              </a:lnSpc>
            </a:pPr>
            <a:endParaRPr lang="en-US" dirty="0"/>
          </a:p>
          <a:p>
            <a:pPr marL="533400" indent="-533400">
              <a:lnSpc>
                <a:spcPct val="90000"/>
              </a:lnSpc>
            </a:pPr>
            <a:r>
              <a:rPr lang="en-US" dirty="0"/>
              <a:t>	The list must be </a:t>
            </a:r>
            <a:r>
              <a:rPr lang="en-US" b="1" i="1" dirty="0"/>
              <a:t>mutually exclusive</a:t>
            </a:r>
            <a:r>
              <a:rPr lang="en-US" dirty="0"/>
              <a:t>, i.e. no two outcomes can occur at the same time:</a:t>
            </a:r>
          </a:p>
          <a:p>
            <a:pPr marL="533400" indent="-533400">
              <a:lnSpc>
                <a:spcPct val="90000"/>
              </a:lnSpc>
            </a:pPr>
            <a:r>
              <a:rPr lang="en-US" dirty="0"/>
              <a:t>	</a:t>
            </a:r>
            <a:r>
              <a:rPr lang="en-US" dirty="0">
                <a:solidFill>
                  <a:srgbClr val="0000FF"/>
                </a:solidFill>
              </a:rPr>
              <a:t>Die roll {odd number or even number}     </a:t>
            </a:r>
          </a:p>
          <a:p>
            <a:pPr marL="533400" indent="-533400">
              <a:lnSpc>
                <a:spcPct val="90000"/>
              </a:lnSpc>
            </a:pPr>
            <a:r>
              <a:rPr lang="en-US" dirty="0">
                <a:solidFill>
                  <a:srgbClr val="0000FF"/>
                </a:solidFill>
              </a:rPr>
              <a:t>	Die roll{ number less than 4 or even number}</a:t>
            </a:r>
          </a:p>
        </p:txBody>
      </p:sp>
      <p:grpSp>
        <p:nvGrpSpPr>
          <p:cNvPr id="2" name="Group 6"/>
          <p:cNvGrpSpPr>
            <a:grpSpLocks/>
          </p:cNvGrpSpPr>
          <p:nvPr/>
        </p:nvGrpSpPr>
        <p:grpSpPr bwMode="auto">
          <a:xfrm>
            <a:off x="2971800" y="3581400"/>
            <a:ext cx="1219200" cy="381000"/>
            <a:chOff x="1392" y="1824"/>
            <a:chExt cx="768" cy="240"/>
          </a:xfrm>
        </p:grpSpPr>
        <p:sp>
          <p:nvSpPr>
            <p:cNvPr id="9220" name="Line 4"/>
            <p:cNvSpPr>
              <a:spLocks noChangeShapeType="1"/>
            </p:cNvSpPr>
            <p:nvPr/>
          </p:nvSpPr>
          <p:spPr bwMode="auto">
            <a:xfrm>
              <a:off x="1392" y="1824"/>
              <a:ext cx="768" cy="240"/>
            </a:xfrm>
            <a:prstGeom prst="line">
              <a:avLst/>
            </a:prstGeom>
            <a:noFill/>
            <a:ln w="19050">
              <a:solidFill>
                <a:srgbClr val="FF0000"/>
              </a:solidFill>
              <a:round/>
              <a:headEnd/>
              <a:tailEnd/>
            </a:ln>
            <a:effectLst/>
          </p:spPr>
          <p:txBody>
            <a:bodyPr wrap="none" anchor="ctr"/>
            <a:lstStyle/>
            <a:p>
              <a:endParaRPr lang="en-US"/>
            </a:p>
          </p:txBody>
        </p:sp>
        <p:sp>
          <p:nvSpPr>
            <p:cNvPr id="9221" name="Line 5"/>
            <p:cNvSpPr>
              <a:spLocks noChangeShapeType="1"/>
            </p:cNvSpPr>
            <p:nvPr/>
          </p:nvSpPr>
          <p:spPr bwMode="auto">
            <a:xfrm flipH="1">
              <a:off x="1392" y="1824"/>
              <a:ext cx="768" cy="240"/>
            </a:xfrm>
            <a:prstGeom prst="line">
              <a:avLst/>
            </a:prstGeom>
            <a:noFill/>
            <a:ln w="19050">
              <a:solidFill>
                <a:srgbClr val="FF0000"/>
              </a:solidFill>
              <a:round/>
              <a:headEnd/>
              <a:tailEnd/>
            </a:ln>
            <a:effectLst/>
          </p:spPr>
          <p:txBody>
            <a:bodyPr wrap="none" anchor="ctr"/>
            <a:lstStyle/>
            <a:p>
              <a:endParaRPr lang="en-US"/>
            </a:p>
          </p:txBody>
        </p:sp>
      </p:grpSp>
      <p:sp>
        <p:nvSpPr>
          <p:cNvPr id="9223" name="Line 7"/>
          <p:cNvSpPr>
            <a:spLocks noChangeShapeType="1"/>
          </p:cNvSpPr>
          <p:nvPr/>
        </p:nvSpPr>
        <p:spPr bwMode="auto">
          <a:xfrm>
            <a:off x="4343400" y="3657600"/>
            <a:ext cx="990600" cy="0"/>
          </a:xfrm>
          <a:prstGeom prst="line">
            <a:avLst/>
          </a:prstGeom>
          <a:noFill/>
          <a:ln w="9525">
            <a:solidFill>
              <a:srgbClr val="0000FF"/>
            </a:solidFill>
            <a:round/>
            <a:headEnd/>
            <a:tailEnd type="arrow" w="med" len="lg"/>
          </a:ln>
          <a:effectLst/>
        </p:spPr>
        <p:txBody>
          <a:bodyPr wrap="none" anchor="ctr"/>
          <a:lstStyle/>
          <a:p>
            <a:endParaRPr lang="en-US"/>
          </a:p>
        </p:txBody>
      </p:sp>
      <p:grpSp>
        <p:nvGrpSpPr>
          <p:cNvPr id="3" name="Group 8"/>
          <p:cNvGrpSpPr>
            <a:grpSpLocks/>
          </p:cNvGrpSpPr>
          <p:nvPr/>
        </p:nvGrpSpPr>
        <p:grpSpPr bwMode="auto">
          <a:xfrm>
            <a:off x="2209800" y="5410200"/>
            <a:ext cx="4876800" cy="304800"/>
            <a:chOff x="1392" y="1824"/>
            <a:chExt cx="768" cy="240"/>
          </a:xfrm>
        </p:grpSpPr>
        <p:sp>
          <p:nvSpPr>
            <p:cNvPr id="9225" name="Line 9"/>
            <p:cNvSpPr>
              <a:spLocks noChangeShapeType="1"/>
            </p:cNvSpPr>
            <p:nvPr/>
          </p:nvSpPr>
          <p:spPr bwMode="auto">
            <a:xfrm>
              <a:off x="1392" y="1824"/>
              <a:ext cx="768" cy="240"/>
            </a:xfrm>
            <a:prstGeom prst="line">
              <a:avLst/>
            </a:prstGeom>
            <a:noFill/>
            <a:ln w="19050">
              <a:solidFill>
                <a:srgbClr val="FF0000"/>
              </a:solidFill>
              <a:round/>
              <a:headEnd/>
              <a:tailEnd/>
            </a:ln>
            <a:effectLst/>
          </p:spPr>
          <p:txBody>
            <a:bodyPr wrap="none" anchor="ctr"/>
            <a:lstStyle/>
            <a:p>
              <a:endParaRPr lang="en-US"/>
            </a:p>
          </p:txBody>
        </p:sp>
        <p:sp>
          <p:nvSpPr>
            <p:cNvPr id="9226" name="Line 10"/>
            <p:cNvSpPr>
              <a:spLocks noChangeShapeType="1"/>
            </p:cNvSpPr>
            <p:nvPr/>
          </p:nvSpPr>
          <p:spPr bwMode="auto">
            <a:xfrm flipH="1">
              <a:off x="1392" y="1824"/>
              <a:ext cx="768" cy="240"/>
            </a:xfrm>
            <a:prstGeom prst="line">
              <a:avLst/>
            </a:prstGeom>
            <a:noFill/>
            <a:ln w="19050">
              <a:solidFill>
                <a:srgbClr val="FF0000"/>
              </a:solidFill>
              <a:round/>
              <a:headEnd/>
              <a:tailEnd/>
            </a:ln>
            <a:effectLst/>
          </p:spPr>
          <p:txBody>
            <a:bodyPr wrap="none" anchor="ct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9218"/>
                                        </p:tgtEl>
                                        <p:attrNameLst>
                                          <p:attrName>style.visibility</p:attrName>
                                        </p:attrNameLst>
                                      </p:cBhvr>
                                      <p:to>
                                        <p:strVal val="visible"/>
                                      </p:to>
                                    </p:set>
                                    <p:anim calcmode="discrete" valueType="clr">
                                      <p:cBhvr override="childStyle">
                                        <p:cTn id="7" dur="80"/>
                                        <p:tgtEl>
                                          <p:spTgt spid="9218"/>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9218"/>
                                        </p:tgtEl>
                                        <p:attrNameLst>
                                          <p:attrName>fillcolor</p:attrName>
                                        </p:attrNameLst>
                                      </p:cBhvr>
                                      <p:tavLst>
                                        <p:tav tm="0">
                                          <p:val>
                                            <p:clrVal>
                                              <a:schemeClr val="accent2"/>
                                            </p:clrVal>
                                          </p:val>
                                        </p:tav>
                                        <p:tav tm="50000">
                                          <p:val>
                                            <p:clrVal>
                                              <a:schemeClr val="hlink"/>
                                            </p:clrVal>
                                          </p:val>
                                        </p:tav>
                                      </p:tavLst>
                                    </p:anim>
                                    <p:set>
                                      <p:cBhvr>
                                        <p:cTn id="9" dur="80"/>
                                        <p:tgtEl>
                                          <p:spTgt spid="9218"/>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9219">
                                            <p:txEl>
                                              <p:pRg st="0" end="0"/>
                                            </p:txEl>
                                          </p:spTgt>
                                        </p:tgtEl>
                                        <p:attrNameLst>
                                          <p:attrName>style.visibility</p:attrName>
                                        </p:attrNameLst>
                                      </p:cBhvr>
                                      <p:to>
                                        <p:strVal val="visible"/>
                                      </p:to>
                                    </p:set>
                                    <p:anim calcmode="discrete" valueType="clr">
                                      <p:cBhvr override="childStyle">
                                        <p:cTn id="14" dur="80"/>
                                        <p:tgtEl>
                                          <p:spTgt spid="9219">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9219">
                                            <p:txEl>
                                              <p:pRg st="0" end="0"/>
                                            </p:txEl>
                                          </p:spTgt>
                                        </p:tgtEl>
                                        <p:attrNameLst>
                                          <p:attrName>fillcolor</p:attrName>
                                        </p:attrNameLst>
                                      </p:cBhvr>
                                      <p:tavLst>
                                        <p:tav tm="0">
                                          <p:val>
                                            <p:clrVal>
                                              <a:schemeClr val="accent2"/>
                                            </p:clrVal>
                                          </p:val>
                                        </p:tav>
                                        <p:tav tm="50000">
                                          <p:val>
                                            <p:clrVal>
                                              <a:schemeClr val="hlink"/>
                                            </p:clrVal>
                                          </p:val>
                                        </p:tav>
                                      </p:tavLst>
                                    </p:anim>
                                    <p:set>
                                      <p:cBhvr>
                                        <p:cTn id="16" dur="80"/>
                                        <p:tgtEl>
                                          <p:spTgt spid="9219">
                                            <p:txEl>
                                              <p:pRg st="0" end="0"/>
                                            </p:txEl>
                                          </p:spTgt>
                                        </p:tgtEl>
                                        <p:attrNameLst>
                                          <p:attrName>fill.type</p:attrName>
                                        </p:attrNameLst>
                                      </p:cBhvr>
                                      <p:to>
                                        <p:strVal val="solid"/>
                                      </p:to>
                                    </p:set>
                                  </p:childTnLst>
                                </p:cTn>
                              </p:par>
                              <p:par>
                                <p:cTn id="17" presetID="27" presetClass="entr" presetSubtype="0" fill="hold" nodeType="withEffect">
                                  <p:stCondLst>
                                    <p:cond delay="0"/>
                                  </p:stCondLst>
                                  <p:iterate type="lt">
                                    <p:tmPct val="50000"/>
                                  </p:iterate>
                                  <p:childTnLst>
                                    <p:set>
                                      <p:cBhvr>
                                        <p:cTn id="18" dur="1" fill="hold">
                                          <p:stCondLst>
                                            <p:cond delay="0"/>
                                          </p:stCondLst>
                                        </p:cTn>
                                        <p:tgtEl>
                                          <p:spTgt spid="9219">
                                            <p:txEl>
                                              <p:pRg st="1" end="1"/>
                                            </p:txEl>
                                          </p:spTgt>
                                        </p:tgtEl>
                                        <p:attrNameLst>
                                          <p:attrName>style.visibility</p:attrName>
                                        </p:attrNameLst>
                                      </p:cBhvr>
                                      <p:to>
                                        <p:strVal val="visible"/>
                                      </p:to>
                                    </p:set>
                                    <p:anim calcmode="discrete" valueType="clr">
                                      <p:cBhvr override="childStyle">
                                        <p:cTn id="19" dur="80"/>
                                        <p:tgtEl>
                                          <p:spTgt spid="9219">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9219">
                                            <p:txEl>
                                              <p:pRg st="1" end="1"/>
                                            </p:txEl>
                                          </p:spTgt>
                                        </p:tgtEl>
                                        <p:attrNameLst>
                                          <p:attrName>fillcolor</p:attrName>
                                        </p:attrNameLst>
                                      </p:cBhvr>
                                      <p:tavLst>
                                        <p:tav tm="0">
                                          <p:val>
                                            <p:clrVal>
                                              <a:schemeClr val="accent2"/>
                                            </p:clrVal>
                                          </p:val>
                                        </p:tav>
                                        <p:tav tm="50000">
                                          <p:val>
                                            <p:clrVal>
                                              <a:schemeClr val="hlink"/>
                                            </p:clrVal>
                                          </p:val>
                                        </p:tav>
                                      </p:tavLst>
                                    </p:anim>
                                    <p:set>
                                      <p:cBhvr>
                                        <p:cTn id="21" dur="80"/>
                                        <p:tgtEl>
                                          <p:spTgt spid="9219">
                                            <p:txEl>
                                              <p:pRg st="1" end="1"/>
                                            </p:txEl>
                                          </p:spTgt>
                                        </p:tgtEl>
                                        <p:attrNameLst>
                                          <p:attrName>fill.type</p:attrName>
                                        </p:attrNameLst>
                                      </p:cBhvr>
                                      <p:to>
                                        <p:strVal val="solid"/>
                                      </p:to>
                                    </p:set>
                                  </p:childTnLst>
                                </p:cTn>
                              </p:par>
                              <p:par>
                                <p:cTn id="22" presetID="27" presetClass="entr" presetSubtype="0" fill="hold" nodeType="withEffect">
                                  <p:stCondLst>
                                    <p:cond delay="0"/>
                                  </p:stCondLst>
                                  <p:iterate type="lt">
                                    <p:tmPct val="50000"/>
                                  </p:iterate>
                                  <p:childTnLst>
                                    <p:set>
                                      <p:cBhvr>
                                        <p:cTn id="23" dur="1" fill="hold">
                                          <p:stCondLst>
                                            <p:cond delay="0"/>
                                          </p:stCondLst>
                                        </p:cTn>
                                        <p:tgtEl>
                                          <p:spTgt spid="9219">
                                            <p:txEl>
                                              <p:pRg st="2" end="2"/>
                                            </p:txEl>
                                          </p:spTgt>
                                        </p:tgtEl>
                                        <p:attrNameLst>
                                          <p:attrName>style.visibility</p:attrName>
                                        </p:attrNameLst>
                                      </p:cBhvr>
                                      <p:to>
                                        <p:strVal val="visible"/>
                                      </p:to>
                                    </p:set>
                                    <p:anim calcmode="discrete" valueType="clr">
                                      <p:cBhvr override="childStyle">
                                        <p:cTn id="24" dur="80"/>
                                        <p:tgtEl>
                                          <p:spTgt spid="9219">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5" dur="80"/>
                                        <p:tgtEl>
                                          <p:spTgt spid="9219">
                                            <p:txEl>
                                              <p:pRg st="2" end="2"/>
                                            </p:txEl>
                                          </p:spTgt>
                                        </p:tgtEl>
                                        <p:attrNameLst>
                                          <p:attrName>fillcolor</p:attrName>
                                        </p:attrNameLst>
                                      </p:cBhvr>
                                      <p:tavLst>
                                        <p:tav tm="0">
                                          <p:val>
                                            <p:clrVal>
                                              <a:schemeClr val="accent2"/>
                                            </p:clrVal>
                                          </p:val>
                                        </p:tav>
                                        <p:tav tm="50000">
                                          <p:val>
                                            <p:clrVal>
                                              <a:schemeClr val="hlink"/>
                                            </p:clrVal>
                                          </p:val>
                                        </p:tav>
                                      </p:tavLst>
                                    </p:anim>
                                    <p:set>
                                      <p:cBhvr>
                                        <p:cTn id="26" dur="80"/>
                                        <p:tgtEl>
                                          <p:spTgt spid="9219">
                                            <p:txEl>
                                              <p:pRg st="2" end="2"/>
                                            </p:txEl>
                                          </p:spTgt>
                                        </p:tgtEl>
                                        <p:attrNameLst>
                                          <p:attrName>fill.type</p:attrName>
                                        </p:attrNameLst>
                                      </p:cBhvr>
                                      <p:to>
                                        <p:strVal val="solid"/>
                                      </p:to>
                                    </p:set>
                                  </p:childTnLst>
                                </p:cTn>
                              </p:par>
                            </p:childTnLst>
                          </p:cTn>
                        </p:par>
                      </p:childTnLst>
                    </p:cTn>
                  </p:par>
                  <p:par>
                    <p:cTn id="27" fill="hold">
                      <p:stCondLst>
                        <p:cond delay="indefinite"/>
                      </p:stCondLst>
                      <p:childTnLst>
                        <p:par>
                          <p:cTn id="28" fill="hold">
                            <p:stCondLst>
                              <p:cond delay="0"/>
                            </p:stCondLst>
                            <p:childTnLst>
                              <p:par>
                                <p:cTn id="29" presetID="27" presetClass="entr" presetSubtype="0" fill="hold" nodeType="clickEffect">
                                  <p:stCondLst>
                                    <p:cond delay="0"/>
                                  </p:stCondLst>
                                  <p:iterate type="lt">
                                    <p:tmPct val="50000"/>
                                  </p:iterate>
                                  <p:childTnLst>
                                    <p:set>
                                      <p:cBhvr>
                                        <p:cTn id="30" dur="1" fill="hold">
                                          <p:stCondLst>
                                            <p:cond delay="0"/>
                                          </p:stCondLst>
                                        </p:cTn>
                                        <p:tgtEl>
                                          <p:spTgt spid="9219">
                                            <p:txEl>
                                              <p:pRg st="4" end="4"/>
                                            </p:txEl>
                                          </p:spTgt>
                                        </p:tgtEl>
                                        <p:attrNameLst>
                                          <p:attrName>style.visibility</p:attrName>
                                        </p:attrNameLst>
                                      </p:cBhvr>
                                      <p:to>
                                        <p:strVal val="visible"/>
                                      </p:to>
                                    </p:set>
                                    <p:anim calcmode="discrete" valueType="clr">
                                      <p:cBhvr override="childStyle">
                                        <p:cTn id="31" dur="80"/>
                                        <p:tgtEl>
                                          <p:spTgt spid="9219">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2" dur="80"/>
                                        <p:tgtEl>
                                          <p:spTgt spid="9219">
                                            <p:txEl>
                                              <p:pRg st="4" end="4"/>
                                            </p:txEl>
                                          </p:spTgt>
                                        </p:tgtEl>
                                        <p:attrNameLst>
                                          <p:attrName>fillcolor</p:attrName>
                                        </p:attrNameLst>
                                      </p:cBhvr>
                                      <p:tavLst>
                                        <p:tav tm="0">
                                          <p:val>
                                            <p:clrVal>
                                              <a:schemeClr val="accent2"/>
                                            </p:clrVal>
                                          </p:val>
                                        </p:tav>
                                        <p:tav tm="50000">
                                          <p:val>
                                            <p:clrVal>
                                              <a:schemeClr val="hlink"/>
                                            </p:clrVal>
                                          </p:val>
                                        </p:tav>
                                      </p:tavLst>
                                    </p:anim>
                                    <p:set>
                                      <p:cBhvr>
                                        <p:cTn id="33" dur="80"/>
                                        <p:tgtEl>
                                          <p:spTgt spid="9219">
                                            <p:txEl>
                                              <p:pRg st="4" end="4"/>
                                            </p:txEl>
                                          </p:spTgt>
                                        </p:tgtEl>
                                        <p:attrNameLst>
                                          <p:attrName>fill.type</p:attrName>
                                        </p:attrNameLst>
                                      </p:cBhvr>
                                      <p:to>
                                        <p:strVal val="solid"/>
                                      </p:to>
                                    </p:set>
                                  </p:childTnLst>
                                </p:cTn>
                              </p:par>
                            </p:childTnLst>
                          </p:cTn>
                        </p:par>
                      </p:childTnLst>
                    </p:cTn>
                  </p:par>
                  <p:par>
                    <p:cTn id="34" fill="hold">
                      <p:stCondLst>
                        <p:cond delay="indefinite"/>
                      </p:stCondLst>
                      <p:childTnLst>
                        <p:par>
                          <p:cTn id="35" fill="hold">
                            <p:stCondLst>
                              <p:cond delay="0"/>
                            </p:stCondLst>
                            <p:childTnLst>
                              <p:par>
                                <p:cTn id="36" presetID="27" presetClass="entr" presetSubtype="0" fill="hold" nodeType="clickEffect">
                                  <p:stCondLst>
                                    <p:cond delay="0"/>
                                  </p:stCondLst>
                                  <p:iterate type="lt">
                                    <p:tmPct val="50000"/>
                                  </p:iterate>
                                  <p:childTnLst>
                                    <p:set>
                                      <p:cBhvr>
                                        <p:cTn id="37" dur="1" fill="hold">
                                          <p:stCondLst>
                                            <p:cond delay="0"/>
                                          </p:stCondLst>
                                        </p:cTn>
                                        <p:tgtEl>
                                          <p:spTgt spid="9219">
                                            <p:txEl>
                                              <p:pRg st="5" end="5"/>
                                            </p:txEl>
                                          </p:spTgt>
                                        </p:tgtEl>
                                        <p:attrNameLst>
                                          <p:attrName>style.visibility</p:attrName>
                                        </p:attrNameLst>
                                      </p:cBhvr>
                                      <p:to>
                                        <p:strVal val="visible"/>
                                      </p:to>
                                    </p:set>
                                    <p:anim calcmode="discrete" valueType="clr">
                                      <p:cBhvr override="childStyle">
                                        <p:cTn id="38" dur="80"/>
                                        <p:tgtEl>
                                          <p:spTgt spid="9219">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9" dur="80"/>
                                        <p:tgtEl>
                                          <p:spTgt spid="9219">
                                            <p:txEl>
                                              <p:pRg st="5" end="5"/>
                                            </p:txEl>
                                          </p:spTgt>
                                        </p:tgtEl>
                                        <p:attrNameLst>
                                          <p:attrName>fillcolor</p:attrName>
                                        </p:attrNameLst>
                                      </p:cBhvr>
                                      <p:tavLst>
                                        <p:tav tm="0">
                                          <p:val>
                                            <p:clrVal>
                                              <a:schemeClr val="accent2"/>
                                            </p:clrVal>
                                          </p:val>
                                        </p:tav>
                                        <p:tav tm="50000">
                                          <p:val>
                                            <p:clrVal>
                                              <a:schemeClr val="hlink"/>
                                            </p:clrVal>
                                          </p:val>
                                        </p:tav>
                                      </p:tavLst>
                                    </p:anim>
                                    <p:set>
                                      <p:cBhvr>
                                        <p:cTn id="40" dur="80"/>
                                        <p:tgtEl>
                                          <p:spTgt spid="9219">
                                            <p:txEl>
                                              <p:pRg st="5" end="5"/>
                                            </p:txEl>
                                          </p:spTgt>
                                        </p:tgtEl>
                                        <p:attrNameLst>
                                          <p:attrName>fill.type</p:attrName>
                                        </p:attrNameLst>
                                      </p:cBhvr>
                                      <p:to>
                                        <p:strVal val="solid"/>
                                      </p:to>
                                    </p:se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2"/>
                                        </p:tgtEl>
                                        <p:attrNameLst>
                                          <p:attrName>style.visibility</p:attrName>
                                        </p:attrNameLst>
                                      </p:cBhvr>
                                      <p:to>
                                        <p:strVal val="visible"/>
                                      </p:to>
                                    </p:set>
                                    <p:anim calcmode="lin" valueType="num">
                                      <p:cBhvr additive="base">
                                        <p:cTn id="45" dur="500" fill="hold"/>
                                        <p:tgtEl>
                                          <p:spTgt spid="2"/>
                                        </p:tgtEl>
                                        <p:attrNameLst>
                                          <p:attrName>ppt_x</p:attrName>
                                        </p:attrNameLst>
                                      </p:cBhvr>
                                      <p:tavLst>
                                        <p:tav tm="0">
                                          <p:val>
                                            <p:strVal val="#ppt_x"/>
                                          </p:val>
                                        </p:tav>
                                        <p:tav tm="100000">
                                          <p:val>
                                            <p:strVal val="#ppt_x"/>
                                          </p:val>
                                        </p:tav>
                                      </p:tavLst>
                                    </p:anim>
                                    <p:anim calcmode="lin" valueType="num">
                                      <p:cBhvr additive="base">
                                        <p:cTn id="4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7" presetClass="entr" presetSubtype="0" fill="hold" nodeType="clickEffect">
                                  <p:stCondLst>
                                    <p:cond delay="0"/>
                                  </p:stCondLst>
                                  <p:iterate type="lt">
                                    <p:tmPct val="50000"/>
                                  </p:iterate>
                                  <p:childTnLst>
                                    <p:set>
                                      <p:cBhvr>
                                        <p:cTn id="50" dur="1" fill="hold">
                                          <p:stCondLst>
                                            <p:cond delay="0"/>
                                          </p:stCondLst>
                                        </p:cTn>
                                        <p:tgtEl>
                                          <p:spTgt spid="9219">
                                            <p:txEl>
                                              <p:pRg st="7" end="7"/>
                                            </p:txEl>
                                          </p:spTgt>
                                        </p:tgtEl>
                                        <p:attrNameLst>
                                          <p:attrName>style.visibility</p:attrName>
                                        </p:attrNameLst>
                                      </p:cBhvr>
                                      <p:to>
                                        <p:strVal val="visible"/>
                                      </p:to>
                                    </p:set>
                                    <p:anim calcmode="discrete" valueType="clr">
                                      <p:cBhvr override="childStyle">
                                        <p:cTn id="51" dur="80"/>
                                        <p:tgtEl>
                                          <p:spTgt spid="9219">
                                            <p:txEl>
                                              <p:pRg st="7" end="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2" dur="80"/>
                                        <p:tgtEl>
                                          <p:spTgt spid="9219">
                                            <p:txEl>
                                              <p:pRg st="7" end="7"/>
                                            </p:txEl>
                                          </p:spTgt>
                                        </p:tgtEl>
                                        <p:attrNameLst>
                                          <p:attrName>fillcolor</p:attrName>
                                        </p:attrNameLst>
                                      </p:cBhvr>
                                      <p:tavLst>
                                        <p:tav tm="0">
                                          <p:val>
                                            <p:clrVal>
                                              <a:schemeClr val="accent2"/>
                                            </p:clrVal>
                                          </p:val>
                                        </p:tav>
                                        <p:tav tm="50000">
                                          <p:val>
                                            <p:clrVal>
                                              <a:schemeClr val="hlink"/>
                                            </p:clrVal>
                                          </p:val>
                                        </p:tav>
                                      </p:tavLst>
                                    </p:anim>
                                    <p:set>
                                      <p:cBhvr>
                                        <p:cTn id="53" dur="80"/>
                                        <p:tgtEl>
                                          <p:spTgt spid="9219">
                                            <p:txEl>
                                              <p:pRg st="7" end="7"/>
                                            </p:txEl>
                                          </p:spTgt>
                                        </p:tgtEl>
                                        <p:attrNameLst>
                                          <p:attrName>fill.type</p:attrName>
                                        </p:attrNameLst>
                                      </p:cBhvr>
                                      <p:to>
                                        <p:strVal val="solid"/>
                                      </p:to>
                                    </p:set>
                                  </p:childTnLst>
                                </p:cTn>
                              </p:par>
                            </p:childTnLst>
                          </p:cTn>
                        </p:par>
                      </p:childTnLst>
                    </p:cTn>
                  </p:par>
                  <p:par>
                    <p:cTn id="54" fill="hold">
                      <p:stCondLst>
                        <p:cond delay="indefinite"/>
                      </p:stCondLst>
                      <p:childTnLst>
                        <p:par>
                          <p:cTn id="55" fill="hold">
                            <p:stCondLst>
                              <p:cond delay="0"/>
                            </p:stCondLst>
                            <p:childTnLst>
                              <p:par>
                                <p:cTn id="56" presetID="27" presetClass="entr" presetSubtype="0" fill="hold" nodeType="clickEffect">
                                  <p:stCondLst>
                                    <p:cond delay="0"/>
                                  </p:stCondLst>
                                  <p:iterate type="lt">
                                    <p:tmPct val="50000"/>
                                  </p:iterate>
                                  <p:childTnLst>
                                    <p:set>
                                      <p:cBhvr>
                                        <p:cTn id="57" dur="1" fill="hold">
                                          <p:stCondLst>
                                            <p:cond delay="0"/>
                                          </p:stCondLst>
                                        </p:cTn>
                                        <p:tgtEl>
                                          <p:spTgt spid="9219">
                                            <p:txEl>
                                              <p:pRg st="8" end="8"/>
                                            </p:txEl>
                                          </p:spTgt>
                                        </p:tgtEl>
                                        <p:attrNameLst>
                                          <p:attrName>style.visibility</p:attrName>
                                        </p:attrNameLst>
                                      </p:cBhvr>
                                      <p:to>
                                        <p:strVal val="visible"/>
                                      </p:to>
                                    </p:set>
                                    <p:anim calcmode="discrete" valueType="clr">
                                      <p:cBhvr override="childStyle">
                                        <p:cTn id="58" dur="80"/>
                                        <p:tgtEl>
                                          <p:spTgt spid="9219">
                                            <p:txEl>
                                              <p:pRg st="8" end="8"/>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9" dur="80"/>
                                        <p:tgtEl>
                                          <p:spTgt spid="9219">
                                            <p:txEl>
                                              <p:pRg st="8" end="8"/>
                                            </p:txEl>
                                          </p:spTgt>
                                        </p:tgtEl>
                                        <p:attrNameLst>
                                          <p:attrName>fillcolor</p:attrName>
                                        </p:attrNameLst>
                                      </p:cBhvr>
                                      <p:tavLst>
                                        <p:tav tm="0">
                                          <p:val>
                                            <p:clrVal>
                                              <a:schemeClr val="accent2"/>
                                            </p:clrVal>
                                          </p:val>
                                        </p:tav>
                                        <p:tav tm="50000">
                                          <p:val>
                                            <p:clrVal>
                                              <a:schemeClr val="hlink"/>
                                            </p:clrVal>
                                          </p:val>
                                        </p:tav>
                                      </p:tavLst>
                                    </p:anim>
                                    <p:set>
                                      <p:cBhvr>
                                        <p:cTn id="60" dur="80"/>
                                        <p:tgtEl>
                                          <p:spTgt spid="9219">
                                            <p:txEl>
                                              <p:pRg st="8" end="8"/>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2"/>
          <p:cNvSpPr>
            <a:spLocks noGrp="1" noChangeArrowheads="1"/>
          </p:cNvSpPr>
          <p:nvPr>
            <p:ph type="title"/>
          </p:nvPr>
        </p:nvSpPr>
        <p:spPr>
          <a:xfrm>
            <a:off x="685800" y="381000"/>
            <a:ext cx="7772400" cy="533400"/>
          </a:xfrm>
        </p:spPr>
        <p:txBody>
          <a:bodyPr>
            <a:normAutofit fontScale="90000"/>
          </a:bodyPr>
          <a:lstStyle/>
          <a:p>
            <a:pPr eaLnBrk="1" hangingPunct="1"/>
            <a:r>
              <a:rPr lang="en-US" sz="3600" dirty="0" smtClean="0">
                <a:solidFill>
                  <a:schemeClr val="accent2"/>
                </a:solidFill>
              </a:rPr>
              <a:t>Events</a:t>
            </a:r>
            <a:endParaRPr lang="en-US" dirty="0" smtClean="0"/>
          </a:p>
        </p:txBody>
      </p:sp>
      <p:sp>
        <p:nvSpPr>
          <p:cNvPr id="7" name="Slide Number Placeholder 6"/>
          <p:cNvSpPr>
            <a:spLocks noGrp="1"/>
          </p:cNvSpPr>
          <p:nvPr>
            <p:ph type="sldNum" sz="quarter" idx="12"/>
          </p:nvPr>
        </p:nvSpPr>
        <p:spPr/>
        <p:txBody>
          <a:bodyPr/>
          <a:lstStyle/>
          <a:p>
            <a:fld id="{1EC2A7EB-F137-4D11-8674-AAE6985FB2EB}" type="slidenum">
              <a:rPr lang="en-US" smtClean="0"/>
              <a:pPr/>
              <a:t>15</a:t>
            </a:fld>
            <a:endParaRPr lang="en-US"/>
          </a:p>
        </p:txBody>
      </p:sp>
      <p:sp>
        <p:nvSpPr>
          <p:cNvPr id="21510" name="Rectangle 3"/>
          <p:cNvSpPr>
            <a:spLocks noGrp="1" noChangeArrowheads="1"/>
          </p:cNvSpPr>
          <p:nvPr>
            <p:ph sz="quarter" idx="1"/>
          </p:nvPr>
        </p:nvSpPr>
        <p:spPr>
          <a:xfrm>
            <a:off x="457200" y="1143000"/>
            <a:ext cx="8229600" cy="5105400"/>
          </a:xfrm>
        </p:spPr>
        <p:txBody>
          <a:bodyPr/>
          <a:lstStyle/>
          <a:p>
            <a:pPr marL="533400" indent="-533400" eaLnBrk="1" hangingPunct="1"/>
            <a:r>
              <a:rPr lang="en-US" sz="2800" dirty="0" smtClean="0"/>
              <a:t>An </a:t>
            </a:r>
            <a:r>
              <a:rPr lang="en-US" sz="2800" b="1" dirty="0" smtClean="0">
                <a:solidFill>
                  <a:srgbClr val="FF1C1C"/>
                </a:solidFill>
              </a:rPr>
              <a:t>event</a:t>
            </a:r>
            <a:r>
              <a:rPr lang="en-US" sz="2800" dirty="0" smtClean="0"/>
              <a:t> is an outcome or a set of outcomes of a random process</a:t>
            </a:r>
          </a:p>
          <a:p>
            <a:pPr marL="914400" lvl="1" indent="-457200" eaLnBrk="1" hangingPunct="1">
              <a:buFontTx/>
              <a:buNone/>
            </a:pPr>
            <a:r>
              <a:rPr lang="en-US" sz="2000" b="1" dirty="0" smtClean="0"/>
              <a:t>Example: Tossing a coin three times</a:t>
            </a:r>
            <a:endParaRPr lang="en-US" sz="2000" dirty="0" smtClean="0"/>
          </a:p>
          <a:p>
            <a:pPr marL="1295400" lvl="2" indent="-381000" eaLnBrk="1" hangingPunct="1">
              <a:buFont typeface="Times" pitchFamily="-110" charset="0"/>
              <a:buNone/>
            </a:pPr>
            <a:r>
              <a:rPr lang="en-US" sz="2000" dirty="0" smtClean="0"/>
              <a:t>Event A = getting exactly two heads = {HTH, HHT, THH}</a:t>
            </a:r>
          </a:p>
          <a:p>
            <a:pPr marL="914400" lvl="1" indent="-457200" eaLnBrk="1" hangingPunct="1">
              <a:buFontTx/>
              <a:buNone/>
            </a:pPr>
            <a:r>
              <a:rPr lang="en-US" sz="2000" b="1" dirty="0" smtClean="0"/>
              <a:t>Example: Picking real number X between 1 and 20</a:t>
            </a:r>
            <a:endParaRPr lang="en-US" sz="2000" dirty="0" smtClean="0"/>
          </a:p>
          <a:p>
            <a:pPr marL="1295400" lvl="2" indent="-381000" eaLnBrk="1" hangingPunct="1">
              <a:buFont typeface="Times" pitchFamily="-110" charset="0"/>
              <a:buNone/>
            </a:pPr>
            <a:r>
              <a:rPr lang="en-US" sz="2000" dirty="0" smtClean="0"/>
              <a:t>Event A = chosen number is at most 8.23 = {X ≤ 8.23} </a:t>
            </a:r>
          </a:p>
          <a:p>
            <a:pPr marL="914400" lvl="1" indent="-457200" eaLnBrk="1" hangingPunct="1">
              <a:buFont typeface="Times" pitchFamily="-110" charset="0"/>
              <a:buNone/>
            </a:pPr>
            <a:r>
              <a:rPr lang="en-US" sz="2000" b="1" dirty="0" smtClean="0"/>
              <a:t>Example: Tossing a fair dice</a:t>
            </a:r>
            <a:endParaRPr lang="en-US" sz="2000" dirty="0" smtClean="0"/>
          </a:p>
          <a:p>
            <a:pPr marL="1295400" lvl="2" indent="-381000" eaLnBrk="1" hangingPunct="1">
              <a:buFont typeface="Times" pitchFamily="-110" charset="0"/>
              <a:buNone/>
            </a:pPr>
            <a:r>
              <a:rPr lang="en-US" sz="2000" dirty="0" smtClean="0"/>
              <a:t>Event A = result is an even number = {2, 4, 6}</a:t>
            </a:r>
          </a:p>
          <a:p>
            <a:pPr marL="914400" lvl="1" indent="-457200" eaLnBrk="1" hangingPunct="1">
              <a:buFont typeface="Times" pitchFamily="-110" charset="0"/>
              <a:buChar char="•"/>
            </a:pPr>
            <a:endParaRPr lang="en-US" sz="1400" dirty="0" smtClean="0"/>
          </a:p>
          <a:p>
            <a:pPr marL="533400" indent="-533400" eaLnBrk="1" hangingPunct="1">
              <a:buFont typeface="Times" pitchFamily="-110" charset="0"/>
              <a:buChar char="•"/>
            </a:pPr>
            <a:r>
              <a:rPr lang="en-US" sz="2800" dirty="0" smtClean="0"/>
              <a:t>Notation: P(A) = Probability of event A</a:t>
            </a:r>
          </a:p>
          <a:p>
            <a:pPr marL="533400" indent="-533400" eaLnBrk="1" hangingPunct="1">
              <a:buFont typeface="Times" pitchFamily="-110" charset="0"/>
              <a:buChar char="•"/>
            </a:pPr>
            <a:r>
              <a:rPr lang="en-US" sz="2800" b="1" dirty="0" smtClean="0">
                <a:solidFill>
                  <a:schemeClr val="accent2"/>
                </a:solidFill>
              </a:rPr>
              <a:t>Probability Rule 1: </a:t>
            </a:r>
          </a:p>
          <a:p>
            <a:pPr marL="533400" indent="-533400" algn="ctr" eaLnBrk="1" hangingPunct="1">
              <a:buFont typeface="Times" pitchFamily="-110" charset="0"/>
              <a:buNone/>
            </a:pPr>
            <a:r>
              <a:rPr lang="en-US" sz="2800" b="1" dirty="0" smtClean="0">
                <a:solidFill>
                  <a:schemeClr val="accent2"/>
                </a:solidFill>
              </a:rPr>
              <a:t>0 ≤ P(A) ≤ 1 for any event A</a:t>
            </a:r>
            <a:endParaRPr lang="en-US" sz="2800"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21509"/>
                                        </p:tgtEl>
                                        <p:attrNameLst>
                                          <p:attrName>style.visibility</p:attrName>
                                        </p:attrNameLst>
                                      </p:cBhvr>
                                      <p:to>
                                        <p:strVal val="visible"/>
                                      </p:to>
                                    </p:set>
                                    <p:anim calcmode="discrete" valueType="clr">
                                      <p:cBhvr override="childStyle">
                                        <p:cTn id="7" dur="80"/>
                                        <p:tgtEl>
                                          <p:spTgt spid="21509"/>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1509"/>
                                        </p:tgtEl>
                                        <p:attrNameLst>
                                          <p:attrName>fillcolor</p:attrName>
                                        </p:attrNameLst>
                                      </p:cBhvr>
                                      <p:tavLst>
                                        <p:tav tm="0">
                                          <p:val>
                                            <p:clrVal>
                                              <a:schemeClr val="accent2"/>
                                            </p:clrVal>
                                          </p:val>
                                        </p:tav>
                                        <p:tav tm="50000">
                                          <p:val>
                                            <p:clrVal>
                                              <a:schemeClr val="hlink"/>
                                            </p:clrVal>
                                          </p:val>
                                        </p:tav>
                                      </p:tavLst>
                                    </p:anim>
                                    <p:set>
                                      <p:cBhvr>
                                        <p:cTn id="9" dur="80"/>
                                        <p:tgtEl>
                                          <p:spTgt spid="21509"/>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21510">
                                            <p:txEl>
                                              <p:pRg st="0" end="0"/>
                                            </p:txEl>
                                          </p:spTgt>
                                        </p:tgtEl>
                                        <p:attrNameLst>
                                          <p:attrName>style.visibility</p:attrName>
                                        </p:attrNameLst>
                                      </p:cBhvr>
                                      <p:to>
                                        <p:strVal val="visible"/>
                                      </p:to>
                                    </p:set>
                                    <p:anim calcmode="discrete" valueType="clr">
                                      <p:cBhvr override="childStyle">
                                        <p:cTn id="14" dur="80"/>
                                        <p:tgtEl>
                                          <p:spTgt spid="21510">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21510">
                                            <p:txEl>
                                              <p:pRg st="0" end="0"/>
                                            </p:txEl>
                                          </p:spTgt>
                                        </p:tgtEl>
                                        <p:attrNameLst>
                                          <p:attrName>fillcolor</p:attrName>
                                        </p:attrNameLst>
                                      </p:cBhvr>
                                      <p:tavLst>
                                        <p:tav tm="0">
                                          <p:val>
                                            <p:clrVal>
                                              <a:schemeClr val="accent2"/>
                                            </p:clrVal>
                                          </p:val>
                                        </p:tav>
                                        <p:tav tm="50000">
                                          <p:val>
                                            <p:clrVal>
                                              <a:schemeClr val="hlink"/>
                                            </p:clrVal>
                                          </p:val>
                                        </p:tav>
                                      </p:tavLst>
                                    </p:anim>
                                    <p:set>
                                      <p:cBhvr>
                                        <p:cTn id="16" dur="80"/>
                                        <p:tgtEl>
                                          <p:spTgt spid="21510">
                                            <p:txEl>
                                              <p:pRg st="0" end="0"/>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21510">
                                            <p:txEl>
                                              <p:pRg st="1" end="1"/>
                                            </p:txEl>
                                          </p:spTgt>
                                        </p:tgtEl>
                                        <p:attrNameLst>
                                          <p:attrName>style.visibility</p:attrName>
                                        </p:attrNameLst>
                                      </p:cBhvr>
                                      <p:to>
                                        <p:strVal val="visible"/>
                                      </p:to>
                                    </p:set>
                                    <p:anim calcmode="discrete" valueType="clr">
                                      <p:cBhvr override="childStyle">
                                        <p:cTn id="21" dur="80"/>
                                        <p:tgtEl>
                                          <p:spTgt spid="21510">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21510">
                                            <p:txEl>
                                              <p:pRg st="1" end="1"/>
                                            </p:txEl>
                                          </p:spTgt>
                                        </p:tgtEl>
                                        <p:attrNameLst>
                                          <p:attrName>fillcolor</p:attrName>
                                        </p:attrNameLst>
                                      </p:cBhvr>
                                      <p:tavLst>
                                        <p:tav tm="0">
                                          <p:val>
                                            <p:clrVal>
                                              <a:schemeClr val="accent2"/>
                                            </p:clrVal>
                                          </p:val>
                                        </p:tav>
                                        <p:tav tm="50000">
                                          <p:val>
                                            <p:clrVal>
                                              <a:schemeClr val="hlink"/>
                                            </p:clrVal>
                                          </p:val>
                                        </p:tav>
                                      </p:tavLst>
                                    </p:anim>
                                    <p:set>
                                      <p:cBhvr>
                                        <p:cTn id="23" dur="80"/>
                                        <p:tgtEl>
                                          <p:spTgt spid="21510">
                                            <p:txEl>
                                              <p:pRg st="1" end="1"/>
                                            </p:txEl>
                                          </p:spTgt>
                                        </p:tgtEl>
                                        <p:attrNameLst>
                                          <p:attrName>fill.type</p:attrName>
                                        </p:attrNameLst>
                                      </p:cBhvr>
                                      <p:to>
                                        <p:strVal val="solid"/>
                                      </p:to>
                                    </p:set>
                                  </p:childTnLst>
                                </p:cTn>
                              </p:par>
                              <p:par>
                                <p:cTn id="24" presetID="27" presetClass="entr" presetSubtype="0" fill="hold" nodeType="withEffect">
                                  <p:stCondLst>
                                    <p:cond delay="0"/>
                                  </p:stCondLst>
                                  <p:iterate type="lt">
                                    <p:tmPct val="50000"/>
                                  </p:iterate>
                                  <p:childTnLst>
                                    <p:set>
                                      <p:cBhvr>
                                        <p:cTn id="25" dur="1" fill="hold">
                                          <p:stCondLst>
                                            <p:cond delay="0"/>
                                          </p:stCondLst>
                                        </p:cTn>
                                        <p:tgtEl>
                                          <p:spTgt spid="21510">
                                            <p:txEl>
                                              <p:pRg st="2" end="2"/>
                                            </p:txEl>
                                          </p:spTgt>
                                        </p:tgtEl>
                                        <p:attrNameLst>
                                          <p:attrName>style.visibility</p:attrName>
                                        </p:attrNameLst>
                                      </p:cBhvr>
                                      <p:to>
                                        <p:strVal val="visible"/>
                                      </p:to>
                                    </p:set>
                                    <p:anim calcmode="discrete" valueType="clr">
                                      <p:cBhvr override="childStyle">
                                        <p:cTn id="26" dur="80"/>
                                        <p:tgtEl>
                                          <p:spTgt spid="21510">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7" dur="80"/>
                                        <p:tgtEl>
                                          <p:spTgt spid="21510">
                                            <p:txEl>
                                              <p:pRg st="2" end="2"/>
                                            </p:txEl>
                                          </p:spTgt>
                                        </p:tgtEl>
                                        <p:attrNameLst>
                                          <p:attrName>fillcolor</p:attrName>
                                        </p:attrNameLst>
                                      </p:cBhvr>
                                      <p:tavLst>
                                        <p:tav tm="0">
                                          <p:val>
                                            <p:clrVal>
                                              <a:schemeClr val="accent2"/>
                                            </p:clrVal>
                                          </p:val>
                                        </p:tav>
                                        <p:tav tm="50000">
                                          <p:val>
                                            <p:clrVal>
                                              <a:schemeClr val="hlink"/>
                                            </p:clrVal>
                                          </p:val>
                                        </p:tav>
                                      </p:tavLst>
                                    </p:anim>
                                    <p:set>
                                      <p:cBhvr>
                                        <p:cTn id="28" dur="80"/>
                                        <p:tgtEl>
                                          <p:spTgt spid="21510">
                                            <p:txEl>
                                              <p:pRg st="2" end="2"/>
                                            </p:txEl>
                                          </p:spTgt>
                                        </p:tgtEl>
                                        <p:attrNameLst>
                                          <p:attrName>fill.type</p:attrName>
                                        </p:attrNameLst>
                                      </p:cBhvr>
                                      <p:to>
                                        <p:strVal val="solid"/>
                                      </p:to>
                                    </p:set>
                                  </p:childTnLst>
                                </p:cTn>
                              </p:par>
                            </p:childTnLst>
                          </p:cTn>
                        </p:par>
                      </p:childTnLst>
                    </p:cTn>
                  </p:par>
                  <p:par>
                    <p:cTn id="29" fill="hold">
                      <p:stCondLst>
                        <p:cond delay="indefinite"/>
                      </p:stCondLst>
                      <p:childTnLst>
                        <p:par>
                          <p:cTn id="30" fill="hold">
                            <p:stCondLst>
                              <p:cond delay="0"/>
                            </p:stCondLst>
                            <p:childTnLst>
                              <p:par>
                                <p:cTn id="31" presetID="27" presetClass="entr" presetSubtype="0" fill="hold" nodeType="clickEffect">
                                  <p:stCondLst>
                                    <p:cond delay="0"/>
                                  </p:stCondLst>
                                  <p:iterate type="lt">
                                    <p:tmPct val="50000"/>
                                  </p:iterate>
                                  <p:childTnLst>
                                    <p:set>
                                      <p:cBhvr>
                                        <p:cTn id="32" dur="1" fill="hold">
                                          <p:stCondLst>
                                            <p:cond delay="0"/>
                                          </p:stCondLst>
                                        </p:cTn>
                                        <p:tgtEl>
                                          <p:spTgt spid="21510">
                                            <p:txEl>
                                              <p:pRg st="3" end="3"/>
                                            </p:txEl>
                                          </p:spTgt>
                                        </p:tgtEl>
                                        <p:attrNameLst>
                                          <p:attrName>style.visibility</p:attrName>
                                        </p:attrNameLst>
                                      </p:cBhvr>
                                      <p:to>
                                        <p:strVal val="visible"/>
                                      </p:to>
                                    </p:set>
                                    <p:anim calcmode="discrete" valueType="clr">
                                      <p:cBhvr override="childStyle">
                                        <p:cTn id="33" dur="80"/>
                                        <p:tgtEl>
                                          <p:spTgt spid="21510">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4" dur="80"/>
                                        <p:tgtEl>
                                          <p:spTgt spid="21510">
                                            <p:txEl>
                                              <p:pRg st="3" end="3"/>
                                            </p:txEl>
                                          </p:spTgt>
                                        </p:tgtEl>
                                        <p:attrNameLst>
                                          <p:attrName>fillcolor</p:attrName>
                                        </p:attrNameLst>
                                      </p:cBhvr>
                                      <p:tavLst>
                                        <p:tav tm="0">
                                          <p:val>
                                            <p:clrVal>
                                              <a:schemeClr val="accent2"/>
                                            </p:clrVal>
                                          </p:val>
                                        </p:tav>
                                        <p:tav tm="50000">
                                          <p:val>
                                            <p:clrVal>
                                              <a:schemeClr val="hlink"/>
                                            </p:clrVal>
                                          </p:val>
                                        </p:tav>
                                      </p:tavLst>
                                    </p:anim>
                                    <p:set>
                                      <p:cBhvr>
                                        <p:cTn id="35" dur="80"/>
                                        <p:tgtEl>
                                          <p:spTgt spid="21510">
                                            <p:txEl>
                                              <p:pRg st="3" end="3"/>
                                            </p:txEl>
                                          </p:spTgt>
                                        </p:tgtEl>
                                        <p:attrNameLst>
                                          <p:attrName>fill.type</p:attrName>
                                        </p:attrNameLst>
                                      </p:cBhvr>
                                      <p:to>
                                        <p:strVal val="solid"/>
                                      </p:to>
                                    </p:set>
                                  </p:childTnLst>
                                </p:cTn>
                              </p:par>
                              <p:par>
                                <p:cTn id="36" presetID="27" presetClass="entr" presetSubtype="0" fill="hold" nodeType="withEffect">
                                  <p:stCondLst>
                                    <p:cond delay="0"/>
                                  </p:stCondLst>
                                  <p:iterate type="lt">
                                    <p:tmPct val="50000"/>
                                  </p:iterate>
                                  <p:childTnLst>
                                    <p:set>
                                      <p:cBhvr>
                                        <p:cTn id="37" dur="1" fill="hold">
                                          <p:stCondLst>
                                            <p:cond delay="0"/>
                                          </p:stCondLst>
                                        </p:cTn>
                                        <p:tgtEl>
                                          <p:spTgt spid="21510">
                                            <p:txEl>
                                              <p:pRg st="4" end="4"/>
                                            </p:txEl>
                                          </p:spTgt>
                                        </p:tgtEl>
                                        <p:attrNameLst>
                                          <p:attrName>style.visibility</p:attrName>
                                        </p:attrNameLst>
                                      </p:cBhvr>
                                      <p:to>
                                        <p:strVal val="visible"/>
                                      </p:to>
                                    </p:set>
                                    <p:anim calcmode="discrete" valueType="clr">
                                      <p:cBhvr override="childStyle">
                                        <p:cTn id="38" dur="80"/>
                                        <p:tgtEl>
                                          <p:spTgt spid="21510">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9" dur="80"/>
                                        <p:tgtEl>
                                          <p:spTgt spid="21510">
                                            <p:txEl>
                                              <p:pRg st="4" end="4"/>
                                            </p:txEl>
                                          </p:spTgt>
                                        </p:tgtEl>
                                        <p:attrNameLst>
                                          <p:attrName>fillcolor</p:attrName>
                                        </p:attrNameLst>
                                      </p:cBhvr>
                                      <p:tavLst>
                                        <p:tav tm="0">
                                          <p:val>
                                            <p:clrVal>
                                              <a:schemeClr val="accent2"/>
                                            </p:clrVal>
                                          </p:val>
                                        </p:tav>
                                        <p:tav tm="50000">
                                          <p:val>
                                            <p:clrVal>
                                              <a:schemeClr val="hlink"/>
                                            </p:clrVal>
                                          </p:val>
                                        </p:tav>
                                      </p:tavLst>
                                    </p:anim>
                                    <p:set>
                                      <p:cBhvr>
                                        <p:cTn id="40" dur="80"/>
                                        <p:tgtEl>
                                          <p:spTgt spid="21510">
                                            <p:txEl>
                                              <p:pRg st="4" end="4"/>
                                            </p:txEl>
                                          </p:spTgt>
                                        </p:tgtEl>
                                        <p:attrNameLst>
                                          <p:attrName>fill.type</p:attrName>
                                        </p:attrNameLst>
                                      </p:cBhvr>
                                      <p:to>
                                        <p:strVal val="solid"/>
                                      </p:to>
                                    </p:set>
                                  </p:childTnLst>
                                </p:cTn>
                              </p:par>
                            </p:childTnLst>
                          </p:cTn>
                        </p:par>
                      </p:childTnLst>
                    </p:cTn>
                  </p:par>
                  <p:par>
                    <p:cTn id="41" fill="hold">
                      <p:stCondLst>
                        <p:cond delay="indefinite"/>
                      </p:stCondLst>
                      <p:childTnLst>
                        <p:par>
                          <p:cTn id="42" fill="hold">
                            <p:stCondLst>
                              <p:cond delay="0"/>
                            </p:stCondLst>
                            <p:childTnLst>
                              <p:par>
                                <p:cTn id="43" presetID="27" presetClass="entr" presetSubtype="0" fill="hold" nodeType="clickEffect">
                                  <p:stCondLst>
                                    <p:cond delay="0"/>
                                  </p:stCondLst>
                                  <p:iterate type="lt">
                                    <p:tmPct val="50000"/>
                                  </p:iterate>
                                  <p:childTnLst>
                                    <p:set>
                                      <p:cBhvr>
                                        <p:cTn id="44" dur="1" fill="hold">
                                          <p:stCondLst>
                                            <p:cond delay="0"/>
                                          </p:stCondLst>
                                        </p:cTn>
                                        <p:tgtEl>
                                          <p:spTgt spid="21510">
                                            <p:txEl>
                                              <p:pRg st="5" end="5"/>
                                            </p:txEl>
                                          </p:spTgt>
                                        </p:tgtEl>
                                        <p:attrNameLst>
                                          <p:attrName>style.visibility</p:attrName>
                                        </p:attrNameLst>
                                      </p:cBhvr>
                                      <p:to>
                                        <p:strVal val="visible"/>
                                      </p:to>
                                    </p:set>
                                    <p:anim calcmode="discrete" valueType="clr">
                                      <p:cBhvr override="childStyle">
                                        <p:cTn id="45" dur="80"/>
                                        <p:tgtEl>
                                          <p:spTgt spid="21510">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6" dur="80"/>
                                        <p:tgtEl>
                                          <p:spTgt spid="21510">
                                            <p:txEl>
                                              <p:pRg st="5" end="5"/>
                                            </p:txEl>
                                          </p:spTgt>
                                        </p:tgtEl>
                                        <p:attrNameLst>
                                          <p:attrName>fillcolor</p:attrName>
                                        </p:attrNameLst>
                                      </p:cBhvr>
                                      <p:tavLst>
                                        <p:tav tm="0">
                                          <p:val>
                                            <p:clrVal>
                                              <a:schemeClr val="accent2"/>
                                            </p:clrVal>
                                          </p:val>
                                        </p:tav>
                                        <p:tav tm="50000">
                                          <p:val>
                                            <p:clrVal>
                                              <a:schemeClr val="hlink"/>
                                            </p:clrVal>
                                          </p:val>
                                        </p:tav>
                                      </p:tavLst>
                                    </p:anim>
                                    <p:set>
                                      <p:cBhvr>
                                        <p:cTn id="47" dur="80"/>
                                        <p:tgtEl>
                                          <p:spTgt spid="21510">
                                            <p:txEl>
                                              <p:pRg st="5" end="5"/>
                                            </p:txEl>
                                          </p:spTgt>
                                        </p:tgtEl>
                                        <p:attrNameLst>
                                          <p:attrName>fill.type</p:attrName>
                                        </p:attrNameLst>
                                      </p:cBhvr>
                                      <p:to>
                                        <p:strVal val="solid"/>
                                      </p:to>
                                    </p:set>
                                  </p:childTnLst>
                                </p:cTn>
                              </p:par>
                              <p:par>
                                <p:cTn id="48" presetID="27" presetClass="entr" presetSubtype="0" fill="hold" nodeType="withEffect">
                                  <p:stCondLst>
                                    <p:cond delay="0"/>
                                  </p:stCondLst>
                                  <p:iterate type="lt">
                                    <p:tmPct val="50000"/>
                                  </p:iterate>
                                  <p:childTnLst>
                                    <p:set>
                                      <p:cBhvr>
                                        <p:cTn id="49" dur="1" fill="hold">
                                          <p:stCondLst>
                                            <p:cond delay="0"/>
                                          </p:stCondLst>
                                        </p:cTn>
                                        <p:tgtEl>
                                          <p:spTgt spid="21510">
                                            <p:txEl>
                                              <p:pRg st="6" end="6"/>
                                            </p:txEl>
                                          </p:spTgt>
                                        </p:tgtEl>
                                        <p:attrNameLst>
                                          <p:attrName>style.visibility</p:attrName>
                                        </p:attrNameLst>
                                      </p:cBhvr>
                                      <p:to>
                                        <p:strVal val="visible"/>
                                      </p:to>
                                    </p:set>
                                    <p:anim calcmode="discrete" valueType="clr">
                                      <p:cBhvr override="childStyle">
                                        <p:cTn id="50" dur="80"/>
                                        <p:tgtEl>
                                          <p:spTgt spid="21510">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1" dur="80"/>
                                        <p:tgtEl>
                                          <p:spTgt spid="21510">
                                            <p:txEl>
                                              <p:pRg st="6" end="6"/>
                                            </p:txEl>
                                          </p:spTgt>
                                        </p:tgtEl>
                                        <p:attrNameLst>
                                          <p:attrName>fillcolor</p:attrName>
                                        </p:attrNameLst>
                                      </p:cBhvr>
                                      <p:tavLst>
                                        <p:tav tm="0">
                                          <p:val>
                                            <p:clrVal>
                                              <a:schemeClr val="accent2"/>
                                            </p:clrVal>
                                          </p:val>
                                        </p:tav>
                                        <p:tav tm="50000">
                                          <p:val>
                                            <p:clrVal>
                                              <a:schemeClr val="hlink"/>
                                            </p:clrVal>
                                          </p:val>
                                        </p:tav>
                                      </p:tavLst>
                                    </p:anim>
                                    <p:set>
                                      <p:cBhvr>
                                        <p:cTn id="52" dur="80"/>
                                        <p:tgtEl>
                                          <p:spTgt spid="21510">
                                            <p:txEl>
                                              <p:pRg st="6" end="6"/>
                                            </p:txEl>
                                          </p:spTgt>
                                        </p:tgtEl>
                                        <p:attrNameLst>
                                          <p:attrName>fill.type</p:attrName>
                                        </p:attrNameLst>
                                      </p:cBhvr>
                                      <p:to>
                                        <p:strVal val="solid"/>
                                      </p:to>
                                    </p:set>
                                  </p:childTnLst>
                                </p:cTn>
                              </p:par>
                            </p:childTnLst>
                          </p:cTn>
                        </p:par>
                      </p:childTnLst>
                    </p:cTn>
                  </p:par>
                  <p:par>
                    <p:cTn id="53" fill="hold">
                      <p:stCondLst>
                        <p:cond delay="indefinite"/>
                      </p:stCondLst>
                      <p:childTnLst>
                        <p:par>
                          <p:cTn id="54" fill="hold">
                            <p:stCondLst>
                              <p:cond delay="0"/>
                            </p:stCondLst>
                            <p:childTnLst>
                              <p:par>
                                <p:cTn id="55" presetID="27" presetClass="entr" presetSubtype="0" fill="hold" nodeType="clickEffect">
                                  <p:stCondLst>
                                    <p:cond delay="0"/>
                                  </p:stCondLst>
                                  <p:iterate type="lt">
                                    <p:tmPct val="50000"/>
                                  </p:iterate>
                                  <p:childTnLst>
                                    <p:set>
                                      <p:cBhvr>
                                        <p:cTn id="56" dur="1" fill="hold">
                                          <p:stCondLst>
                                            <p:cond delay="0"/>
                                          </p:stCondLst>
                                        </p:cTn>
                                        <p:tgtEl>
                                          <p:spTgt spid="21510">
                                            <p:txEl>
                                              <p:pRg st="8" end="8"/>
                                            </p:txEl>
                                          </p:spTgt>
                                        </p:tgtEl>
                                        <p:attrNameLst>
                                          <p:attrName>style.visibility</p:attrName>
                                        </p:attrNameLst>
                                      </p:cBhvr>
                                      <p:to>
                                        <p:strVal val="visible"/>
                                      </p:to>
                                    </p:set>
                                    <p:anim calcmode="discrete" valueType="clr">
                                      <p:cBhvr override="childStyle">
                                        <p:cTn id="57" dur="80"/>
                                        <p:tgtEl>
                                          <p:spTgt spid="21510">
                                            <p:txEl>
                                              <p:pRg st="8" end="8"/>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8" dur="80"/>
                                        <p:tgtEl>
                                          <p:spTgt spid="21510">
                                            <p:txEl>
                                              <p:pRg st="8" end="8"/>
                                            </p:txEl>
                                          </p:spTgt>
                                        </p:tgtEl>
                                        <p:attrNameLst>
                                          <p:attrName>fillcolor</p:attrName>
                                        </p:attrNameLst>
                                      </p:cBhvr>
                                      <p:tavLst>
                                        <p:tav tm="0">
                                          <p:val>
                                            <p:clrVal>
                                              <a:schemeClr val="accent2"/>
                                            </p:clrVal>
                                          </p:val>
                                        </p:tav>
                                        <p:tav tm="50000">
                                          <p:val>
                                            <p:clrVal>
                                              <a:schemeClr val="hlink"/>
                                            </p:clrVal>
                                          </p:val>
                                        </p:tav>
                                      </p:tavLst>
                                    </p:anim>
                                    <p:set>
                                      <p:cBhvr>
                                        <p:cTn id="59" dur="80"/>
                                        <p:tgtEl>
                                          <p:spTgt spid="21510">
                                            <p:txEl>
                                              <p:pRg st="8" end="8"/>
                                            </p:txEl>
                                          </p:spTgt>
                                        </p:tgtEl>
                                        <p:attrNameLst>
                                          <p:attrName>fill.type</p:attrName>
                                        </p:attrNameLst>
                                      </p:cBhvr>
                                      <p:to>
                                        <p:strVal val="solid"/>
                                      </p:to>
                                    </p:set>
                                  </p:childTnLst>
                                </p:cTn>
                              </p:par>
                            </p:childTnLst>
                          </p:cTn>
                        </p:par>
                      </p:childTnLst>
                    </p:cTn>
                  </p:par>
                  <p:par>
                    <p:cTn id="60" fill="hold">
                      <p:stCondLst>
                        <p:cond delay="indefinite"/>
                      </p:stCondLst>
                      <p:childTnLst>
                        <p:par>
                          <p:cTn id="61" fill="hold">
                            <p:stCondLst>
                              <p:cond delay="0"/>
                            </p:stCondLst>
                            <p:childTnLst>
                              <p:par>
                                <p:cTn id="62" presetID="27" presetClass="entr" presetSubtype="0" fill="hold" nodeType="clickEffect">
                                  <p:stCondLst>
                                    <p:cond delay="0"/>
                                  </p:stCondLst>
                                  <p:iterate type="lt">
                                    <p:tmPct val="50000"/>
                                  </p:iterate>
                                  <p:childTnLst>
                                    <p:set>
                                      <p:cBhvr>
                                        <p:cTn id="63" dur="1" fill="hold">
                                          <p:stCondLst>
                                            <p:cond delay="0"/>
                                          </p:stCondLst>
                                        </p:cTn>
                                        <p:tgtEl>
                                          <p:spTgt spid="21510">
                                            <p:txEl>
                                              <p:pRg st="9" end="9"/>
                                            </p:txEl>
                                          </p:spTgt>
                                        </p:tgtEl>
                                        <p:attrNameLst>
                                          <p:attrName>style.visibility</p:attrName>
                                        </p:attrNameLst>
                                      </p:cBhvr>
                                      <p:to>
                                        <p:strVal val="visible"/>
                                      </p:to>
                                    </p:set>
                                    <p:anim calcmode="discrete" valueType="clr">
                                      <p:cBhvr override="childStyle">
                                        <p:cTn id="64" dur="80"/>
                                        <p:tgtEl>
                                          <p:spTgt spid="21510">
                                            <p:txEl>
                                              <p:pRg st="9" end="9"/>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65" dur="80"/>
                                        <p:tgtEl>
                                          <p:spTgt spid="21510">
                                            <p:txEl>
                                              <p:pRg st="9" end="9"/>
                                            </p:txEl>
                                          </p:spTgt>
                                        </p:tgtEl>
                                        <p:attrNameLst>
                                          <p:attrName>fillcolor</p:attrName>
                                        </p:attrNameLst>
                                      </p:cBhvr>
                                      <p:tavLst>
                                        <p:tav tm="0">
                                          <p:val>
                                            <p:clrVal>
                                              <a:schemeClr val="accent2"/>
                                            </p:clrVal>
                                          </p:val>
                                        </p:tav>
                                        <p:tav tm="50000">
                                          <p:val>
                                            <p:clrVal>
                                              <a:schemeClr val="hlink"/>
                                            </p:clrVal>
                                          </p:val>
                                        </p:tav>
                                      </p:tavLst>
                                    </p:anim>
                                    <p:set>
                                      <p:cBhvr>
                                        <p:cTn id="66" dur="80"/>
                                        <p:tgtEl>
                                          <p:spTgt spid="21510">
                                            <p:txEl>
                                              <p:pRg st="9" end="9"/>
                                            </p:txEl>
                                          </p:spTgt>
                                        </p:tgtEl>
                                        <p:attrNameLst>
                                          <p:attrName>fill.type</p:attrName>
                                        </p:attrNameLst>
                                      </p:cBhvr>
                                      <p:to>
                                        <p:strVal val="solid"/>
                                      </p:to>
                                    </p:set>
                                  </p:childTnLst>
                                </p:cTn>
                              </p:par>
                            </p:childTnLst>
                          </p:cTn>
                        </p:par>
                      </p:childTnLst>
                    </p:cTn>
                  </p:par>
                  <p:par>
                    <p:cTn id="67" fill="hold">
                      <p:stCondLst>
                        <p:cond delay="indefinite"/>
                      </p:stCondLst>
                      <p:childTnLst>
                        <p:par>
                          <p:cTn id="68" fill="hold">
                            <p:stCondLst>
                              <p:cond delay="0"/>
                            </p:stCondLst>
                            <p:childTnLst>
                              <p:par>
                                <p:cTn id="69" presetID="27" presetClass="entr" presetSubtype="0" fill="hold" nodeType="clickEffect">
                                  <p:stCondLst>
                                    <p:cond delay="0"/>
                                  </p:stCondLst>
                                  <p:iterate type="lt">
                                    <p:tmPct val="50000"/>
                                  </p:iterate>
                                  <p:childTnLst>
                                    <p:set>
                                      <p:cBhvr>
                                        <p:cTn id="70" dur="1" fill="hold">
                                          <p:stCondLst>
                                            <p:cond delay="0"/>
                                          </p:stCondLst>
                                        </p:cTn>
                                        <p:tgtEl>
                                          <p:spTgt spid="21510">
                                            <p:txEl>
                                              <p:pRg st="10" end="10"/>
                                            </p:txEl>
                                          </p:spTgt>
                                        </p:tgtEl>
                                        <p:attrNameLst>
                                          <p:attrName>style.visibility</p:attrName>
                                        </p:attrNameLst>
                                      </p:cBhvr>
                                      <p:to>
                                        <p:strVal val="visible"/>
                                      </p:to>
                                    </p:set>
                                    <p:anim calcmode="discrete" valueType="clr">
                                      <p:cBhvr override="childStyle">
                                        <p:cTn id="71" dur="80"/>
                                        <p:tgtEl>
                                          <p:spTgt spid="21510">
                                            <p:txEl>
                                              <p:pRg st="10" end="1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72" dur="80"/>
                                        <p:tgtEl>
                                          <p:spTgt spid="21510">
                                            <p:txEl>
                                              <p:pRg st="10" end="10"/>
                                            </p:txEl>
                                          </p:spTgt>
                                        </p:tgtEl>
                                        <p:attrNameLst>
                                          <p:attrName>fillcolor</p:attrName>
                                        </p:attrNameLst>
                                      </p:cBhvr>
                                      <p:tavLst>
                                        <p:tav tm="0">
                                          <p:val>
                                            <p:clrVal>
                                              <a:schemeClr val="accent2"/>
                                            </p:clrVal>
                                          </p:val>
                                        </p:tav>
                                        <p:tav tm="50000">
                                          <p:val>
                                            <p:clrVal>
                                              <a:schemeClr val="hlink"/>
                                            </p:clrVal>
                                          </p:val>
                                        </p:tav>
                                      </p:tavLst>
                                    </p:anim>
                                    <p:set>
                                      <p:cBhvr>
                                        <p:cTn id="73" dur="80"/>
                                        <p:tgtEl>
                                          <p:spTgt spid="21510">
                                            <p:txEl>
                                              <p:pRg st="10" end="1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2"/>
          <p:cNvSpPr>
            <a:spLocks noGrp="1" noChangeArrowheads="1"/>
          </p:cNvSpPr>
          <p:nvPr>
            <p:ph type="title"/>
          </p:nvPr>
        </p:nvSpPr>
        <p:spPr>
          <a:xfrm>
            <a:off x="685800" y="304800"/>
            <a:ext cx="7772400" cy="457200"/>
          </a:xfrm>
        </p:spPr>
        <p:txBody>
          <a:bodyPr>
            <a:normAutofit fontScale="90000"/>
          </a:bodyPr>
          <a:lstStyle/>
          <a:p>
            <a:pPr eaLnBrk="1" hangingPunct="1"/>
            <a:r>
              <a:rPr lang="en-US" sz="3600" dirty="0" smtClean="0">
                <a:solidFill>
                  <a:schemeClr val="accent2"/>
                </a:solidFill>
              </a:rPr>
              <a:t>Sample Space</a:t>
            </a:r>
            <a:endParaRPr lang="en-US" dirty="0" smtClean="0"/>
          </a:p>
        </p:txBody>
      </p:sp>
      <p:sp>
        <p:nvSpPr>
          <p:cNvPr id="7" name="Slide Number Placeholder 6"/>
          <p:cNvSpPr>
            <a:spLocks noGrp="1"/>
          </p:cNvSpPr>
          <p:nvPr>
            <p:ph type="sldNum" sz="quarter" idx="12"/>
          </p:nvPr>
        </p:nvSpPr>
        <p:spPr/>
        <p:txBody>
          <a:bodyPr/>
          <a:lstStyle/>
          <a:p>
            <a:fld id="{1EC2A7EB-F137-4D11-8674-AAE6985FB2EB}" type="slidenum">
              <a:rPr lang="en-US" smtClean="0"/>
              <a:pPr/>
              <a:t>16</a:t>
            </a:fld>
            <a:endParaRPr lang="en-US"/>
          </a:p>
        </p:txBody>
      </p:sp>
      <p:sp>
        <p:nvSpPr>
          <p:cNvPr id="22534" name="Rectangle 3"/>
          <p:cNvSpPr>
            <a:spLocks noGrp="1" noChangeArrowheads="1"/>
          </p:cNvSpPr>
          <p:nvPr>
            <p:ph sz="quarter" idx="1"/>
          </p:nvPr>
        </p:nvSpPr>
        <p:spPr>
          <a:xfrm>
            <a:off x="685800" y="1066800"/>
            <a:ext cx="7772400" cy="5029200"/>
          </a:xfrm>
        </p:spPr>
        <p:txBody>
          <a:bodyPr/>
          <a:lstStyle/>
          <a:p>
            <a:pPr eaLnBrk="1" hangingPunct="1">
              <a:lnSpc>
                <a:spcPct val="90000"/>
              </a:lnSpc>
            </a:pPr>
            <a:r>
              <a:rPr lang="en-US" sz="2800" dirty="0" smtClean="0"/>
              <a:t>The </a:t>
            </a:r>
            <a:r>
              <a:rPr lang="en-US" sz="2800" b="1" dirty="0" smtClean="0">
                <a:solidFill>
                  <a:srgbClr val="FF1C1C"/>
                </a:solidFill>
              </a:rPr>
              <a:t>sample space</a:t>
            </a:r>
            <a:r>
              <a:rPr lang="en-US" sz="2800" dirty="0" smtClean="0"/>
              <a:t> S of a random process is the set of all possible outcomes </a:t>
            </a:r>
          </a:p>
          <a:p>
            <a:pPr lvl="1" eaLnBrk="1" hangingPunct="1">
              <a:lnSpc>
                <a:spcPct val="90000"/>
              </a:lnSpc>
              <a:buFontTx/>
              <a:buNone/>
            </a:pPr>
            <a:r>
              <a:rPr lang="en-US" sz="2000" b="1" dirty="0" smtClean="0"/>
              <a:t>Example: one coin toss</a:t>
            </a:r>
          </a:p>
          <a:p>
            <a:pPr lvl="2" eaLnBrk="1" hangingPunct="1">
              <a:lnSpc>
                <a:spcPct val="90000"/>
              </a:lnSpc>
              <a:buFontTx/>
              <a:buNone/>
            </a:pPr>
            <a:r>
              <a:rPr lang="en-US" sz="2000" dirty="0" smtClean="0"/>
              <a:t>S = {H,T} </a:t>
            </a:r>
          </a:p>
          <a:p>
            <a:pPr lvl="1" eaLnBrk="1" hangingPunct="1">
              <a:lnSpc>
                <a:spcPct val="90000"/>
              </a:lnSpc>
              <a:buFontTx/>
              <a:buNone/>
            </a:pPr>
            <a:r>
              <a:rPr lang="en-US" sz="2000" b="1" dirty="0" smtClean="0"/>
              <a:t>Example: three coin tosses</a:t>
            </a:r>
            <a:endParaRPr lang="en-US" sz="2000" dirty="0" smtClean="0"/>
          </a:p>
          <a:p>
            <a:pPr lvl="2" eaLnBrk="1" hangingPunct="1">
              <a:lnSpc>
                <a:spcPct val="90000"/>
              </a:lnSpc>
              <a:buFontTx/>
              <a:buNone/>
            </a:pPr>
            <a:r>
              <a:rPr lang="en-US" sz="2000" dirty="0" smtClean="0"/>
              <a:t>S = {HHH, HTH, HHT, TTT, HTT,  THT, TTH, THH}</a:t>
            </a:r>
          </a:p>
          <a:p>
            <a:pPr lvl="1" eaLnBrk="1" hangingPunct="1">
              <a:lnSpc>
                <a:spcPct val="90000"/>
              </a:lnSpc>
              <a:buFontTx/>
              <a:buNone/>
            </a:pPr>
            <a:r>
              <a:rPr lang="en-US" sz="2000" b="1" dirty="0" smtClean="0"/>
              <a:t>Example: roll a six-sided dice</a:t>
            </a:r>
          </a:p>
          <a:p>
            <a:pPr lvl="2" eaLnBrk="1" hangingPunct="1">
              <a:lnSpc>
                <a:spcPct val="90000"/>
              </a:lnSpc>
              <a:buFontTx/>
              <a:buNone/>
            </a:pPr>
            <a:r>
              <a:rPr lang="en-US" sz="2000" dirty="0" smtClean="0"/>
              <a:t>S = {1, 2, 3, 4, 5,  6}</a:t>
            </a:r>
          </a:p>
          <a:p>
            <a:pPr lvl="1" eaLnBrk="1" hangingPunct="1">
              <a:lnSpc>
                <a:spcPct val="90000"/>
              </a:lnSpc>
              <a:buFontTx/>
              <a:buNone/>
            </a:pPr>
            <a:r>
              <a:rPr lang="en-US" sz="2000" b="1" dirty="0" smtClean="0"/>
              <a:t>Example: Pick a real number X between 1 and 20</a:t>
            </a:r>
          </a:p>
          <a:p>
            <a:pPr lvl="2" eaLnBrk="1" hangingPunct="1">
              <a:lnSpc>
                <a:spcPct val="90000"/>
              </a:lnSpc>
              <a:buFontTx/>
              <a:buNone/>
            </a:pPr>
            <a:r>
              <a:rPr lang="en-US" sz="2000" dirty="0" smtClean="0"/>
              <a:t>S = all real numbers between 1 and 20</a:t>
            </a:r>
            <a:endParaRPr lang="en-US" sz="1800" dirty="0" smtClean="0"/>
          </a:p>
          <a:p>
            <a:pPr eaLnBrk="1" hangingPunct="1">
              <a:lnSpc>
                <a:spcPct val="90000"/>
              </a:lnSpc>
            </a:pPr>
            <a:r>
              <a:rPr lang="en-US" sz="2800" b="1" dirty="0" smtClean="0">
                <a:solidFill>
                  <a:schemeClr val="accent2"/>
                </a:solidFill>
              </a:rPr>
              <a:t>Probability Rule 2: The probability of the whole sample space is 1 </a:t>
            </a:r>
          </a:p>
          <a:p>
            <a:pPr algn="ctr" eaLnBrk="1" hangingPunct="1">
              <a:lnSpc>
                <a:spcPct val="90000"/>
              </a:lnSpc>
              <a:buFontTx/>
              <a:buNone/>
            </a:pPr>
            <a:r>
              <a:rPr lang="en-US" sz="2800" b="1" dirty="0" smtClean="0">
                <a:solidFill>
                  <a:schemeClr val="accent2"/>
                </a:solidFill>
              </a:rPr>
              <a:t>P(S) = 1</a:t>
            </a:r>
            <a:endParaRPr lang="en-US" sz="2800"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22533"/>
                                        </p:tgtEl>
                                        <p:attrNameLst>
                                          <p:attrName>style.visibility</p:attrName>
                                        </p:attrNameLst>
                                      </p:cBhvr>
                                      <p:to>
                                        <p:strVal val="visible"/>
                                      </p:to>
                                    </p:set>
                                    <p:anim calcmode="discrete" valueType="clr">
                                      <p:cBhvr override="childStyle">
                                        <p:cTn id="7" dur="80"/>
                                        <p:tgtEl>
                                          <p:spTgt spid="22533"/>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2533"/>
                                        </p:tgtEl>
                                        <p:attrNameLst>
                                          <p:attrName>fillcolor</p:attrName>
                                        </p:attrNameLst>
                                      </p:cBhvr>
                                      <p:tavLst>
                                        <p:tav tm="0">
                                          <p:val>
                                            <p:clrVal>
                                              <a:schemeClr val="accent2"/>
                                            </p:clrVal>
                                          </p:val>
                                        </p:tav>
                                        <p:tav tm="50000">
                                          <p:val>
                                            <p:clrVal>
                                              <a:schemeClr val="hlink"/>
                                            </p:clrVal>
                                          </p:val>
                                        </p:tav>
                                      </p:tavLst>
                                    </p:anim>
                                    <p:set>
                                      <p:cBhvr>
                                        <p:cTn id="9" dur="80"/>
                                        <p:tgtEl>
                                          <p:spTgt spid="22533"/>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22534">
                                            <p:txEl>
                                              <p:pRg st="0" end="0"/>
                                            </p:txEl>
                                          </p:spTgt>
                                        </p:tgtEl>
                                        <p:attrNameLst>
                                          <p:attrName>style.visibility</p:attrName>
                                        </p:attrNameLst>
                                      </p:cBhvr>
                                      <p:to>
                                        <p:strVal val="visible"/>
                                      </p:to>
                                    </p:set>
                                    <p:anim calcmode="discrete" valueType="clr">
                                      <p:cBhvr override="childStyle">
                                        <p:cTn id="14" dur="80"/>
                                        <p:tgtEl>
                                          <p:spTgt spid="22534">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22534">
                                            <p:txEl>
                                              <p:pRg st="0" end="0"/>
                                            </p:txEl>
                                          </p:spTgt>
                                        </p:tgtEl>
                                        <p:attrNameLst>
                                          <p:attrName>fillcolor</p:attrName>
                                        </p:attrNameLst>
                                      </p:cBhvr>
                                      <p:tavLst>
                                        <p:tav tm="0">
                                          <p:val>
                                            <p:clrVal>
                                              <a:schemeClr val="accent2"/>
                                            </p:clrVal>
                                          </p:val>
                                        </p:tav>
                                        <p:tav tm="50000">
                                          <p:val>
                                            <p:clrVal>
                                              <a:schemeClr val="hlink"/>
                                            </p:clrVal>
                                          </p:val>
                                        </p:tav>
                                      </p:tavLst>
                                    </p:anim>
                                    <p:set>
                                      <p:cBhvr>
                                        <p:cTn id="16" dur="80"/>
                                        <p:tgtEl>
                                          <p:spTgt spid="22534">
                                            <p:txEl>
                                              <p:pRg st="0" end="0"/>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22534">
                                            <p:txEl>
                                              <p:pRg st="1" end="1"/>
                                            </p:txEl>
                                          </p:spTgt>
                                        </p:tgtEl>
                                        <p:attrNameLst>
                                          <p:attrName>style.visibility</p:attrName>
                                        </p:attrNameLst>
                                      </p:cBhvr>
                                      <p:to>
                                        <p:strVal val="visible"/>
                                      </p:to>
                                    </p:set>
                                    <p:anim calcmode="discrete" valueType="clr">
                                      <p:cBhvr override="childStyle">
                                        <p:cTn id="21" dur="80"/>
                                        <p:tgtEl>
                                          <p:spTgt spid="22534">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22534">
                                            <p:txEl>
                                              <p:pRg st="1" end="1"/>
                                            </p:txEl>
                                          </p:spTgt>
                                        </p:tgtEl>
                                        <p:attrNameLst>
                                          <p:attrName>fillcolor</p:attrName>
                                        </p:attrNameLst>
                                      </p:cBhvr>
                                      <p:tavLst>
                                        <p:tav tm="0">
                                          <p:val>
                                            <p:clrVal>
                                              <a:schemeClr val="accent2"/>
                                            </p:clrVal>
                                          </p:val>
                                        </p:tav>
                                        <p:tav tm="50000">
                                          <p:val>
                                            <p:clrVal>
                                              <a:schemeClr val="hlink"/>
                                            </p:clrVal>
                                          </p:val>
                                        </p:tav>
                                      </p:tavLst>
                                    </p:anim>
                                    <p:set>
                                      <p:cBhvr>
                                        <p:cTn id="23" dur="80"/>
                                        <p:tgtEl>
                                          <p:spTgt spid="22534">
                                            <p:txEl>
                                              <p:pRg st="1" end="1"/>
                                            </p:txEl>
                                          </p:spTgt>
                                        </p:tgtEl>
                                        <p:attrNameLst>
                                          <p:attrName>fill.type</p:attrName>
                                        </p:attrNameLst>
                                      </p:cBhvr>
                                      <p:to>
                                        <p:strVal val="solid"/>
                                      </p:to>
                                    </p:set>
                                  </p:childTnLst>
                                </p:cTn>
                              </p:par>
                              <p:par>
                                <p:cTn id="24" presetID="27" presetClass="entr" presetSubtype="0" fill="hold" nodeType="withEffect">
                                  <p:stCondLst>
                                    <p:cond delay="0"/>
                                  </p:stCondLst>
                                  <p:iterate type="lt">
                                    <p:tmPct val="50000"/>
                                  </p:iterate>
                                  <p:childTnLst>
                                    <p:set>
                                      <p:cBhvr>
                                        <p:cTn id="25" dur="1" fill="hold">
                                          <p:stCondLst>
                                            <p:cond delay="0"/>
                                          </p:stCondLst>
                                        </p:cTn>
                                        <p:tgtEl>
                                          <p:spTgt spid="22534">
                                            <p:txEl>
                                              <p:pRg st="2" end="2"/>
                                            </p:txEl>
                                          </p:spTgt>
                                        </p:tgtEl>
                                        <p:attrNameLst>
                                          <p:attrName>style.visibility</p:attrName>
                                        </p:attrNameLst>
                                      </p:cBhvr>
                                      <p:to>
                                        <p:strVal val="visible"/>
                                      </p:to>
                                    </p:set>
                                    <p:anim calcmode="discrete" valueType="clr">
                                      <p:cBhvr override="childStyle">
                                        <p:cTn id="26" dur="80"/>
                                        <p:tgtEl>
                                          <p:spTgt spid="22534">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7" dur="80"/>
                                        <p:tgtEl>
                                          <p:spTgt spid="22534">
                                            <p:txEl>
                                              <p:pRg st="2" end="2"/>
                                            </p:txEl>
                                          </p:spTgt>
                                        </p:tgtEl>
                                        <p:attrNameLst>
                                          <p:attrName>fillcolor</p:attrName>
                                        </p:attrNameLst>
                                      </p:cBhvr>
                                      <p:tavLst>
                                        <p:tav tm="0">
                                          <p:val>
                                            <p:clrVal>
                                              <a:schemeClr val="accent2"/>
                                            </p:clrVal>
                                          </p:val>
                                        </p:tav>
                                        <p:tav tm="50000">
                                          <p:val>
                                            <p:clrVal>
                                              <a:schemeClr val="hlink"/>
                                            </p:clrVal>
                                          </p:val>
                                        </p:tav>
                                      </p:tavLst>
                                    </p:anim>
                                    <p:set>
                                      <p:cBhvr>
                                        <p:cTn id="28" dur="80"/>
                                        <p:tgtEl>
                                          <p:spTgt spid="22534">
                                            <p:txEl>
                                              <p:pRg st="2" end="2"/>
                                            </p:txEl>
                                          </p:spTgt>
                                        </p:tgtEl>
                                        <p:attrNameLst>
                                          <p:attrName>fill.type</p:attrName>
                                        </p:attrNameLst>
                                      </p:cBhvr>
                                      <p:to>
                                        <p:strVal val="solid"/>
                                      </p:to>
                                    </p:set>
                                  </p:childTnLst>
                                </p:cTn>
                              </p:par>
                            </p:childTnLst>
                          </p:cTn>
                        </p:par>
                      </p:childTnLst>
                    </p:cTn>
                  </p:par>
                  <p:par>
                    <p:cTn id="29" fill="hold">
                      <p:stCondLst>
                        <p:cond delay="indefinite"/>
                      </p:stCondLst>
                      <p:childTnLst>
                        <p:par>
                          <p:cTn id="30" fill="hold">
                            <p:stCondLst>
                              <p:cond delay="0"/>
                            </p:stCondLst>
                            <p:childTnLst>
                              <p:par>
                                <p:cTn id="31" presetID="27" presetClass="entr" presetSubtype="0" fill="hold" nodeType="clickEffect">
                                  <p:stCondLst>
                                    <p:cond delay="0"/>
                                  </p:stCondLst>
                                  <p:iterate type="lt">
                                    <p:tmPct val="50000"/>
                                  </p:iterate>
                                  <p:childTnLst>
                                    <p:set>
                                      <p:cBhvr>
                                        <p:cTn id="32" dur="1" fill="hold">
                                          <p:stCondLst>
                                            <p:cond delay="0"/>
                                          </p:stCondLst>
                                        </p:cTn>
                                        <p:tgtEl>
                                          <p:spTgt spid="22534">
                                            <p:txEl>
                                              <p:pRg st="3" end="3"/>
                                            </p:txEl>
                                          </p:spTgt>
                                        </p:tgtEl>
                                        <p:attrNameLst>
                                          <p:attrName>style.visibility</p:attrName>
                                        </p:attrNameLst>
                                      </p:cBhvr>
                                      <p:to>
                                        <p:strVal val="visible"/>
                                      </p:to>
                                    </p:set>
                                    <p:anim calcmode="discrete" valueType="clr">
                                      <p:cBhvr override="childStyle">
                                        <p:cTn id="33" dur="80"/>
                                        <p:tgtEl>
                                          <p:spTgt spid="22534">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4" dur="80"/>
                                        <p:tgtEl>
                                          <p:spTgt spid="22534">
                                            <p:txEl>
                                              <p:pRg st="3" end="3"/>
                                            </p:txEl>
                                          </p:spTgt>
                                        </p:tgtEl>
                                        <p:attrNameLst>
                                          <p:attrName>fillcolor</p:attrName>
                                        </p:attrNameLst>
                                      </p:cBhvr>
                                      <p:tavLst>
                                        <p:tav tm="0">
                                          <p:val>
                                            <p:clrVal>
                                              <a:schemeClr val="accent2"/>
                                            </p:clrVal>
                                          </p:val>
                                        </p:tav>
                                        <p:tav tm="50000">
                                          <p:val>
                                            <p:clrVal>
                                              <a:schemeClr val="hlink"/>
                                            </p:clrVal>
                                          </p:val>
                                        </p:tav>
                                      </p:tavLst>
                                    </p:anim>
                                    <p:set>
                                      <p:cBhvr>
                                        <p:cTn id="35" dur="80"/>
                                        <p:tgtEl>
                                          <p:spTgt spid="22534">
                                            <p:txEl>
                                              <p:pRg st="3" end="3"/>
                                            </p:txEl>
                                          </p:spTgt>
                                        </p:tgtEl>
                                        <p:attrNameLst>
                                          <p:attrName>fill.type</p:attrName>
                                        </p:attrNameLst>
                                      </p:cBhvr>
                                      <p:to>
                                        <p:strVal val="solid"/>
                                      </p:to>
                                    </p:set>
                                  </p:childTnLst>
                                </p:cTn>
                              </p:par>
                              <p:par>
                                <p:cTn id="36" presetID="27" presetClass="entr" presetSubtype="0" fill="hold" nodeType="withEffect">
                                  <p:stCondLst>
                                    <p:cond delay="0"/>
                                  </p:stCondLst>
                                  <p:iterate type="lt">
                                    <p:tmPct val="50000"/>
                                  </p:iterate>
                                  <p:childTnLst>
                                    <p:set>
                                      <p:cBhvr>
                                        <p:cTn id="37" dur="1" fill="hold">
                                          <p:stCondLst>
                                            <p:cond delay="0"/>
                                          </p:stCondLst>
                                        </p:cTn>
                                        <p:tgtEl>
                                          <p:spTgt spid="22534">
                                            <p:txEl>
                                              <p:pRg st="4" end="4"/>
                                            </p:txEl>
                                          </p:spTgt>
                                        </p:tgtEl>
                                        <p:attrNameLst>
                                          <p:attrName>style.visibility</p:attrName>
                                        </p:attrNameLst>
                                      </p:cBhvr>
                                      <p:to>
                                        <p:strVal val="visible"/>
                                      </p:to>
                                    </p:set>
                                    <p:anim calcmode="discrete" valueType="clr">
                                      <p:cBhvr override="childStyle">
                                        <p:cTn id="38" dur="80"/>
                                        <p:tgtEl>
                                          <p:spTgt spid="22534">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9" dur="80"/>
                                        <p:tgtEl>
                                          <p:spTgt spid="22534">
                                            <p:txEl>
                                              <p:pRg st="4" end="4"/>
                                            </p:txEl>
                                          </p:spTgt>
                                        </p:tgtEl>
                                        <p:attrNameLst>
                                          <p:attrName>fillcolor</p:attrName>
                                        </p:attrNameLst>
                                      </p:cBhvr>
                                      <p:tavLst>
                                        <p:tav tm="0">
                                          <p:val>
                                            <p:clrVal>
                                              <a:schemeClr val="accent2"/>
                                            </p:clrVal>
                                          </p:val>
                                        </p:tav>
                                        <p:tav tm="50000">
                                          <p:val>
                                            <p:clrVal>
                                              <a:schemeClr val="hlink"/>
                                            </p:clrVal>
                                          </p:val>
                                        </p:tav>
                                      </p:tavLst>
                                    </p:anim>
                                    <p:set>
                                      <p:cBhvr>
                                        <p:cTn id="40" dur="80"/>
                                        <p:tgtEl>
                                          <p:spTgt spid="22534">
                                            <p:txEl>
                                              <p:pRg st="4" end="4"/>
                                            </p:txEl>
                                          </p:spTgt>
                                        </p:tgtEl>
                                        <p:attrNameLst>
                                          <p:attrName>fill.type</p:attrName>
                                        </p:attrNameLst>
                                      </p:cBhvr>
                                      <p:to>
                                        <p:strVal val="solid"/>
                                      </p:to>
                                    </p:set>
                                  </p:childTnLst>
                                </p:cTn>
                              </p:par>
                            </p:childTnLst>
                          </p:cTn>
                        </p:par>
                      </p:childTnLst>
                    </p:cTn>
                  </p:par>
                  <p:par>
                    <p:cTn id="41" fill="hold">
                      <p:stCondLst>
                        <p:cond delay="indefinite"/>
                      </p:stCondLst>
                      <p:childTnLst>
                        <p:par>
                          <p:cTn id="42" fill="hold">
                            <p:stCondLst>
                              <p:cond delay="0"/>
                            </p:stCondLst>
                            <p:childTnLst>
                              <p:par>
                                <p:cTn id="43" presetID="27" presetClass="entr" presetSubtype="0" fill="hold" nodeType="clickEffect">
                                  <p:stCondLst>
                                    <p:cond delay="0"/>
                                  </p:stCondLst>
                                  <p:iterate type="lt">
                                    <p:tmPct val="50000"/>
                                  </p:iterate>
                                  <p:childTnLst>
                                    <p:set>
                                      <p:cBhvr>
                                        <p:cTn id="44" dur="1" fill="hold">
                                          <p:stCondLst>
                                            <p:cond delay="0"/>
                                          </p:stCondLst>
                                        </p:cTn>
                                        <p:tgtEl>
                                          <p:spTgt spid="22534">
                                            <p:txEl>
                                              <p:pRg st="5" end="5"/>
                                            </p:txEl>
                                          </p:spTgt>
                                        </p:tgtEl>
                                        <p:attrNameLst>
                                          <p:attrName>style.visibility</p:attrName>
                                        </p:attrNameLst>
                                      </p:cBhvr>
                                      <p:to>
                                        <p:strVal val="visible"/>
                                      </p:to>
                                    </p:set>
                                    <p:anim calcmode="discrete" valueType="clr">
                                      <p:cBhvr override="childStyle">
                                        <p:cTn id="45" dur="80"/>
                                        <p:tgtEl>
                                          <p:spTgt spid="22534">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6" dur="80"/>
                                        <p:tgtEl>
                                          <p:spTgt spid="22534">
                                            <p:txEl>
                                              <p:pRg st="5" end="5"/>
                                            </p:txEl>
                                          </p:spTgt>
                                        </p:tgtEl>
                                        <p:attrNameLst>
                                          <p:attrName>fillcolor</p:attrName>
                                        </p:attrNameLst>
                                      </p:cBhvr>
                                      <p:tavLst>
                                        <p:tav tm="0">
                                          <p:val>
                                            <p:clrVal>
                                              <a:schemeClr val="accent2"/>
                                            </p:clrVal>
                                          </p:val>
                                        </p:tav>
                                        <p:tav tm="50000">
                                          <p:val>
                                            <p:clrVal>
                                              <a:schemeClr val="hlink"/>
                                            </p:clrVal>
                                          </p:val>
                                        </p:tav>
                                      </p:tavLst>
                                    </p:anim>
                                    <p:set>
                                      <p:cBhvr>
                                        <p:cTn id="47" dur="80"/>
                                        <p:tgtEl>
                                          <p:spTgt spid="22534">
                                            <p:txEl>
                                              <p:pRg st="5" end="5"/>
                                            </p:txEl>
                                          </p:spTgt>
                                        </p:tgtEl>
                                        <p:attrNameLst>
                                          <p:attrName>fill.type</p:attrName>
                                        </p:attrNameLst>
                                      </p:cBhvr>
                                      <p:to>
                                        <p:strVal val="solid"/>
                                      </p:to>
                                    </p:set>
                                  </p:childTnLst>
                                </p:cTn>
                              </p:par>
                              <p:par>
                                <p:cTn id="48" presetID="27" presetClass="entr" presetSubtype="0" fill="hold" nodeType="withEffect">
                                  <p:stCondLst>
                                    <p:cond delay="0"/>
                                  </p:stCondLst>
                                  <p:iterate type="lt">
                                    <p:tmPct val="50000"/>
                                  </p:iterate>
                                  <p:childTnLst>
                                    <p:set>
                                      <p:cBhvr>
                                        <p:cTn id="49" dur="1" fill="hold">
                                          <p:stCondLst>
                                            <p:cond delay="0"/>
                                          </p:stCondLst>
                                        </p:cTn>
                                        <p:tgtEl>
                                          <p:spTgt spid="22534">
                                            <p:txEl>
                                              <p:pRg st="6" end="6"/>
                                            </p:txEl>
                                          </p:spTgt>
                                        </p:tgtEl>
                                        <p:attrNameLst>
                                          <p:attrName>style.visibility</p:attrName>
                                        </p:attrNameLst>
                                      </p:cBhvr>
                                      <p:to>
                                        <p:strVal val="visible"/>
                                      </p:to>
                                    </p:set>
                                    <p:anim calcmode="discrete" valueType="clr">
                                      <p:cBhvr override="childStyle">
                                        <p:cTn id="50" dur="80"/>
                                        <p:tgtEl>
                                          <p:spTgt spid="22534">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1" dur="80"/>
                                        <p:tgtEl>
                                          <p:spTgt spid="22534">
                                            <p:txEl>
                                              <p:pRg st="6" end="6"/>
                                            </p:txEl>
                                          </p:spTgt>
                                        </p:tgtEl>
                                        <p:attrNameLst>
                                          <p:attrName>fillcolor</p:attrName>
                                        </p:attrNameLst>
                                      </p:cBhvr>
                                      <p:tavLst>
                                        <p:tav tm="0">
                                          <p:val>
                                            <p:clrVal>
                                              <a:schemeClr val="accent2"/>
                                            </p:clrVal>
                                          </p:val>
                                        </p:tav>
                                        <p:tav tm="50000">
                                          <p:val>
                                            <p:clrVal>
                                              <a:schemeClr val="hlink"/>
                                            </p:clrVal>
                                          </p:val>
                                        </p:tav>
                                      </p:tavLst>
                                    </p:anim>
                                    <p:set>
                                      <p:cBhvr>
                                        <p:cTn id="52" dur="80"/>
                                        <p:tgtEl>
                                          <p:spTgt spid="22534">
                                            <p:txEl>
                                              <p:pRg st="6" end="6"/>
                                            </p:txEl>
                                          </p:spTgt>
                                        </p:tgtEl>
                                        <p:attrNameLst>
                                          <p:attrName>fill.type</p:attrName>
                                        </p:attrNameLst>
                                      </p:cBhvr>
                                      <p:to>
                                        <p:strVal val="solid"/>
                                      </p:to>
                                    </p:set>
                                  </p:childTnLst>
                                </p:cTn>
                              </p:par>
                            </p:childTnLst>
                          </p:cTn>
                        </p:par>
                      </p:childTnLst>
                    </p:cTn>
                  </p:par>
                  <p:par>
                    <p:cTn id="53" fill="hold">
                      <p:stCondLst>
                        <p:cond delay="indefinite"/>
                      </p:stCondLst>
                      <p:childTnLst>
                        <p:par>
                          <p:cTn id="54" fill="hold">
                            <p:stCondLst>
                              <p:cond delay="0"/>
                            </p:stCondLst>
                            <p:childTnLst>
                              <p:par>
                                <p:cTn id="55" presetID="27" presetClass="entr" presetSubtype="0" fill="hold" nodeType="clickEffect">
                                  <p:stCondLst>
                                    <p:cond delay="0"/>
                                  </p:stCondLst>
                                  <p:iterate type="lt">
                                    <p:tmPct val="50000"/>
                                  </p:iterate>
                                  <p:childTnLst>
                                    <p:set>
                                      <p:cBhvr>
                                        <p:cTn id="56" dur="1" fill="hold">
                                          <p:stCondLst>
                                            <p:cond delay="0"/>
                                          </p:stCondLst>
                                        </p:cTn>
                                        <p:tgtEl>
                                          <p:spTgt spid="22534">
                                            <p:txEl>
                                              <p:pRg st="7" end="7"/>
                                            </p:txEl>
                                          </p:spTgt>
                                        </p:tgtEl>
                                        <p:attrNameLst>
                                          <p:attrName>style.visibility</p:attrName>
                                        </p:attrNameLst>
                                      </p:cBhvr>
                                      <p:to>
                                        <p:strVal val="visible"/>
                                      </p:to>
                                    </p:set>
                                    <p:anim calcmode="discrete" valueType="clr">
                                      <p:cBhvr override="childStyle">
                                        <p:cTn id="57" dur="80"/>
                                        <p:tgtEl>
                                          <p:spTgt spid="22534">
                                            <p:txEl>
                                              <p:pRg st="7" end="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8" dur="80"/>
                                        <p:tgtEl>
                                          <p:spTgt spid="22534">
                                            <p:txEl>
                                              <p:pRg st="7" end="7"/>
                                            </p:txEl>
                                          </p:spTgt>
                                        </p:tgtEl>
                                        <p:attrNameLst>
                                          <p:attrName>fillcolor</p:attrName>
                                        </p:attrNameLst>
                                      </p:cBhvr>
                                      <p:tavLst>
                                        <p:tav tm="0">
                                          <p:val>
                                            <p:clrVal>
                                              <a:schemeClr val="accent2"/>
                                            </p:clrVal>
                                          </p:val>
                                        </p:tav>
                                        <p:tav tm="50000">
                                          <p:val>
                                            <p:clrVal>
                                              <a:schemeClr val="hlink"/>
                                            </p:clrVal>
                                          </p:val>
                                        </p:tav>
                                      </p:tavLst>
                                    </p:anim>
                                    <p:set>
                                      <p:cBhvr>
                                        <p:cTn id="59" dur="80"/>
                                        <p:tgtEl>
                                          <p:spTgt spid="22534">
                                            <p:txEl>
                                              <p:pRg st="7" end="7"/>
                                            </p:txEl>
                                          </p:spTgt>
                                        </p:tgtEl>
                                        <p:attrNameLst>
                                          <p:attrName>fill.type</p:attrName>
                                        </p:attrNameLst>
                                      </p:cBhvr>
                                      <p:to>
                                        <p:strVal val="solid"/>
                                      </p:to>
                                    </p:set>
                                  </p:childTnLst>
                                </p:cTn>
                              </p:par>
                              <p:par>
                                <p:cTn id="60" presetID="27" presetClass="entr" presetSubtype="0" fill="hold" nodeType="withEffect">
                                  <p:stCondLst>
                                    <p:cond delay="0"/>
                                  </p:stCondLst>
                                  <p:iterate type="lt">
                                    <p:tmPct val="50000"/>
                                  </p:iterate>
                                  <p:childTnLst>
                                    <p:set>
                                      <p:cBhvr>
                                        <p:cTn id="61" dur="1" fill="hold">
                                          <p:stCondLst>
                                            <p:cond delay="0"/>
                                          </p:stCondLst>
                                        </p:cTn>
                                        <p:tgtEl>
                                          <p:spTgt spid="22534">
                                            <p:txEl>
                                              <p:pRg st="8" end="8"/>
                                            </p:txEl>
                                          </p:spTgt>
                                        </p:tgtEl>
                                        <p:attrNameLst>
                                          <p:attrName>style.visibility</p:attrName>
                                        </p:attrNameLst>
                                      </p:cBhvr>
                                      <p:to>
                                        <p:strVal val="visible"/>
                                      </p:to>
                                    </p:set>
                                    <p:anim calcmode="discrete" valueType="clr">
                                      <p:cBhvr override="childStyle">
                                        <p:cTn id="62" dur="80"/>
                                        <p:tgtEl>
                                          <p:spTgt spid="22534">
                                            <p:txEl>
                                              <p:pRg st="8" end="8"/>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63" dur="80"/>
                                        <p:tgtEl>
                                          <p:spTgt spid="22534">
                                            <p:txEl>
                                              <p:pRg st="8" end="8"/>
                                            </p:txEl>
                                          </p:spTgt>
                                        </p:tgtEl>
                                        <p:attrNameLst>
                                          <p:attrName>fillcolor</p:attrName>
                                        </p:attrNameLst>
                                      </p:cBhvr>
                                      <p:tavLst>
                                        <p:tav tm="0">
                                          <p:val>
                                            <p:clrVal>
                                              <a:schemeClr val="accent2"/>
                                            </p:clrVal>
                                          </p:val>
                                        </p:tav>
                                        <p:tav tm="50000">
                                          <p:val>
                                            <p:clrVal>
                                              <a:schemeClr val="hlink"/>
                                            </p:clrVal>
                                          </p:val>
                                        </p:tav>
                                      </p:tavLst>
                                    </p:anim>
                                    <p:set>
                                      <p:cBhvr>
                                        <p:cTn id="64" dur="80"/>
                                        <p:tgtEl>
                                          <p:spTgt spid="22534">
                                            <p:txEl>
                                              <p:pRg st="8" end="8"/>
                                            </p:txEl>
                                          </p:spTgt>
                                        </p:tgtEl>
                                        <p:attrNameLst>
                                          <p:attrName>fill.type</p:attrName>
                                        </p:attrNameLst>
                                      </p:cBhvr>
                                      <p:to>
                                        <p:strVal val="solid"/>
                                      </p:to>
                                    </p:set>
                                  </p:childTnLst>
                                </p:cTn>
                              </p:par>
                            </p:childTnLst>
                          </p:cTn>
                        </p:par>
                      </p:childTnLst>
                    </p:cTn>
                  </p:par>
                  <p:par>
                    <p:cTn id="65" fill="hold">
                      <p:stCondLst>
                        <p:cond delay="indefinite"/>
                      </p:stCondLst>
                      <p:childTnLst>
                        <p:par>
                          <p:cTn id="66" fill="hold">
                            <p:stCondLst>
                              <p:cond delay="0"/>
                            </p:stCondLst>
                            <p:childTnLst>
                              <p:par>
                                <p:cTn id="67" presetID="27" presetClass="entr" presetSubtype="0" fill="hold" nodeType="clickEffect">
                                  <p:stCondLst>
                                    <p:cond delay="0"/>
                                  </p:stCondLst>
                                  <p:iterate type="lt">
                                    <p:tmPct val="50000"/>
                                  </p:iterate>
                                  <p:childTnLst>
                                    <p:set>
                                      <p:cBhvr>
                                        <p:cTn id="68" dur="1" fill="hold">
                                          <p:stCondLst>
                                            <p:cond delay="0"/>
                                          </p:stCondLst>
                                        </p:cTn>
                                        <p:tgtEl>
                                          <p:spTgt spid="22534">
                                            <p:txEl>
                                              <p:pRg st="9" end="9"/>
                                            </p:txEl>
                                          </p:spTgt>
                                        </p:tgtEl>
                                        <p:attrNameLst>
                                          <p:attrName>style.visibility</p:attrName>
                                        </p:attrNameLst>
                                      </p:cBhvr>
                                      <p:to>
                                        <p:strVal val="visible"/>
                                      </p:to>
                                    </p:set>
                                    <p:anim calcmode="discrete" valueType="clr">
                                      <p:cBhvr override="childStyle">
                                        <p:cTn id="69" dur="80"/>
                                        <p:tgtEl>
                                          <p:spTgt spid="22534">
                                            <p:txEl>
                                              <p:pRg st="9" end="9"/>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70" dur="80"/>
                                        <p:tgtEl>
                                          <p:spTgt spid="22534">
                                            <p:txEl>
                                              <p:pRg st="9" end="9"/>
                                            </p:txEl>
                                          </p:spTgt>
                                        </p:tgtEl>
                                        <p:attrNameLst>
                                          <p:attrName>fillcolor</p:attrName>
                                        </p:attrNameLst>
                                      </p:cBhvr>
                                      <p:tavLst>
                                        <p:tav tm="0">
                                          <p:val>
                                            <p:clrVal>
                                              <a:schemeClr val="accent2"/>
                                            </p:clrVal>
                                          </p:val>
                                        </p:tav>
                                        <p:tav tm="50000">
                                          <p:val>
                                            <p:clrVal>
                                              <a:schemeClr val="hlink"/>
                                            </p:clrVal>
                                          </p:val>
                                        </p:tav>
                                      </p:tavLst>
                                    </p:anim>
                                    <p:set>
                                      <p:cBhvr>
                                        <p:cTn id="71" dur="80"/>
                                        <p:tgtEl>
                                          <p:spTgt spid="22534">
                                            <p:txEl>
                                              <p:pRg st="9" end="9"/>
                                            </p:txEl>
                                          </p:spTgt>
                                        </p:tgtEl>
                                        <p:attrNameLst>
                                          <p:attrName>fill.type</p:attrName>
                                        </p:attrNameLst>
                                      </p:cBhvr>
                                      <p:to>
                                        <p:strVal val="solid"/>
                                      </p:to>
                                    </p:set>
                                  </p:childTnLst>
                                </p:cTn>
                              </p:par>
                            </p:childTnLst>
                          </p:cTn>
                        </p:par>
                      </p:childTnLst>
                    </p:cTn>
                  </p:par>
                  <p:par>
                    <p:cTn id="72" fill="hold">
                      <p:stCondLst>
                        <p:cond delay="indefinite"/>
                      </p:stCondLst>
                      <p:childTnLst>
                        <p:par>
                          <p:cTn id="73" fill="hold">
                            <p:stCondLst>
                              <p:cond delay="0"/>
                            </p:stCondLst>
                            <p:childTnLst>
                              <p:par>
                                <p:cTn id="74" presetID="27" presetClass="entr" presetSubtype="0" fill="hold" nodeType="clickEffect">
                                  <p:stCondLst>
                                    <p:cond delay="0"/>
                                  </p:stCondLst>
                                  <p:iterate type="lt">
                                    <p:tmPct val="50000"/>
                                  </p:iterate>
                                  <p:childTnLst>
                                    <p:set>
                                      <p:cBhvr>
                                        <p:cTn id="75" dur="1" fill="hold">
                                          <p:stCondLst>
                                            <p:cond delay="0"/>
                                          </p:stCondLst>
                                        </p:cTn>
                                        <p:tgtEl>
                                          <p:spTgt spid="22534">
                                            <p:txEl>
                                              <p:pRg st="10" end="10"/>
                                            </p:txEl>
                                          </p:spTgt>
                                        </p:tgtEl>
                                        <p:attrNameLst>
                                          <p:attrName>style.visibility</p:attrName>
                                        </p:attrNameLst>
                                      </p:cBhvr>
                                      <p:to>
                                        <p:strVal val="visible"/>
                                      </p:to>
                                    </p:set>
                                    <p:anim calcmode="discrete" valueType="clr">
                                      <p:cBhvr override="childStyle">
                                        <p:cTn id="76" dur="80"/>
                                        <p:tgtEl>
                                          <p:spTgt spid="22534">
                                            <p:txEl>
                                              <p:pRg st="10" end="1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77" dur="80"/>
                                        <p:tgtEl>
                                          <p:spTgt spid="22534">
                                            <p:txEl>
                                              <p:pRg st="10" end="10"/>
                                            </p:txEl>
                                          </p:spTgt>
                                        </p:tgtEl>
                                        <p:attrNameLst>
                                          <p:attrName>fillcolor</p:attrName>
                                        </p:attrNameLst>
                                      </p:cBhvr>
                                      <p:tavLst>
                                        <p:tav tm="0">
                                          <p:val>
                                            <p:clrVal>
                                              <a:schemeClr val="accent2"/>
                                            </p:clrVal>
                                          </p:val>
                                        </p:tav>
                                        <p:tav tm="50000">
                                          <p:val>
                                            <p:clrVal>
                                              <a:schemeClr val="hlink"/>
                                            </p:clrVal>
                                          </p:val>
                                        </p:tav>
                                      </p:tavLst>
                                    </p:anim>
                                    <p:set>
                                      <p:cBhvr>
                                        <p:cTn id="78" dur="80"/>
                                        <p:tgtEl>
                                          <p:spTgt spid="22534">
                                            <p:txEl>
                                              <p:pRg st="10" end="1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3"/>
          <p:cNvSpPr txBox="1">
            <a:spLocks noChangeArrowheads="1"/>
          </p:cNvSpPr>
          <p:nvPr/>
        </p:nvSpPr>
        <p:spPr bwMode="auto">
          <a:xfrm>
            <a:off x="304800" y="533400"/>
            <a:ext cx="8610600" cy="10556736"/>
          </a:xfrm>
          <a:prstGeom prst="rect">
            <a:avLst/>
          </a:prstGeom>
          <a:noFill/>
          <a:ln w="9525">
            <a:noFill/>
            <a:miter lim="800000"/>
            <a:headEnd/>
            <a:tailEnd/>
          </a:ln>
          <a:effectLst/>
        </p:spPr>
        <p:txBody>
          <a:bodyPr>
            <a:spAutoFit/>
          </a:bodyPr>
          <a:lstStyle/>
          <a:p>
            <a:r>
              <a:rPr lang="en-GB" sz="4000" b="1" dirty="0"/>
              <a:t>Elementary event</a:t>
            </a:r>
            <a:r>
              <a:rPr lang="en-GB" sz="4000" dirty="0"/>
              <a:t> If a random experiment is performed is performed, then each of its outcomes is known as elementary event.</a:t>
            </a:r>
            <a:endParaRPr lang="en-US" sz="4000" dirty="0"/>
          </a:p>
          <a:p>
            <a:r>
              <a:rPr lang="en-US" sz="4000" b="1" dirty="0"/>
              <a:t>Sure </a:t>
            </a:r>
            <a:r>
              <a:rPr lang="en-US" sz="4000" b="1" dirty="0" smtClean="0"/>
              <a:t>event</a:t>
            </a:r>
            <a:r>
              <a:rPr lang="en-US" sz="4000" dirty="0" smtClean="0"/>
              <a:t> </a:t>
            </a:r>
            <a:r>
              <a:rPr lang="en-US" sz="4000" dirty="0"/>
              <a:t>Let 'S' be a sample space. If E is a subset of or equal to S then E is called a sure event</a:t>
            </a:r>
            <a:r>
              <a:rPr lang="en-US" sz="4000" dirty="0" smtClean="0"/>
              <a:t>.</a:t>
            </a:r>
          </a:p>
          <a:p>
            <a:r>
              <a:rPr lang="en-US" sz="4000" b="1" dirty="0"/>
              <a:t>Impossible event:</a:t>
            </a:r>
            <a:r>
              <a:rPr lang="en-US" sz="4000" dirty="0"/>
              <a:t> an event is called impossible event if it can never occur whenever the experiment is performed. </a:t>
            </a:r>
            <a:r>
              <a:rPr lang="en-US" sz="4000" dirty="0" err="1"/>
              <a:t>Eg</a:t>
            </a:r>
            <a:r>
              <a:rPr lang="en-US" sz="4000" dirty="0"/>
              <a:t> event getting number 7</a:t>
            </a:r>
          </a:p>
          <a:p>
            <a:r>
              <a:rPr lang="en-US" sz="4000" b="1" dirty="0"/>
              <a:t> </a:t>
            </a:r>
            <a:endParaRPr lang="en-US" sz="4000" dirty="0"/>
          </a:p>
          <a:p>
            <a:endParaRPr lang="en-US" sz="4000" dirty="0"/>
          </a:p>
          <a:p>
            <a:r>
              <a:rPr lang="en-US" sz="4000" dirty="0"/>
              <a:t> </a:t>
            </a:r>
          </a:p>
          <a:p>
            <a:r>
              <a:rPr lang="en-US" sz="4000" dirty="0"/>
              <a:t> </a:t>
            </a:r>
          </a:p>
          <a:p>
            <a:endParaRPr lang="en-US" sz="4000" b="1" u="sng" dirty="0" smtClean="0"/>
          </a:p>
          <a:p>
            <a:endParaRPr lang="en-US" sz="4000" dirty="0"/>
          </a:p>
          <a:p>
            <a:r>
              <a:rPr lang="en-US" sz="4000" b="1" dirty="0"/>
              <a:t> </a:t>
            </a:r>
            <a:endParaRPr lang="en-US" sz="4000" dirty="0"/>
          </a:p>
        </p:txBody>
      </p:sp>
      <p:sp>
        <p:nvSpPr>
          <p:cNvPr id="4" name="Slide Number Placeholder 3"/>
          <p:cNvSpPr>
            <a:spLocks noGrp="1"/>
          </p:cNvSpPr>
          <p:nvPr>
            <p:ph type="sldNum" sz="quarter" idx="12"/>
          </p:nvPr>
        </p:nvSpPr>
        <p:spPr/>
        <p:txBody>
          <a:bodyPr/>
          <a:lstStyle/>
          <a:p>
            <a:fld id="{1EC2A7EB-F137-4D11-8674-AAE6985FB2EB}" type="slidenum">
              <a:rPr lang="en-US" smtClean="0"/>
              <a:pPr/>
              <a:t>17</a:t>
            </a:fld>
            <a:endParaRPr lang="en-US"/>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3"/>
          <p:cNvSpPr txBox="1">
            <a:spLocks noChangeArrowheads="1"/>
          </p:cNvSpPr>
          <p:nvPr/>
        </p:nvSpPr>
        <p:spPr bwMode="auto">
          <a:xfrm>
            <a:off x="304800" y="533400"/>
            <a:ext cx="8610600" cy="6247864"/>
          </a:xfrm>
          <a:prstGeom prst="rect">
            <a:avLst/>
          </a:prstGeom>
          <a:noFill/>
          <a:ln w="9525">
            <a:noFill/>
            <a:miter lim="800000"/>
            <a:headEnd/>
            <a:tailEnd/>
          </a:ln>
          <a:effectLst/>
        </p:spPr>
        <p:txBody>
          <a:bodyPr>
            <a:spAutoFit/>
          </a:bodyPr>
          <a:lstStyle/>
          <a:p>
            <a:r>
              <a:rPr lang="en-US" sz="4000" b="1" dirty="0"/>
              <a:t>Mutually exclusive or disjoint event:</a:t>
            </a:r>
            <a:r>
              <a:rPr lang="en-US" sz="4000" dirty="0"/>
              <a:t> If two or more events can't occur simultaneously, that is no two of them can occur together. </a:t>
            </a:r>
            <a:r>
              <a:rPr lang="en-US" sz="4000" b="1" dirty="0"/>
              <a:t> </a:t>
            </a:r>
            <a:endParaRPr lang="en-US" sz="4000" dirty="0"/>
          </a:p>
          <a:p>
            <a:endParaRPr lang="en-US" sz="4000" dirty="0"/>
          </a:p>
          <a:p>
            <a:r>
              <a:rPr lang="en-US" sz="4000" dirty="0"/>
              <a:t> </a:t>
            </a:r>
          </a:p>
          <a:p>
            <a:r>
              <a:rPr lang="en-US" sz="4000" dirty="0"/>
              <a:t> </a:t>
            </a:r>
          </a:p>
          <a:p>
            <a:endParaRPr lang="en-US" sz="4000" b="1" u="sng" dirty="0" smtClean="0"/>
          </a:p>
          <a:p>
            <a:endParaRPr lang="en-US" sz="4000" dirty="0"/>
          </a:p>
          <a:p>
            <a:r>
              <a:rPr lang="en-US" sz="4000" b="1" dirty="0"/>
              <a:t> </a:t>
            </a:r>
            <a:endParaRPr lang="en-US" sz="4000" dirty="0"/>
          </a:p>
        </p:txBody>
      </p:sp>
      <p:sp>
        <p:nvSpPr>
          <p:cNvPr id="4" name="Slide Number Placeholder 3"/>
          <p:cNvSpPr>
            <a:spLocks noGrp="1"/>
          </p:cNvSpPr>
          <p:nvPr>
            <p:ph type="sldNum" sz="quarter" idx="12"/>
          </p:nvPr>
        </p:nvSpPr>
        <p:spPr/>
        <p:txBody>
          <a:bodyPr/>
          <a:lstStyle/>
          <a:p>
            <a:fld id="{1EC2A7EB-F137-4D11-8674-AAE6985FB2EB}" type="slidenum">
              <a:rPr lang="en-US" smtClean="0"/>
              <a:pPr/>
              <a:t>18</a:t>
            </a:fld>
            <a:endParaRPr lang="en-US"/>
          </a:p>
        </p:txBody>
      </p:sp>
      <p:pic>
        <p:nvPicPr>
          <p:cNvPr id="1026" name="Picture 142" descr="http://www.tutors4you.com/mutuallyexclusiveevents.jpg"/>
          <p:cNvPicPr>
            <a:picLocks noChangeAspect="1" noChangeArrowheads="1"/>
          </p:cNvPicPr>
          <p:nvPr/>
        </p:nvPicPr>
        <p:blipFill>
          <a:blip r:embed="rId2"/>
          <a:srcRect/>
          <a:stretch>
            <a:fillRect/>
          </a:stretch>
        </p:blipFill>
        <p:spPr bwMode="auto">
          <a:xfrm>
            <a:off x="2362200" y="3581400"/>
            <a:ext cx="2132013" cy="130968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3"/>
          <p:cNvSpPr txBox="1">
            <a:spLocks noChangeArrowheads="1"/>
          </p:cNvSpPr>
          <p:nvPr/>
        </p:nvSpPr>
        <p:spPr bwMode="auto">
          <a:xfrm>
            <a:off x="304800" y="533400"/>
            <a:ext cx="8610600" cy="10556736"/>
          </a:xfrm>
          <a:prstGeom prst="rect">
            <a:avLst/>
          </a:prstGeom>
          <a:noFill/>
          <a:ln w="9525">
            <a:noFill/>
            <a:miter lim="800000"/>
            <a:headEnd/>
            <a:tailEnd/>
          </a:ln>
          <a:effectLst/>
        </p:spPr>
        <p:txBody>
          <a:bodyPr>
            <a:spAutoFit/>
          </a:bodyPr>
          <a:lstStyle/>
          <a:p>
            <a:r>
              <a:rPr lang="en-US" sz="4000" b="1" u="sng" dirty="0"/>
              <a:t>Independent or mutually independent events</a:t>
            </a:r>
            <a:r>
              <a:rPr lang="en-US" sz="4000" dirty="0"/>
              <a:t> Two or more events are said to be independent if occurrence or non-occurrence of any of them does not affect the probability of occurrence or non-occurrence of the other event.</a:t>
            </a:r>
          </a:p>
          <a:p>
            <a:r>
              <a:rPr lang="en-US" sz="4000" b="1" dirty="0"/>
              <a:t>Example</a:t>
            </a:r>
            <a:r>
              <a:rPr lang="en-US" sz="4000" dirty="0"/>
              <a:t> When a coin is tossed twice, the event of occurrence of head in the first throw and the event of occurrence of head in the second throw are independent events.</a:t>
            </a:r>
          </a:p>
          <a:p>
            <a:r>
              <a:rPr lang="en-US" sz="4000" b="1" dirty="0"/>
              <a:t> </a:t>
            </a:r>
            <a:endParaRPr lang="en-US" sz="4000" dirty="0"/>
          </a:p>
          <a:p>
            <a:endParaRPr lang="en-US" sz="4000" dirty="0"/>
          </a:p>
          <a:p>
            <a:r>
              <a:rPr lang="en-US" sz="4000" dirty="0"/>
              <a:t> </a:t>
            </a:r>
          </a:p>
          <a:p>
            <a:r>
              <a:rPr lang="en-US" sz="4000" dirty="0"/>
              <a:t> </a:t>
            </a:r>
          </a:p>
          <a:p>
            <a:endParaRPr lang="en-US" sz="4000" b="1" u="sng" dirty="0" smtClean="0"/>
          </a:p>
          <a:p>
            <a:endParaRPr lang="en-US" sz="4000" dirty="0"/>
          </a:p>
          <a:p>
            <a:r>
              <a:rPr lang="en-US" sz="4000" b="1" dirty="0"/>
              <a:t> </a:t>
            </a:r>
            <a:endParaRPr lang="en-US" sz="4000" dirty="0"/>
          </a:p>
        </p:txBody>
      </p:sp>
      <p:sp>
        <p:nvSpPr>
          <p:cNvPr id="4" name="Slide Number Placeholder 3"/>
          <p:cNvSpPr>
            <a:spLocks noGrp="1"/>
          </p:cNvSpPr>
          <p:nvPr>
            <p:ph type="sldNum" sz="quarter" idx="12"/>
          </p:nvPr>
        </p:nvSpPr>
        <p:spPr/>
        <p:txBody>
          <a:bodyPr/>
          <a:lstStyle/>
          <a:p>
            <a:fld id="{1EC2A7EB-F137-4D11-8674-AAE6985FB2EB}" type="slidenum">
              <a:rPr lang="en-US" smtClean="0"/>
              <a:pPr/>
              <a:t>19</a:t>
            </a:fld>
            <a:endParaRPr lang="en-US"/>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p:cNvSpPr>
            <a:spLocks noGrp="1"/>
          </p:cNvSpPr>
          <p:nvPr>
            <p:ph type="title"/>
          </p:nvPr>
        </p:nvSpPr>
        <p:spPr/>
        <p:txBody>
          <a:bodyPr>
            <a:normAutofit/>
          </a:bodyPr>
          <a:lstStyle/>
          <a:p>
            <a:pPr algn="ctr"/>
            <a:r>
              <a:rPr lang="en-US" sz="4400" b="1" dirty="0" smtClean="0">
                <a:solidFill>
                  <a:srgbClr val="FF0000"/>
                </a:solidFill>
              </a:rPr>
              <a:t>Unit - I</a:t>
            </a:r>
            <a:endParaRPr lang="en-US" sz="4400" b="1" dirty="0">
              <a:solidFill>
                <a:srgbClr val="FF0000"/>
              </a:solidFill>
            </a:endParaRPr>
          </a:p>
        </p:txBody>
      </p:sp>
      <p:sp>
        <p:nvSpPr>
          <p:cNvPr id="6" name="Text Placeholder 5"/>
          <p:cNvSpPr>
            <a:spLocks noGrp="1"/>
          </p:cNvSpPr>
          <p:nvPr>
            <p:ph type="body" sz="half" idx="1"/>
          </p:nvPr>
        </p:nvSpPr>
        <p:spPr/>
        <p:txBody>
          <a:bodyPr/>
          <a:lstStyle/>
          <a:p>
            <a:pPr>
              <a:buNone/>
            </a:pPr>
            <a:r>
              <a:rPr lang="en-US" dirty="0" smtClean="0"/>
              <a:t>Lecture 1</a:t>
            </a:r>
            <a:endParaRPr lang="en-US" dirty="0"/>
          </a:p>
        </p:txBody>
      </p:sp>
      <p:sp>
        <p:nvSpPr>
          <p:cNvPr id="7" name="Content Placeholder 6"/>
          <p:cNvSpPr>
            <a:spLocks noGrp="1"/>
          </p:cNvSpPr>
          <p:nvPr>
            <p:ph sz="quarter" idx="2"/>
          </p:nvPr>
        </p:nvSpPr>
        <p:spPr>
          <a:xfrm>
            <a:off x="4648200" y="1981200"/>
            <a:ext cx="4038600" cy="1219200"/>
          </a:xfrm>
        </p:spPr>
        <p:txBody>
          <a:bodyPr>
            <a:noAutofit/>
          </a:bodyPr>
          <a:lstStyle/>
          <a:p>
            <a:pPr>
              <a:buNone/>
            </a:pPr>
            <a:r>
              <a:rPr lang="en-GB" sz="2800" b="1" dirty="0" smtClean="0">
                <a:solidFill>
                  <a:srgbClr val="0070C0"/>
                </a:solidFill>
              </a:rPr>
              <a:t>Over View of Unit - I</a:t>
            </a:r>
          </a:p>
        </p:txBody>
      </p:sp>
      <p:sp>
        <p:nvSpPr>
          <p:cNvPr id="3" name="Slide Number Placeholder 2"/>
          <p:cNvSpPr>
            <a:spLocks noGrp="1"/>
          </p:cNvSpPr>
          <p:nvPr>
            <p:ph type="sldNum" sz="quarter" idx="4294967295"/>
          </p:nvPr>
        </p:nvSpPr>
        <p:spPr>
          <a:xfrm>
            <a:off x="8777288" y="6408738"/>
            <a:ext cx="366712" cy="365125"/>
          </a:xfrm>
        </p:spPr>
        <p:txBody>
          <a:bodyPr/>
          <a:lstStyle/>
          <a:p>
            <a:fld id="{1F6DFB4E-BDCB-4A9F-AC88-619A8A75FF4D}" type="slidenum">
              <a:rPr lang="en-US" smtClean="0"/>
              <a:pPr/>
              <a:t>2</a:t>
            </a:fld>
            <a:endParaRPr lang="en-US" dirty="0"/>
          </a:p>
        </p:txBody>
      </p:sp>
      <p:sp>
        <p:nvSpPr>
          <p:cNvPr id="9" name="Notched Right Arrow 8"/>
          <p:cNvSpPr/>
          <p:nvPr/>
        </p:nvSpPr>
        <p:spPr>
          <a:xfrm>
            <a:off x="3048000" y="2133600"/>
            <a:ext cx="1143000" cy="22860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11"/>
                                        </p:tgtEl>
                                        <p:attrNameLst>
                                          <p:attrName>style.visibility</p:attrName>
                                        </p:attrNameLst>
                                      </p:cBhvr>
                                      <p:to>
                                        <p:strVal val="visible"/>
                                      </p:to>
                                    </p:set>
                                    <p:anim calcmode="discrete" valueType="clr">
                                      <p:cBhvr override="childStyle">
                                        <p:cTn id="7" dur="80"/>
                                        <p:tgtEl>
                                          <p:spTgt spid="11"/>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1"/>
                                        </p:tgtEl>
                                        <p:attrNameLst>
                                          <p:attrName>fillcolor</p:attrName>
                                        </p:attrNameLst>
                                      </p:cBhvr>
                                      <p:tavLst>
                                        <p:tav tm="0">
                                          <p:val>
                                            <p:clrVal>
                                              <a:schemeClr val="accent2"/>
                                            </p:clrVal>
                                          </p:val>
                                        </p:tav>
                                        <p:tav tm="50000">
                                          <p:val>
                                            <p:clrVal>
                                              <a:schemeClr val="hlink"/>
                                            </p:clrVal>
                                          </p:val>
                                        </p:tav>
                                      </p:tavLst>
                                    </p:anim>
                                    <p:set>
                                      <p:cBhvr>
                                        <p:cTn id="9" dur="80"/>
                                        <p:tgtEl>
                                          <p:spTgt spid="11"/>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6">
                                            <p:txEl>
                                              <p:pRg st="0" end="0"/>
                                            </p:txEl>
                                          </p:spTgt>
                                        </p:tgtEl>
                                        <p:attrNameLst>
                                          <p:attrName>style.visibility</p:attrName>
                                        </p:attrNameLst>
                                      </p:cBhvr>
                                      <p:to>
                                        <p:strVal val="visible"/>
                                      </p:to>
                                    </p:set>
                                    <p:anim calcmode="discrete" valueType="clr">
                                      <p:cBhvr override="childStyle">
                                        <p:cTn id="14" dur="80"/>
                                        <p:tgtEl>
                                          <p:spTgt spid="6">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6">
                                            <p:txEl>
                                              <p:pRg st="0" end="0"/>
                                            </p:txEl>
                                          </p:spTgt>
                                        </p:tgtEl>
                                        <p:attrNameLst>
                                          <p:attrName>fillcolor</p:attrName>
                                        </p:attrNameLst>
                                      </p:cBhvr>
                                      <p:tavLst>
                                        <p:tav tm="0">
                                          <p:val>
                                            <p:clrVal>
                                              <a:schemeClr val="accent2"/>
                                            </p:clrVal>
                                          </p:val>
                                        </p:tav>
                                        <p:tav tm="50000">
                                          <p:val>
                                            <p:clrVal>
                                              <a:schemeClr val="hlink"/>
                                            </p:clrVal>
                                          </p:val>
                                        </p:tav>
                                      </p:tavLst>
                                    </p:anim>
                                    <p:set>
                                      <p:cBhvr>
                                        <p:cTn id="16" dur="80"/>
                                        <p:tgtEl>
                                          <p:spTgt spid="6">
                                            <p:txEl>
                                              <p:pRg st="0" end="0"/>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7" presetClass="entr" presetSubtype="0" fill="hold" nodeType="clickEffect">
                                  <p:stCondLst>
                                    <p:cond delay="0"/>
                                  </p:stCondLst>
                                  <p:iterate type="lt">
                                    <p:tmPct val="50000"/>
                                  </p:iterate>
                                  <p:childTnLst>
                                    <p:set>
                                      <p:cBhvr>
                                        <p:cTn id="26" dur="1" fill="hold">
                                          <p:stCondLst>
                                            <p:cond delay="0"/>
                                          </p:stCondLst>
                                        </p:cTn>
                                        <p:tgtEl>
                                          <p:spTgt spid="7">
                                            <p:txEl>
                                              <p:pRg st="0" end="0"/>
                                            </p:txEl>
                                          </p:spTgt>
                                        </p:tgtEl>
                                        <p:attrNameLst>
                                          <p:attrName>style.visibility</p:attrName>
                                        </p:attrNameLst>
                                      </p:cBhvr>
                                      <p:to>
                                        <p:strVal val="visible"/>
                                      </p:to>
                                    </p:set>
                                    <p:anim calcmode="discrete" valueType="clr">
                                      <p:cBhvr override="childStyle">
                                        <p:cTn id="27" dur="80"/>
                                        <p:tgtEl>
                                          <p:spTgt spid="7">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8" dur="80"/>
                                        <p:tgtEl>
                                          <p:spTgt spid="7">
                                            <p:txEl>
                                              <p:pRg st="0" end="0"/>
                                            </p:txEl>
                                          </p:spTgt>
                                        </p:tgtEl>
                                        <p:attrNameLst>
                                          <p:attrName>fillcolor</p:attrName>
                                        </p:attrNameLst>
                                      </p:cBhvr>
                                      <p:tavLst>
                                        <p:tav tm="0">
                                          <p:val>
                                            <p:clrVal>
                                              <a:schemeClr val="accent2"/>
                                            </p:clrVal>
                                          </p:val>
                                        </p:tav>
                                        <p:tav tm="50000">
                                          <p:val>
                                            <p:clrVal>
                                              <a:schemeClr val="hlink"/>
                                            </p:clrVal>
                                          </p:val>
                                        </p:tav>
                                      </p:tavLst>
                                    </p:anim>
                                    <p:set>
                                      <p:cBhvr>
                                        <p:cTn id="29" dur="80"/>
                                        <p:tgtEl>
                                          <p:spTgt spid="7">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3"/>
          <p:cNvSpPr txBox="1">
            <a:spLocks noChangeArrowheads="1"/>
          </p:cNvSpPr>
          <p:nvPr/>
        </p:nvSpPr>
        <p:spPr bwMode="auto">
          <a:xfrm>
            <a:off x="304800" y="533400"/>
            <a:ext cx="8610600" cy="5016758"/>
          </a:xfrm>
          <a:prstGeom prst="rect">
            <a:avLst/>
          </a:prstGeom>
          <a:noFill/>
          <a:ln w="9525">
            <a:noFill/>
            <a:miter lim="800000"/>
            <a:headEnd/>
            <a:tailEnd/>
          </a:ln>
          <a:effectLst/>
        </p:spPr>
        <p:txBody>
          <a:bodyPr>
            <a:spAutoFit/>
          </a:bodyPr>
          <a:lstStyle/>
          <a:p>
            <a:r>
              <a:rPr lang="en-US" sz="4000" b="1" u="sng" dirty="0"/>
              <a:t>Difference between mutually exclusive an mutually independent events</a:t>
            </a:r>
            <a:r>
              <a:rPr lang="en-US" sz="4000" dirty="0"/>
              <a:t> Mutually exclusiveness id used when the events are taken from the same experiment, where as independence is used when the events are taken from different experiments.</a:t>
            </a:r>
          </a:p>
          <a:p>
            <a:endParaRPr lang="en-US" sz="4000" dirty="0"/>
          </a:p>
          <a:p>
            <a:r>
              <a:rPr lang="en-US" sz="4000" b="1" dirty="0"/>
              <a:t> </a:t>
            </a:r>
            <a:endParaRPr lang="en-US" sz="4000" dirty="0"/>
          </a:p>
        </p:txBody>
      </p:sp>
      <p:sp>
        <p:nvSpPr>
          <p:cNvPr id="4" name="Slide Number Placeholder 3"/>
          <p:cNvSpPr>
            <a:spLocks noGrp="1"/>
          </p:cNvSpPr>
          <p:nvPr>
            <p:ph type="sldNum" sz="quarter" idx="12"/>
          </p:nvPr>
        </p:nvSpPr>
        <p:spPr/>
        <p:txBody>
          <a:bodyPr/>
          <a:lstStyle/>
          <a:p>
            <a:fld id="{1EC2A7EB-F137-4D11-8674-AAE6985FB2EB}" type="slidenum">
              <a:rPr lang="en-US" smtClean="0"/>
              <a:pPr/>
              <a:t>20</a:t>
            </a:fld>
            <a:endParaRPr lang="en-US"/>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3"/>
          <p:cNvSpPr txBox="1">
            <a:spLocks noChangeArrowheads="1"/>
          </p:cNvSpPr>
          <p:nvPr/>
        </p:nvSpPr>
        <p:spPr bwMode="auto">
          <a:xfrm>
            <a:off x="304800" y="533400"/>
            <a:ext cx="8610600" cy="5016758"/>
          </a:xfrm>
          <a:prstGeom prst="rect">
            <a:avLst/>
          </a:prstGeom>
          <a:noFill/>
          <a:ln w="9525">
            <a:noFill/>
            <a:miter lim="800000"/>
            <a:headEnd/>
            <a:tailEnd/>
          </a:ln>
          <a:effectLst/>
        </p:spPr>
        <p:txBody>
          <a:bodyPr>
            <a:spAutoFit/>
          </a:bodyPr>
          <a:lstStyle/>
          <a:p>
            <a:r>
              <a:rPr lang="en-GB" sz="4000" b="1" u="sng" dirty="0"/>
              <a:t>Equally likely event</a:t>
            </a:r>
            <a:r>
              <a:rPr lang="en-GB" sz="4000" b="1" dirty="0"/>
              <a:t>  </a:t>
            </a:r>
            <a:r>
              <a:rPr lang="en-US" sz="4000" dirty="0"/>
              <a:t>Events are said to be equally likely, if we have no reason to believe that one is more likely to occur than the other.</a:t>
            </a:r>
          </a:p>
          <a:p>
            <a:r>
              <a:rPr lang="en-US" sz="4000" b="1" dirty="0"/>
              <a:t>Example</a:t>
            </a:r>
            <a:r>
              <a:rPr lang="en-US" sz="4000" dirty="0"/>
              <a:t> When a dice is thrown, all the six faces {1,2,3,4,5,6} are equally likely to come up</a:t>
            </a:r>
          </a:p>
          <a:p>
            <a:r>
              <a:rPr lang="en-US" sz="4000" b="1" dirty="0"/>
              <a:t> </a:t>
            </a:r>
            <a:endParaRPr lang="en-US" sz="4000" dirty="0"/>
          </a:p>
        </p:txBody>
      </p:sp>
      <p:sp>
        <p:nvSpPr>
          <p:cNvPr id="4" name="Slide Number Placeholder 3"/>
          <p:cNvSpPr>
            <a:spLocks noGrp="1"/>
          </p:cNvSpPr>
          <p:nvPr>
            <p:ph type="sldNum" sz="quarter" idx="12"/>
          </p:nvPr>
        </p:nvSpPr>
        <p:spPr/>
        <p:txBody>
          <a:bodyPr/>
          <a:lstStyle/>
          <a:p>
            <a:fld id="{1EC2A7EB-F137-4D11-8674-AAE6985FB2EB}" type="slidenum">
              <a:rPr lang="en-US" smtClean="0"/>
              <a:pPr/>
              <a:t>21</a:t>
            </a:fld>
            <a:endParaRPr lang="en-US"/>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3"/>
          <p:cNvSpPr txBox="1">
            <a:spLocks noChangeArrowheads="1"/>
          </p:cNvSpPr>
          <p:nvPr/>
        </p:nvSpPr>
        <p:spPr bwMode="auto">
          <a:xfrm>
            <a:off x="304800" y="533400"/>
            <a:ext cx="8610600" cy="3170099"/>
          </a:xfrm>
          <a:prstGeom prst="rect">
            <a:avLst/>
          </a:prstGeom>
          <a:noFill/>
          <a:ln w="9525">
            <a:noFill/>
            <a:miter lim="800000"/>
            <a:headEnd/>
            <a:tailEnd/>
          </a:ln>
          <a:effectLst/>
        </p:spPr>
        <p:txBody>
          <a:bodyPr>
            <a:spAutoFit/>
          </a:bodyPr>
          <a:lstStyle/>
          <a:p>
            <a:r>
              <a:rPr lang="en-US" sz="4000" b="1" u="sng" dirty="0"/>
              <a:t>Exhaustive events</a:t>
            </a:r>
            <a:r>
              <a:rPr lang="en-US" sz="4000" dirty="0"/>
              <a:t> When every possible out come of an experiment is considered.</a:t>
            </a:r>
          </a:p>
          <a:p>
            <a:r>
              <a:rPr lang="en-US" sz="4000" b="1" dirty="0"/>
              <a:t>Example</a:t>
            </a:r>
            <a:r>
              <a:rPr lang="en-US" sz="4000" dirty="0"/>
              <a:t> A dice is thrown, cases 1,2,3,4,5,6 forms an exhaustive set of events.</a:t>
            </a:r>
          </a:p>
          <a:p>
            <a:r>
              <a:rPr lang="en-US" sz="4000" b="1" dirty="0"/>
              <a:t> </a:t>
            </a:r>
            <a:endParaRPr lang="en-US" sz="4000" dirty="0"/>
          </a:p>
        </p:txBody>
      </p:sp>
      <p:sp>
        <p:nvSpPr>
          <p:cNvPr id="4" name="Slide Number Placeholder 3"/>
          <p:cNvSpPr>
            <a:spLocks noGrp="1"/>
          </p:cNvSpPr>
          <p:nvPr>
            <p:ph type="sldNum" sz="quarter" idx="12"/>
          </p:nvPr>
        </p:nvSpPr>
        <p:spPr/>
        <p:txBody>
          <a:bodyPr/>
          <a:lstStyle/>
          <a:p>
            <a:fld id="{1EC2A7EB-F137-4D11-8674-AAE6985FB2EB}" type="slidenum">
              <a:rPr lang="en-US" smtClean="0"/>
              <a:pPr/>
              <a:t>22</a:t>
            </a:fld>
            <a:endParaRPr lang="en-US"/>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noGrp="1"/>
          </p:cNvSpPr>
          <p:nvPr>
            <p:ph type="title"/>
          </p:nvPr>
        </p:nvSpPr>
        <p:spPr>
          <a:prstGeom prst="rect">
            <a:avLst/>
          </a:prstGeom>
        </p:spPr>
        <p:txBody>
          <a:bodyPr vert="horz"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rgbClr val="FF0000"/>
                </a:solidFill>
                <a:effectLst>
                  <a:outerShdw blurRad="31750" dist="25400" dir="5400000" algn="tl" rotWithShape="0">
                    <a:srgbClr val="000000">
                      <a:alpha val="25000"/>
                    </a:srgbClr>
                  </a:outerShdw>
                </a:effectLst>
                <a:uLnTx/>
                <a:uFillTx/>
                <a:latin typeface="+mj-lt"/>
                <a:ea typeface="+mj-ea"/>
                <a:cs typeface="+mj-cs"/>
              </a:rPr>
              <a:t>Unit - I</a:t>
            </a:r>
            <a:endParaRPr kumimoji="0" lang="en-US" sz="4400" b="1" i="0" u="none" strike="noStrike" kern="1200" cap="none" spc="0" normalizeH="0" baseline="0" noProof="0" dirty="0">
              <a:ln>
                <a:noFill/>
              </a:ln>
              <a:solidFill>
                <a:srgbClr val="FF0000"/>
              </a:solidFill>
              <a:effectLst>
                <a:outerShdw blurRad="31750" dist="25400" dir="5400000" algn="tl" rotWithShape="0">
                  <a:srgbClr val="000000">
                    <a:alpha val="25000"/>
                  </a:srgbClr>
                </a:outerShdw>
              </a:effectLst>
              <a:uLnTx/>
              <a:uFillTx/>
              <a:latin typeface="+mj-lt"/>
              <a:ea typeface="+mj-ea"/>
              <a:cs typeface="+mj-cs"/>
            </a:endParaRPr>
          </a:p>
        </p:txBody>
      </p:sp>
      <p:sp>
        <p:nvSpPr>
          <p:cNvPr id="4" name="Slide Number Placeholder 3"/>
          <p:cNvSpPr>
            <a:spLocks noGrp="1"/>
          </p:cNvSpPr>
          <p:nvPr>
            <p:ph type="sldNum" sz="quarter" idx="12"/>
          </p:nvPr>
        </p:nvSpPr>
        <p:spPr/>
        <p:txBody>
          <a:bodyPr/>
          <a:lstStyle/>
          <a:p>
            <a:fld id="{1EC2A7EB-F137-4D11-8674-AAE6985FB2EB}" type="slidenum">
              <a:rPr lang="en-US" smtClean="0"/>
              <a:pPr/>
              <a:t>23</a:t>
            </a:fld>
            <a:endParaRPr lang="en-US"/>
          </a:p>
        </p:txBody>
      </p:sp>
      <p:sp>
        <p:nvSpPr>
          <p:cNvPr id="6" name="Text Placeholder 5"/>
          <p:cNvSpPr txBox="1">
            <a:spLocks noGrp="1"/>
          </p:cNvSpPr>
          <p:nvPr>
            <p:ph sz="quarter" idx="1"/>
          </p:nvPr>
        </p:nvSpPr>
        <p:spPr>
          <a:prstGeom prst="rect">
            <a:avLst/>
          </a:prstGeom>
        </p:spPr>
        <p:txBody>
          <a:bodyPr vert="horz">
            <a:normAutofit/>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Lecture</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Notched Right Arrow 6"/>
          <p:cNvSpPr/>
          <p:nvPr/>
        </p:nvSpPr>
        <p:spPr>
          <a:xfrm>
            <a:off x="2895600" y="1524000"/>
            <a:ext cx="1143000" cy="30480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3"/>
          <p:cNvSpPr txBox="1">
            <a:spLocks/>
          </p:cNvSpPr>
          <p:nvPr/>
        </p:nvSpPr>
        <p:spPr>
          <a:xfrm>
            <a:off x="4724400" y="1371600"/>
            <a:ext cx="4419600" cy="1676400"/>
          </a:xfrm>
          <a:prstGeom prst="rect">
            <a:avLst/>
          </a:prstGeom>
        </p:spPr>
        <p:txBody>
          <a:bodyPr>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rgbClr val="7030A0"/>
                </a:solidFill>
                <a:effectLst/>
                <a:uLnTx/>
                <a:uFillTx/>
                <a:latin typeface="+mn-lt"/>
                <a:ea typeface="+mn-ea"/>
                <a:cs typeface="+mn-cs"/>
              </a:rPr>
              <a:t>    </a:t>
            </a:r>
            <a:r>
              <a:rPr kumimoji="0" lang="en-GB" sz="2800" b="1" i="0" u="none" strike="noStrike" kern="1200" cap="none" spc="0" normalizeH="0" baseline="0" noProof="0" dirty="0" smtClean="0">
                <a:ln>
                  <a:noFill/>
                </a:ln>
                <a:solidFill>
                  <a:srgbClr val="0070C0"/>
                </a:solidFill>
                <a:effectLst/>
                <a:uLnTx/>
                <a:uFillTx/>
                <a:latin typeface="+mn-lt"/>
                <a:ea typeface="+mn-ea"/>
                <a:cs typeface="+mn-cs"/>
              </a:rPr>
              <a:t>Probability</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2800" b="0" i="0" u="none" strike="noStrike" kern="1200" cap="none" spc="0" normalizeH="0" baseline="0" noProof="0" dirty="0" smtClean="0">
                <a:ln>
                  <a:noFill/>
                </a:ln>
                <a:solidFill>
                  <a:srgbClr val="7030A0"/>
                </a:solidFill>
                <a:effectLst/>
                <a:uLnTx/>
                <a:uFillTx/>
                <a:latin typeface="+mn-lt"/>
                <a:ea typeface="+mn-ea"/>
                <a:cs typeface="+mn-cs"/>
              </a:rPr>
              <a:t>Classical definition of Probability</a:t>
            </a:r>
            <a:endParaRPr kumimoji="0" lang="en-US" sz="2800" b="0" i="0" u="none" strike="noStrike" kern="1200" cap="none" spc="0" normalizeH="0" baseline="0" noProof="0" dirty="0">
              <a:ln>
                <a:noFill/>
              </a:ln>
              <a:solidFill>
                <a:srgbClr val="7030A0"/>
              </a:solidFill>
              <a:effectLst/>
              <a:uLnTx/>
              <a:uFillTx/>
              <a:latin typeface="+mn-lt"/>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5"/>
                                        </p:tgtEl>
                                        <p:attrNameLst>
                                          <p:attrName>style.visibility</p:attrName>
                                        </p:attrNameLst>
                                      </p:cBhvr>
                                      <p:to>
                                        <p:strVal val="visible"/>
                                      </p:to>
                                    </p:set>
                                    <p:anim calcmode="discrete" valueType="clr">
                                      <p:cBhvr override="childStyle">
                                        <p:cTn id="7" dur="80"/>
                                        <p:tgtEl>
                                          <p:spTgt spid="5"/>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5"/>
                                        </p:tgtEl>
                                        <p:attrNameLst>
                                          <p:attrName>fillcolor</p:attrName>
                                        </p:attrNameLst>
                                      </p:cBhvr>
                                      <p:tavLst>
                                        <p:tav tm="0">
                                          <p:val>
                                            <p:clrVal>
                                              <a:schemeClr val="accent2"/>
                                            </p:clrVal>
                                          </p:val>
                                        </p:tav>
                                        <p:tav tm="50000">
                                          <p:val>
                                            <p:clrVal>
                                              <a:schemeClr val="hlink"/>
                                            </p:clrVal>
                                          </p:val>
                                        </p:tav>
                                      </p:tavLst>
                                    </p:anim>
                                    <p:set>
                                      <p:cBhvr>
                                        <p:cTn id="9" dur="80"/>
                                        <p:tgtEl>
                                          <p:spTgt spid="5"/>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6">
                                            <p:txEl>
                                              <p:pRg st="0" end="0"/>
                                            </p:txEl>
                                          </p:spTgt>
                                        </p:tgtEl>
                                        <p:attrNameLst>
                                          <p:attrName>style.visibility</p:attrName>
                                        </p:attrNameLst>
                                      </p:cBhvr>
                                      <p:to>
                                        <p:strVal val="visible"/>
                                      </p:to>
                                    </p:set>
                                    <p:anim calcmode="discrete" valueType="clr">
                                      <p:cBhvr override="childStyle">
                                        <p:cTn id="14" dur="80"/>
                                        <p:tgtEl>
                                          <p:spTgt spid="6">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6">
                                            <p:txEl>
                                              <p:pRg st="0" end="0"/>
                                            </p:txEl>
                                          </p:spTgt>
                                        </p:tgtEl>
                                        <p:attrNameLst>
                                          <p:attrName>fillcolor</p:attrName>
                                        </p:attrNameLst>
                                      </p:cBhvr>
                                      <p:tavLst>
                                        <p:tav tm="0">
                                          <p:val>
                                            <p:clrVal>
                                              <a:schemeClr val="accent2"/>
                                            </p:clrVal>
                                          </p:val>
                                        </p:tav>
                                        <p:tav tm="50000">
                                          <p:val>
                                            <p:clrVal>
                                              <a:schemeClr val="hlink"/>
                                            </p:clrVal>
                                          </p:val>
                                        </p:tav>
                                      </p:tavLst>
                                    </p:anim>
                                    <p:set>
                                      <p:cBhvr>
                                        <p:cTn id="16" dur="80"/>
                                        <p:tgtEl>
                                          <p:spTgt spid="6">
                                            <p:txEl>
                                              <p:pRg st="0" end="0"/>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7" presetClass="entr" presetSubtype="0" fill="hold" nodeType="clickEffect">
                                  <p:stCondLst>
                                    <p:cond delay="0"/>
                                  </p:stCondLst>
                                  <p:iterate type="lt">
                                    <p:tmPct val="50000"/>
                                  </p:iterate>
                                  <p:childTnLst>
                                    <p:set>
                                      <p:cBhvr>
                                        <p:cTn id="26" dur="1" fill="hold">
                                          <p:stCondLst>
                                            <p:cond delay="0"/>
                                          </p:stCondLst>
                                        </p:cTn>
                                        <p:tgtEl>
                                          <p:spTgt spid="8">
                                            <p:txEl>
                                              <p:pRg st="0" end="0"/>
                                            </p:txEl>
                                          </p:spTgt>
                                        </p:tgtEl>
                                        <p:attrNameLst>
                                          <p:attrName>style.visibility</p:attrName>
                                        </p:attrNameLst>
                                      </p:cBhvr>
                                      <p:to>
                                        <p:strVal val="visible"/>
                                      </p:to>
                                    </p:set>
                                    <p:anim calcmode="discrete" valueType="clr">
                                      <p:cBhvr override="childStyle">
                                        <p:cTn id="27" dur="80"/>
                                        <p:tgtEl>
                                          <p:spTgt spid="8">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8" dur="80"/>
                                        <p:tgtEl>
                                          <p:spTgt spid="8">
                                            <p:txEl>
                                              <p:pRg st="0" end="0"/>
                                            </p:txEl>
                                          </p:spTgt>
                                        </p:tgtEl>
                                        <p:attrNameLst>
                                          <p:attrName>fillcolor</p:attrName>
                                        </p:attrNameLst>
                                      </p:cBhvr>
                                      <p:tavLst>
                                        <p:tav tm="0">
                                          <p:val>
                                            <p:clrVal>
                                              <a:schemeClr val="accent2"/>
                                            </p:clrVal>
                                          </p:val>
                                        </p:tav>
                                        <p:tav tm="50000">
                                          <p:val>
                                            <p:clrVal>
                                              <a:schemeClr val="hlink"/>
                                            </p:clrVal>
                                          </p:val>
                                        </p:tav>
                                      </p:tavLst>
                                    </p:anim>
                                    <p:set>
                                      <p:cBhvr>
                                        <p:cTn id="29" dur="80"/>
                                        <p:tgtEl>
                                          <p:spTgt spid="8">
                                            <p:txEl>
                                              <p:pRg st="0" end="0"/>
                                            </p:txEl>
                                          </p:spTgt>
                                        </p:tgtEl>
                                        <p:attrNameLst>
                                          <p:attrName>fill.type</p:attrName>
                                        </p:attrNameLst>
                                      </p:cBhvr>
                                      <p:to>
                                        <p:strVal val="solid"/>
                                      </p:to>
                                    </p:set>
                                  </p:childTnLst>
                                </p:cTn>
                              </p:par>
                            </p:childTnLst>
                          </p:cTn>
                        </p:par>
                      </p:childTnLst>
                    </p:cTn>
                  </p:par>
                  <p:par>
                    <p:cTn id="30" fill="hold">
                      <p:stCondLst>
                        <p:cond delay="indefinite"/>
                      </p:stCondLst>
                      <p:childTnLst>
                        <p:par>
                          <p:cTn id="31" fill="hold">
                            <p:stCondLst>
                              <p:cond delay="0"/>
                            </p:stCondLst>
                            <p:childTnLst>
                              <p:par>
                                <p:cTn id="32" presetID="27" presetClass="entr" presetSubtype="0" fill="hold" nodeType="clickEffect">
                                  <p:stCondLst>
                                    <p:cond delay="0"/>
                                  </p:stCondLst>
                                  <p:iterate type="lt">
                                    <p:tmPct val="50000"/>
                                  </p:iterate>
                                  <p:childTnLst>
                                    <p:set>
                                      <p:cBhvr>
                                        <p:cTn id="33" dur="1" fill="hold">
                                          <p:stCondLst>
                                            <p:cond delay="0"/>
                                          </p:stCondLst>
                                        </p:cTn>
                                        <p:tgtEl>
                                          <p:spTgt spid="8">
                                            <p:txEl>
                                              <p:pRg st="1" end="1"/>
                                            </p:txEl>
                                          </p:spTgt>
                                        </p:tgtEl>
                                        <p:attrNameLst>
                                          <p:attrName>style.visibility</p:attrName>
                                        </p:attrNameLst>
                                      </p:cBhvr>
                                      <p:to>
                                        <p:strVal val="visible"/>
                                      </p:to>
                                    </p:set>
                                    <p:anim calcmode="discrete" valueType="clr">
                                      <p:cBhvr override="childStyle">
                                        <p:cTn id="34" dur="80"/>
                                        <p:tgtEl>
                                          <p:spTgt spid="8">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5" dur="80"/>
                                        <p:tgtEl>
                                          <p:spTgt spid="8">
                                            <p:txEl>
                                              <p:pRg st="1" end="1"/>
                                            </p:txEl>
                                          </p:spTgt>
                                        </p:tgtEl>
                                        <p:attrNameLst>
                                          <p:attrName>fillcolor</p:attrName>
                                        </p:attrNameLst>
                                      </p:cBhvr>
                                      <p:tavLst>
                                        <p:tav tm="0">
                                          <p:val>
                                            <p:clrVal>
                                              <a:schemeClr val="accent2"/>
                                            </p:clrVal>
                                          </p:val>
                                        </p:tav>
                                        <p:tav tm="50000">
                                          <p:val>
                                            <p:clrVal>
                                              <a:schemeClr val="hlink"/>
                                            </p:clrVal>
                                          </p:val>
                                        </p:tav>
                                      </p:tavLst>
                                    </p:anim>
                                    <p:set>
                                      <p:cBhvr>
                                        <p:cTn id="36" dur="80"/>
                                        <p:tgtEl>
                                          <p:spTgt spid="8">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dirty="0" smtClean="0"/>
              <a:t>The AND Rule of Probability</a:t>
            </a:r>
          </a:p>
        </p:txBody>
      </p:sp>
      <p:sp>
        <p:nvSpPr>
          <p:cNvPr id="4" name="Slide Number Placeholder 3"/>
          <p:cNvSpPr>
            <a:spLocks noGrp="1"/>
          </p:cNvSpPr>
          <p:nvPr>
            <p:ph type="sldNum" sz="quarter" idx="12"/>
          </p:nvPr>
        </p:nvSpPr>
        <p:spPr/>
        <p:txBody>
          <a:bodyPr/>
          <a:lstStyle/>
          <a:p>
            <a:fld id="{1EC2A7EB-F137-4D11-8674-AAE6985FB2EB}" type="slidenum">
              <a:rPr lang="en-US" smtClean="0"/>
              <a:pPr/>
              <a:t>24</a:t>
            </a:fld>
            <a:endParaRPr lang="en-US"/>
          </a:p>
        </p:txBody>
      </p:sp>
      <p:sp>
        <p:nvSpPr>
          <p:cNvPr id="7171" name="Rectangle 3"/>
          <p:cNvSpPr>
            <a:spLocks noGrp="1" noChangeArrowheads="1"/>
          </p:cNvSpPr>
          <p:nvPr>
            <p:ph sz="quarter" idx="1"/>
          </p:nvPr>
        </p:nvSpPr>
        <p:spPr>
          <a:xfrm>
            <a:off x="457200" y="1600200"/>
            <a:ext cx="8229600" cy="5257800"/>
          </a:xfrm>
        </p:spPr>
        <p:txBody>
          <a:bodyPr/>
          <a:lstStyle/>
          <a:p>
            <a:pPr eaLnBrk="1" hangingPunct="1">
              <a:lnSpc>
                <a:spcPct val="80000"/>
              </a:lnSpc>
            </a:pPr>
            <a:r>
              <a:rPr lang="en-US" sz="2400" dirty="0" smtClean="0"/>
              <a:t>The probability of 2 independent events both happening is the product of their individual probabilities.</a:t>
            </a:r>
          </a:p>
          <a:p>
            <a:pPr eaLnBrk="1" hangingPunct="1">
              <a:lnSpc>
                <a:spcPct val="80000"/>
              </a:lnSpc>
            </a:pPr>
            <a:r>
              <a:rPr lang="en-US" sz="2400" dirty="0" smtClean="0"/>
              <a:t>Called the AND rule because “this event happens AND that event happens”.</a:t>
            </a:r>
          </a:p>
          <a:p>
            <a:pPr eaLnBrk="1" hangingPunct="1">
              <a:lnSpc>
                <a:spcPct val="80000"/>
              </a:lnSpc>
            </a:pPr>
            <a:r>
              <a:rPr lang="en-US" sz="2400" dirty="0" smtClean="0"/>
              <a:t>For example, what is the probability of rolling a 2 on one die and a 2 on a second die?  For each event, the probability is 1/6, so the probability of both happening is 1/6 x 1/6 = 1/36.</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7170"/>
                                        </p:tgtEl>
                                        <p:attrNameLst>
                                          <p:attrName>style.visibility</p:attrName>
                                        </p:attrNameLst>
                                      </p:cBhvr>
                                      <p:to>
                                        <p:strVal val="visible"/>
                                      </p:to>
                                    </p:set>
                                    <p:anim calcmode="discrete" valueType="clr">
                                      <p:cBhvr override="childStyle">
                                        <p:cTn id="7" dur="80"/>
                                        <p:tgtEl>
                                          <p:spTgt spid="717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7170"/>
                                        </p:tgtEl>
                                        <p:attrNameLst>
                                          <p:attrName>fillcolor</p:attrName>
                                        </p:attrNameLst>
                                      </p:cBhvr>
                                      <p:tavLst>
                                        <p:tav tm="0">
                                          <p:val>
                                            <p:clrVal>
                                              <a:schemeClr val="accent2"/>
                                            </p:clrVal>
                                          </p:val>
                                        </p:tav>
                                        <p:tav tm="50000">
                                          <p:val>
                                            <p:clrVal>
                                              <a:schemeClr val="hlink"/>
                                            </p:clrVal>
                                          </p:val>
                                        </p:tav>
                                      </p:tavLst>
                                    </p:anim>
                                    <p:set>
                                      <p:cBhvr>
                                        <p:cTn id="9" dur="80"/>
                                        <p:tgtEl>
                                          <p:spTgt spid="7170"/>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7171">
                                            <p:txEl>
                                              <p:pRg st="0" end="0"/>
                                            </p:txEl>
                                          </p:spTgt>
                                        </p:tgtEl>
                                        <p:attrNameLst>
                                          <p:attrName>style.visibility</p:attrName>
                                        </p:attrNameLst>
                                      </p:cBhvr>
                                      <p:to>
                                        <p:strVal val="visible"/>
                                      </p:to>
                                    </p:set>
                                    <p:anim calcmode="discrete" valueType="clr">
                                      <p:cBhvr override="childStyle">
                                        <p:cTn id="14" dur="80"/>
                                        <p:tgtEl>
                                          <p:spTgt spid="7171">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7171">
                                            <p:txEl>
                                              <p:pRg st="0" end="0"/>
                                            </p:txEl>
                                          </p:spTgt>
                                        </p:tgtEl>
                                        <p:attrNameLst>
                                          <p:attrName>fillcolor</p:attrName>
                                        </p:attrNameLst>
                                      </p:cBhvr>
                                      <p:tavLst>
                                        <p:tav tm="0">
                                          <p:val>
                                            <p:clrVal>
                                              <a:schemeClr val="accent2"/>
                                            </p:clrVal>
                                          </p:val>
                                        </p:tav>
                                        <p:tav tm="50000">
                                          <p:val>
                                            <p:clrVal>
                                              <a:schemeClr val="hlink"/>
                                            </p:clrVal>
                                          </p:val>
                                        </p:tav>
                                      </p:tavLst>
                                    </p:anim>
                                    <p:set>
                                      <p:cBhvr>
                                        <p:cTn id="16" dur="80"/>
                                        <p:tgtEl>
                                          <p:spTgt spid="7171">
                                            <p:txEl>
                                              <p:pRg st="0" end="0"/>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7171">
                                            <p:txEl>
                                              <p:pRg st="1" end="1"/>
                                            </p:txEl>
                                          </p:spTgt>
                                        </p:tgtEl>
                                        <p:attrNameLst>
                                          <p:attrName>style.visibility</p:attrName>
                                        </p:attrNameLst>
                                      </p:cBhvr>
                                      <p:to>
                                        <p:strVal val="visible"/>
                                      </p:to>
                                    </p:set>
                                    <p:anim calcmode="discrete" valueType="clr">
                                      <p:cBhvr override="childStyle">
                                        <p:cTn id="21" dur="80"/>
                                        <p:tgtEl>
                                          <p:spTgt spid="7171">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7171">
                                            <p:txEl>
                                              <p:pRg st="1" end="1"/>
                                            </p:txEl>
                                          </p:spTgt>
                                        </p:tgtEl>
                                        <p:attrNameLst>
                                          <p:attrName>fillcolor</p:attrName>
                                        </p:attrNameLst>
                                      </p:cBhvr>
                                      <p:tavLst>
                                        <p:tav tm="0">
                                          <p:val>
                                            <p:clrVal>
                                              <a:schemeClr val="accent2"/>
                                            </p:clrVal>
                                          </p:val>
                                        </p:tav>
                                        <p:tav tm="50000">
                                          <p:val>
                                            <p:clrVal>
                                              <a:schemeClr val="hlink"/>
                                            </p:clrVal>
                                          </p:val>
                                        </p:tav>
                                      </p:tavLst>
                                    </p:anim>
                                    <p:set>
                                      <p:cBhvr>
                                        <p:cTn id="23" dur="80"/>
                                        <p:tgtEl>
                                          <p:spTgt spid="7171">
                                            <p:txEl>
                                              <p:pRg st="1" end="1"/>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7171">
                                            <p:txEl>
                                              <p:pRg st="2" end="2"/>
                                            </p:txEl>
                                          </p:spTgt>
                                        </p:tgtEl>
                                        <p:attrNameLst>
                                          <p:attrName>style.visibility</p:attrName>
                                        </p:attrNameLst>
                                      </p:cBhvr>
                                      <p:to>
                                        <p:strVal val="visible"/>
                                      </p:to>
                                    </p:set>
                                    <p:anim calcmode="discrete" valueType="clr">
                                      <p:cBhvr override="childStyle">
                                        <p:cTn id="28" dur="80"/>
                                        <p:tgtEl>
                                          <p:spTgt spid="7171">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7171">
                                            <p:txEl>
                                              <p:pRg st="2" end="2"/>
                                            </p:txEl>
                                          </p:spTgt>
                                        </p:tgtEl>
                                        <p:attrNameLst>
                                          <p:attrName>fillcolor</p:attrName>
                                        </p:attrNameLst>
                                      </p:cBhvr>
                                      <p:tavLst>
                                        <p:tav tm="0">
                                          <p:val>
                                            <p:clrVal>
                                              <a:schemeClr val="accent2"/>
                                            </p:clrVal>
                                          </p:val>
                                        </p:tav>
                                        <p:tav tm="50000">
                                          <p:val>
                                            <p:clrVal>
                                              <a:schemeClr val="hlink"/>
                                            </p:clrVal>
                                          </p:val>
                                        </p:tav>
                                      </p:tavLst>
                                    </p:anim>
                                    <p:set>
                                      <p:cBhvr>
                                        <p:cTn id="30" dur="80"/>
                                        <p:tgtEl>
                                          <p:spTgt spid="7171">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dirty="0" smtClean="0"/>
              <a:t>The OR Rule of Probability</a:t>
            </a:r>
          </a:p>
        </p:txBody>
      </p:sp>
      <p:sp>
        <p:nvSpPr>
          <p:cNvPr id="4" name="Slide Number Placeholder 3"/>
          <p:cNvSpPr>
            <a:spLocks noGrp="1"/>
          </p:cNvSpPr>
          <p:nvPr>
            <p:ph type="sldNum" sz="quarter" idx="12"/>
          </p:nvPr>
        </p:nvSpPr>
        <p:spPr/>
        <p:txBody>
          <a:bodyPr/>
          <a:lstStyle/>
          <a:p>
            <a:fld id="{1EC2A7EB-F137-4D11-8674-AAE6985FB2EB}" type="slidenum">
              <a:rPr lang="en-US" smtClean="0"/>
              <a:pPr/>
              <a:t>25</a:t>
            </a:fld>
            <a:endParaRPr lang="en-US"/>
          </a:p>
        </p:txBody>
      </p:sp>
      <p:sp>
        <p:nvSpPr>
          <p:cNvPr id="8195" name="Rectangle 3"/>
          <p:cNvSpPr>
            <a:spLocks noGrp="1" noChangeArrowheads="1"/>
          </p:cNvSpPr>
          <p:nvPr>
            <p:ph sz="quarter" idx="1"/>
          </p:nvPr>
        </p:nvSpPr>
        <p:spPr/>
        <p:txBody>
          <a:bodyPr/>
          <a:lstStyle/>
          <a:p>
            <a:pPr eaLnBrk="1" hangingPunct="1"/>
            <a:r>
              <a:rPr lang="en-US" dirty="0" smtClean="0"/>
              <a:t>The probability that either one of 2 different events will occur is the sum of their separate probabilities.</a:t>
            </a:r>
          </a:p>
          <a:p>
            <a:pPr eaLnBrk="1" hangingPunct="1"/>
            <a:r>
              <a:rPr lang="en-US" dirty="0" smtClean="0"/>
              <a:t>For example, the chance of rolling either a 2 or a 3 on a die is 1/6 + 1/6 = 1/3.</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8194"/>
                                        </p:tgtEl>
                                        <p:attrNameLst>
                                          <p:attrName>style.visibility</p:attrName>
                                        </p:attrNameLst>
                                      </p:cBhvr>
                                      <p:to>
                                        <p:strVal val="visible"/>
                                      </p:to>
                                    </p:set>
                                    <p:anim calcmode="discrete" valueType="clr">
                                      <p:cBhvr override="childStyle">
                                        <p:cTn id="7" dur="80"/>
                                        <p:tgtEl>
                                          <p:spTgt spid="8194"/>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8194"/>
                                        </p:tgtEl>
                                        <p:attrNameLst>
                                          <p:attrName>fillcolor</p:attrName>
                                        </p:attrNameLst>
                                      </p:cBhvr>
                                      <p:tavLst>
                                        <p:tav tm="0">
                                          <p:val>
                                            <p:clrVal>
                                              <a:schemeClr val="accent2"/>
                                            </p:clrVal>
                                          </p:val>
                                        </p:tav>
                                        <p:tav tm="50000">
                                          <p:val>
                                            <p:clrVal>
                                              <a:schemeClr val="hlink"/>
                                            </p:clrVal>
                                          </p:val>
                                        </p:tav>
                                      </p:tavLst>
                                    </p:anim>
                                    <p:set>
                                      <p:cBhvr>
                                        <p:cTn id="9" dur="80"/>
                                        <p:tgtEl>
                                          <p:spTgt spid="8194"/>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8195">
                                            <p:txEl>
                                              <p:pRg st="0" end="0"/>
                                            </p:txEl>
                                          </p:spTgt>
                                        </p:tgtEl>
                                        <p:attrNameLst>
                                          <p:attrName>style.visibility</p:attrName>
                                        </p:attrNameLst>
                                      </p:cBhvr>
                                      <p:to>
                                        <p:strVal val="visible"/>
                                      </p:to>
                                    </p:set>
                                    <p:anim calcmode="discrete" valueType="clr">
                                      <p:cBhvr override="childStyle">
                                        <p:cTn id="14" dur="80"/>
                                        <p:tgtEl>
                                          <p:spTgt spid="8195">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8195">
                                            <p:txEl>
                                              <p:pRg st="0" end="0"/>
                                            </p:txEl>
                                          </p:spTgt>
                                        </p:tgtEl>
                                        <p:attrNameLst>
                                          <p:attrName>fillcolor</p:attrName>
                                        </p:attrNameLst>
                                      </p:cBhvr>
                                      <p:tavLst>
                                        <p:tav tm="0">
                                          <p:val>
                                            <p:clrVal>
                                              <a:schemeClr val="accent2"/>
                                            </p:clrVal>
                                          </p:val>
                                        </p:tav>
                                        <p:tav tm="50000">
                                          <p:val>
                                            <p:clrVal>
                                              <a:schemeClr val="hlink"/>
                                            </p:clrVal>
                                          </p:val>
                                        </p:tav>
                                      </p:tavLst>
                                    </p:anim>
                                    <p:set>
                                      <p:cBhvr>
                                        <p:cTn id="16" dur="80"/>
                                        <p:tgtEl>
                                          <p:spTgt spid="8195">
                                            <p:txEl>
                                              <p:pRg st="0" end="0"/>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8195">
                                            <p:txEl>
                                              <p:pRg st="1" end="1"/>
                                            </p:txEl>
                                          </p:spTgt>
                                        </p:tgtEl>
                                        <p:attrNameLst>
                                          <p:attrName>style.visibility</p:attrName>
                                        </p:attrNameLst>
                                      </p:cBhvr>
                                      <p:to>
                                        <p:strVal val="visible"/>
                                      </p:to>
                                    </p:set>
                                    <p:anim calcmode="discrete" valueType="clr">
                                      <p:cBhvr override="childStyle">
                                        <p:cTn id="21" dur="80"/>
                                        <p:tgtEl>
                                          <p:spTgt spid="8195">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8195">
                                            <p:txEl>
                                              <p:pRg st="1" end="1"/>
                                            </p:txEl>
                                          </p:spTgt>
                                        </p:tgtEl>
                                        <p:attrNameLst>
                                          <p:attrName>fillcolor</p:attrName>
                                        </p:attrNameLst>
                                      </p:cBhvr>
                                      <p:tavLst>
                                        <p:tav tm="0">
                                          <p:val>
                                            <p:clrVal>
                                              <a:schemeClr val="accent2"/>
                                            </p:clrVal>
                                          </p:val>
                                        </p:tav>
                                        <p:tav tm="50000">
                                          <p:val>
                                            <p:clrVal>
                                              <a:schemeClr val="hlink"/>
                                            </p:clrVal>
                                          </p:val>
                                        </p:tav>
                                      </p:tavLst>
                                    </p:anim>
                                    <p:set>
                                      <p:cBhvr>
                                        <p:cTn id="23" dur="80"/>
                                        <p:tgtEl>
                                          <p:spTgt spid="8195">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3"/>
          <p:cNvSpPr txBox="1">
            <a:spLocks noChangeArrowheads="1"/>
          </p:cNvSpPr>
          <p:nvPr/>
        </p:nvSpPr>
        <p:spPr bwMode="auto">
          <a:xfrm>
            <a:off x="304800" y="533400"/>
            <a:ext cx="8610600" cy="3170099"/>
          </a:xfrm>
          <a:prstGeom prst="rect">
            <a:avLst/>
          </a:prstGeom>
          <a:noFill/>
          <a:ln w="9525">
            <a:noFill/>
            <a:miter lim="800000"/>
            <a:headEnd/>
            <a:tailEnd/>
          </a:ln>
          <a:effectLst/>
        </p:spPr>
        <p:txBody>
          <a:bodyPr>
            <a:spAutoFit/>
          </a:bodyPr>
          <a:lstStyle/>
          <a:p>
            <a:r>
              <a:rPr lang="en-US" sz="4000" b="1" u="sng" dirty="0"/>
              <a:t>Exhaustive events</a:t>
            </a:r>
            <a:r>
              <a:rPr lang="en-US" sz="4000" dirty="0"/>
              <a:t> When every possible out come of an experiment is considered.</a:t>
            </a:r>
          </a:p>
          <a:p>
            <a:r>
              <a:rPr lang="en-US" sz="4000" b="1" dirty="0"/>
              <a:t>Example</a:t>
            </a:r>
            <a:r>
              <a:rPr lang="en-US" sz="4000" dirty="0"/>
              <a:t> A dice is thrown, cases 1,2,3,4,5,6 forms an exhaustive set of events.</a:t>
            </a:r>
          </a:p>
          <a:p>
            <a:r>
              <a:rPr lang="en-US" sz="4000" b="1" dirty="0"/>
              <a:t> </a:t>
            </a:r>
            <a:endParaRPr lang="en-US" sz="4000" dirty="0"/>
          </a:p>
        </p:txBody>
      </p:sp>
      <p:sp>
        <p:nvSpPr>
          <p:cNvPr id="4" name="Slide Number Placeholder 3"/>
          <p:cNvSpPr>
            <a:spLocks noGrp="1"/>
          </p:cNvSpPr>
          <p:nvPr>
            <p:ph type="sldNum" sz="quarter" idx="12"/>
          </p:nvPr>
        </p:nvSpPr>
        <p:spPr/>
        <p:txBody>
          <a:bodyPr/>
          <a:lstStyle/>
          <a:p>
            <a:fld id="{1EC2A7EB-F137-4D11-8674-AAE6985FB2EB}" type="slidenum">
              <a:rPr lang="en-US" smtClean="0"/>
              <a:pPr/>
              <a:t>26</a:t>
            </a:fld>
            <a:endParaRPr lang="en-US"/>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ctr" eaLnBrk="1" hangingPunct="1"/>
            <a:r>
              <a:rPr lang="en-US" dirty="0" smtClean="0"/>
              <a:t>Unit I</a:t>
            </a:r>
          </a:p>
        </p:txBody>
      </p:sp>
      <p:sp>
        <p:nvSpPr>
          <p:cNvPr id="4" name="Slide Number Placeholder 3"/>
          <p:cNvSpPr>
            <a:spLocks noGrp="1"/>
          </p:cNvSpPr>
          <p:nvPr>
            <p:ph type="sldNum" sz="quarter" idx="12"/>
          </p:nvPr>
        </p:nvSpPr>
        <p:spPr/>
        <p:txBody>
          <a:bodyPr/>
          <a:lstStyle/>
          <a:p>
            <a:fld id="{1EC2A7EB-F137-4D11-8674-AAE6985FB2EB}" type="slidenum">
              <a:rPr lang="en-US" smtClean="0"/>
              <a:pPr/>
              <a:t>27</a:t>
            </a:fld>
            <a:endParaRPr lang="en-US"/>
          </a:p>
        </p:txBody>
      </p:sp>
      <p:sp>
        <p:nvSpPr>
          <p:cNvPr id="7171" name="Rectangle 3"/>
          <p:cNvSpPr>
            <a:spLocks noGrp="1" noChangeArrowheads="1"/>
          </p:cNvSpPr>
          <p:nvPr>
            <p:ph sz="quarter" idx="1"/>
          </p:nvPr>
        </p:nvSpPr>
        <p:spPr>
          <a:xfrm>
            <a:off x="457200" y="1600200"/>
            <a:ext cx="8229600" cy="5257800"/>
          </a:xfrm>
        </p:spPr>
        <p:txBody>
          <a:bodyPr/>
          <a:lstStyle/>
          <a:p>
            <a:pPr algn="ctr">
              <a:buNone/>
            </a:pPr>
            <a:r>
              <a:rPr lang="en-US" sz="3200" b="1" u="sng" dirty="0" smtClean="0"/>
              <a:t>Question  </a:t>
            </a:r>
          </a:p>
          <a:p>
            <a:pPr>
              <a:buNone/>
            </a:pPr>
            <a:r>
              <a:rPr lang="en-US" sz="3200" dirty="0" smtClean="0"/>
              <a:t> A coin is tossed successively three times. Find the probability of getting exactly one head or two heads.</a:t>
            </a:r>
          </a:p>
          <a:p>
            <a:pPr algn="ctr">
              <a:buNone/>
            </a:pPr>
            <a:r>
              <a:rPr lang="en-US" sz="3200" b="1" dirty="0" smtClean="0"/>
              <a:t> </a:t>
            </a:r>
            <a:r>
              <a:rPr lang="en-US" sz="3200" b="1" u="sng" dirty="0" smtClean="0"/>
              <a:t>Question  </a:t>
            </a:r>
            <a:r>
              <a:rPr lang="en-US" sz="3200" dirty="0" smtClean="0"/>
              <a:t> </a:t>
            </a:r>
          </a:p>
          <a:p>
            <a:pPr>
              <a:buNone/>
            </a:pPr>
            <a:r>
              <a:rPr lang="en-US" sz="3200" dirty="0" smtClean="0"/>
              <a:t>Three coins are tossed. What is the probability of getting (</a:t>
            </a:r>
            <a:r>
              <a:rPr lang="en-US" sz="3200" dirty="0" err="1" smtClean="0"/>
              <a:t>i</a:t>
            </a:r>
            <a:r>
              <a:rPr lang="en-US" sz="3200" dirty="0" smtClean="0"/>
              <a:t>) all heads, (ii) two heads, (iii) at least one head, (iv) at least two heads?</a:t>
            </a:r>
          </a:p>
          <a:p>
            <a:pPr>
              <a:buNone/>
            </a:pPr>
            <a:endParaRPr lang="en-US" sz="3200" dirty="0" smtClean="0"/>
          </a:p>
          <a:p>
            <a:pPr>
              <a:buNone/>
            </a:pPr>
            <a:endParaRPr lang="en-US" sz="3200" dirty="0" smtClean="0"/>
          </a:p>
          <a:p>
            <a:pPr>
              <a:buNone/>
            </a:pPr>
            <a:endParaRPr lang="en-US" sz="3200" dirty="0" smtClean="0"/>
          </a:p>
          <a:p>
            <a:pPr>
              <a:buNone/>
            </a:pPr>
            <a:endParaRPr lang="en-US" sz="32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7170"/>
                                        </p:tgtEl>
                                        <p:attrNameLst>
                                          <p:attrName>style.visibility</p:attrName>
                                        </p:attrNameLst>
                                      </p:cBhvr>
                                      <p:to>
                                        <p:strVal val="visible"/>
                                      </p:to>
                                    </p:set>
                                    <p:anim calcmode="discrete" valueType="clr">
                                      <p:cBhvr override="childStyle">
                                        <p:cTn id="7" dur="80"/>
                                        <p:tgtEl>
                                          <p:spTgt spid="717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7170"/>
                                        </p:tgtEl>
                                        <p:attrNameLst>
                                          <p:attrName>fillcolor</p:attrName>
                                        </p:attrNameLst>
                                      </p:cBhvr>
                                      <p:tavLst>
                                        <p:tav tm="0">
                                          <p:val>
                                            <p:clrVal>
                                              <a:schemeClr val="accent2"/>
                                            </p:clrVal>
                                          </p:val>
                                        </p:tav>
                                        <p:tav tm="50000">
                                          <p:val>
                                            <p:clrVal>
                                              <a:schemeClr val="hlink"/>
                                            </p:clrVal>
                                          </p:val>
                                        </p:tav>
                                      </p:tavLst>
                                    </p:anim>
                                    <p:set>
                                      <p:cBhvr>
                                        <p:cTn id="9" dur="80"/>
                                        <p:tgtEl>
                                          <p:spTgt spid="7170"/>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7171">
                                            <p:txEl>
                                              <p:pRg st="0" end="0"/>
                                            </p:txEl>
                                          </p:spTgt>
                                        </p:tgtEl>
                                        <p:attrNameLst>
                                          <p:attrName>style.visibility</p:attrName>
                                        </p:attrNameLst>
                                      </p:cBhvr>
                                      <p:to>
                                        <p:strVal val="visible"/>
                                      </p:to>
                                    </p:set>
                                    <p:anim calcmode="discrete" valueType="clr">
                                      <p:cBhvr override="childStyle">
                                        <p:cTn id="14" dur="80"/>
                                        <p:tgtEl>
                                          <p:spTgt spid="7171">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7171">
                                            <p:txEl>
                                              <p:pRg st="0" end="0"/>
                                            </p:txEl>
                                          </p:spTgt>
                                        </p:tgtEl>
                                        <p:attrNameLst>
                                          <p:attrName>fillcolor</p:attrName>
                                        </p:attrNameLst>
                                      </p:cBhvr>
                                      <p:tavLst>
                                        <p:tav tm="0">
                                          <p:val>
                                            <p:clrVal>
                                              <a:schemeClr val="accent2"/>
                                            </p:clrVal>
                                          </p:val>
                                        </p:tav>
                                        <p:tav tm="50000">
                                          <p:val>
                                            <p:clrVal>
                                              <a:schemeClr val="hlink"/>
                                            </p:clrVal>
                                          </p:val>
                                        </p:tav>
                                      </p:tavLst>
                                    </p:anim>
                                    <p:set>
                                      <p:cBhvr>
                                        <p:cTn id="16" dur="80"/>
                                        <p:tgtEl>
                                          <p:spTgt spid="7171">
                                            <p:txEl>
                                              <p:pRg st="0" end="0"/>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7171">
                                            <p:txEl>
                                              <p:pRg st="1" end="1"/>
                                            </p:txEl>
                                          </p:spTgt>
                                        </p:tgtEl>
                                        <p:attrNameLst>
                                          <p:attrName>style.visibility</p:attrName>
                                        </p:attrNameLst>
                                      </p:cBhvr>
                                      <p:to>
                                        <p:strVal val="visible"/>
                                      </p:to>
                                    </p:set>
                                    <p:anim calcmode="discrete" valueType="clr">
                                      <p:cBhvr override="childStyle">
                                        <p:cTn id="21" dur="80"/>
                                        <p:tgtEl>
                                          <p:spTgt spid="7171">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7171">
                                            <p:txEl>
                                              <p:pRg st="1" end="1"/>
                                            </p:txEl>
                                          </p:spTgt>
                                        </p:tgtEl>
                                        <p:attrNameLst>
                                          <p:attrName>fillcolor</p:attrName>
                                        </p:attrNameLst>
                                      </p:cBhvr>
                                      <p:tavLst>
                                        <p:tav tm="0">
                                          <p:val>
                                            <p:clrVal>
                                              <a:schemeClr val="accent2"/>
                                            </p:clrVal>
                                          </p:val>
                                        </p:tav>
                                        <p:tav tm="50000">
                                          <p:val>
                                            <p:clrVal>
                                              <a:schemeClr val="hlink"/>
                                            </p:clrVal>
                                          </p:val>
                                        </p:tav>
                                      </p:tavLst>
                                    </p:anim>
                                    <p:set>
                                      <p:cBhvr>
                                        <p:cTn id="23" dur="80"/>
                                        <p:tgtEl>
                                          <p:spTgt spid="7171">
                                            <p:txEl>
                                              <p:pRg st="1" end="1"/>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7171">
                                            <p:txEl>
                                              <p:pRg st="2" end="2"/>
                                            </p:txEl>
                                          </p:spTgt>
                                        </p:tgtEl>
                                        <p:attrNameLst>
                                          <p:attrName>style.visibility</p:attrName>
                                        </p:attrNameLst>
                                      </p:cBhvr>
                                      <p:to>
                                        <p:strVal val="visible"/>
                                      </p:to>
                                    </p:set>
                                    <p:anim calcmode="discrete" valueType="clr">
                                      <p:cBhvr override="childStyle">
                                        <p:cTn id="28" dur="80"/>
                                        <p:tgtEl>
                                          <p:spTgt spid="7171">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7171">
                                            <p:txEl>
                                              <p:pRg st="2" end="2"/>
                                            </p:txEl>
                                          </p:spTgt>
                                        </p:tgtEl>
                                        <p:attrNameLst>
                                          <p:attrName>fillcolor</p:attrName>
                                        </p:attrNameLst>
                                      </p:cBhvr>
                                      <p:tavLst>
                                        <p:tav tm="0">
                                          <p:val>
                                            <p:clrVal>
                                              <a:schemeClr val="accent2"/>
                                            </p:clrVal>
                                          </p:val>
                                        </p:tav>
                                        <p:tav tm="50000">
                                          <p:val>
                                            <p:clrVal>
                                              <a:schemeClr val="hlink"/>
                                            </p:clrVal>
                                          </p:val>
                                        </p:tav>
                                      </p:tavLst>
                                    </p:anim>
                                    <p:set>
                                      <p:cBhvr>
                                        <p:cTn id="30" dur="80"/>
                                        <p:tgtEl>
                                          <p:spTgt spid="7171">
                                            <p:txEl>
                                              <p:pRg st="2" end="2"/>
                                            </p:txEl>
                                          </p:spTgt>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27" presetClass="entr" presetSubtype="0" fill="hold" nodeType="clickEffect">
                                  <p:stCondLst>
                                    <p:cond delay="0"/>
                                  </p:stCondLst>
                                  <p:iterate type="lt">
                                    <p:tmPct val="50000"/>
                                  </p:iterate>
                                  <p:childTnLst>
                                    <p:set>
                                      <p:cBhvr>
                                        <p:cTn id="34" dur="1" fill="hold">
                                          <p:stCondLst>
                                            <p:cond delay="0"/>
                                          </p:stCondLst>
                                        </p:cTn>
                                        <p:tgtEl>
                                          <p:spTgt spid="7171">
                                            <p:txEl>
                                              <p:pRg st="3" end="3"/>
                                            </p:txEl>
                                          </p:spTgt>
                                        </p:tgtEl>
                                        <p:attrNameLst>
                                          <p:attrName>style.visibility</p:attrName>
                                        </p:attrNameLst>
                                      </p:cBhvr>
                                      <p:to>
                                        <p:strVal val="visible"/>
                                      </p:to>
                                    </p:set>
                                    <p:anim calcmode="discrete" valueType="clr">
                                      <p:cBhvr override="childStyle">
                                        <p:cTn id="35" dur="80"/>
                                        <p:tgtEl>
                                          <p:spTgt spid="7171">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7171">
                                            <p:txEl>
                                              <p:pRg st="3" end="3"/>
                                            </p:txEl>
                                          </p:spTgt>
                                        </p:tgtEl>
                                        <p:attrNameLst>
                                          <p:attrName>fillcolor</p:attrName>
                                        </p:attrNameLst>
                                      </p:cBhvr>
                                      <p:tavLst>
                                        <p:tav tm="0">
                                          <p:val>
                                            <p:clrVal>
                                              <a:schemeClr val="accent2"/>
                                            </p:clrVal>
                                          </p:val>
                                        </p:tav>
                                        <p:tav tm="50000">
                                          <p:val>
                                            <p:clrVal>
                                              <a:schemeClr val="hlink"/>
                                            </p:clrVal>
                                          </p:val>
                                        </p:tav>
                                      </p:tavLst>
                                    </p:anim>
                                    <p:set>
                                      <p:cBhvr>
                                        <p:cTn id="37" dur="80"/>
                                        <p:tgtEl>
                                          <p:spTgt spid="7171">
                                            <p:txEl>
                                              <p:pRg st="3" end="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ctr" eaLnBrk="1" hangingPunct="1"/>
            <a:r>
              <a:rPr lang="en-US" dirty="0" smtClean="0"/>
              <a:t>Unit I</a:t>
            </a:r>
          </a:p>
        </p:txBody>
      </p:sp>
      <p:sp>
        <p:nvSpPr>
          <p:cNvPr id="4" name="Slide Number Placeholder 3"/>
          <p:cNvSpPr>
            <a:spLocks noGrp="1"/>
          </p:cNvSpPr>
          <p:nvPr>
            <p:ph type="sldNum" sz="quarter" idx="12"/>
          </p:nvPr>
        </p:nvSpPr>
        <p:spPr/>
        <p:txBody>
          <a:bodyPr/>
          <a:lstStyle/>
          <a:p>
            <a:fld id="{1EC2A7EB-F137-4D11-8674-AAE6985FB2EB}" type="slidenum">
              <a:rPr lang="en-US" smtClean="0"/>
              <a:pPr/>
              <a:t>28</a:t>
            </a:fld>
            <a:endParaRPr lang="en-US"/>
          </a:p>
        </p:txBody>
      </p:sp>
      <p:sp>
        <p:nvSpPr>
          <p:cNvPr id="7171" name="Rectangle 3"/>
          <p:cNvSpPr>
            <a:spLocks noGrp="1" noChangeArrowheads="1"/>
          </p:cNvSpPr>
          <p:nvPr>
            <p:ph sz="quarter" idx="1"/>
          </p:nvPr>
        </p:nvSpPr>
        <p:spPr>
          <a:xfrm>
            <a:off x="457200" y="1600200"/>
            <a:ext cx="8229600" cy="5257800"/>
          </a:xfrm>
        </p:spPr>
        <p:txBody>
          <a:bodyPr/>
          <a:lstStyle/>
          <a:p>
            <a:pPr algn="ctr">
              <a:buNone/>
            </a:pPr>
            <a:r>
              <a:rPr lang="en-US" sz="3200" b="1" u="sng" dirty="0" smtClean="0"/>
              <a:t>Question </a:t>
            </a:r>
          </a:p>
          <a:p>
            <a:pPr>
              <a:buNone/>
            </a:pPr>
            <a:r>
              <a:rPr lang="en-US" sz="3200" dirty="0" smtClean="0"/>
              <a:t>Find the probability of getting tails in tossing of a coin.</a:t>
            </a:r>
          </a:p>
          <a:p>
            <a:pPr algn="ctr">
              <a:buNone/>
            </a:pPr>
            <a:r>
              <a:rPr lang="en-US" sz="3200" b="1" u="sng" dirty="0" smtClean="0"/>
              <a:t>Result</a:t>
            </a:r>
            <a:r>
              <a:rPr lang="en-US" sz="3200" b="1" dirty="0" smtClean="0"/>
              <a:t> </a:t>
            </a:r>
          </a:p>
          <a:p>
            <a:pPr>
              <a:buNone/>
            </a:pPr>
            <a:r>
              <a:rPr lang="en-US" sz="3200" dirty="0" smtClean="0"/>
              <a:t>The probability of an event lies between ‘O’ and ‘1’.</a:t>
            </a:r>
          </a:p>
          <a:p>
            <a:pPr algn="ctr">
              <a:buNone/>
            </a:pPr>
            <a:r>
              <a:rPr lang="en-US" sz="3200" b="1" u="sng" dirty="0" smtClean="0"/>
              <a:t>Result</a:t>
            </a:r>
            <a:r>
              <a:rPr lang="en-US" sz="3200" dirty="0" smtClean="0"/>
              <a:t> </a:t>
            </a:r>
          </a:p>
          <a:p>
            <a:pPr>
              <a:buNone/>
            </a:pPr>
            <a:r>
              <a:rPr lang="en-US" sz="3200" dirty="0" smtClean="0"/>
              <a:t>If ‘E’ is any event and E</a:t>
            </a:r>
            <a:r>
              <a:rPr lang="en-US" sz="3200" baseline="30000" dirty="0" smtClean="0"/>
              <a:t>1</a:t>
            </a:r>
            <a:r>
              <a:rPr lang="en-US" sz="3200" dirty="0" smtClean="0"/>
              <a:t> be the complement of event ‘E’, then P(E) + P(E</a:t>
            </a:r>
            <a:r>
              <a:rPr lang="en-US" sz="3200" baseline="30000" dirty="0" smtClean="0"/>
              <a:t>1</a:t>
            </a:r>
            <a:r>
              <a:rPr lang="en-US" sz="3200" dirty="0" smtClean="0"/>
              <a:t>) = 1 </a:t>
            </a:r>
          </a:p>
          <a:p>
            <a:pPr>
              <a:buNone/>
            </a:pPr>
            <a:r>
              <a:rPr lang="en-US" sz="3200" b="1" dirty="0" smtClean="0"/>
              <a:t> </a:t>
            </a:r>
            <a:endParaRPr lang="en-US" sz="3200" dirty="0" smtClean="0"/>
          </a:p>
          <a:p>
            <a:pPr>
              <a:buNone/>
            </a:pPr>
            <a:endParaRPr lang="en-US" sz="3200" dirty="0" smtClean="0"/>
          </a:p>
          <a:p>
            <a:pPr>
              <a:buNone/>
            </a:pPr>
            <a:endParaRPr lang="en-US" sz="3200" dirty="0" smtClean="0"/>
          </a:p>
          <a:p>
            <a:pPr>
              <a:buNone/>
            </a:pPr>
            <a:endParaRPr lang="en-US" sz="32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7170"/>
                                        </p:tgtEl>
                                        <p:attrNameLst>
                                          <p:attrName>style.visibility</p:attrName>
                                        </p:attrNameLst>
                                      </p:cBhvr>
                                      <p:to>
                                        <p:strVal val="visible"/>
                                      </p:to>
                                    </p:set>
                                    <p:anim calcmode="discrete" valueType="clr">
                                      <p:cBhvr override="childStyle">
                                        <p:cTn id="7" dur="80"/>
                                        <p:tgtEl>
                                          <p:spTgt spid="717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7170"/>
                                        </p:tgtEl>
                                        <p:attrNameLst>
                                          <p:attrName>fillcolor</p:attrName>
                                        </p:attrNameLst>
                                      </p:cBhvr>
                                      <p:tavLst>
                                        <p:tav tm="0">
                                          <p:val>
                                            <p:clrVal>
                                              <a:schemeClr val="accent2"/>
                                            </p:clrVal>
                                          </p:val>
                                        </p:tav>
                                        <p:tav tm="50000">
                                          <p:val>
                                            <p:clrVal>
                                              <a:schemeClr val="hlink"/>
                                            </p:clrVal>
                                          </p:val>
                                        </p:tav>
                                      </p:tavLst>
                                    </p:anim>
                                    <p:set>
                                      <p:cBhvr>
                                        <p:cTn id="9" dur="80"/>
                                        <p:tgtEl>
                                          <p:spTgt spid="7170"/>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7171">
                                            <p:txEl>
                                              <p:pRg st="0" end="0"/>
                                            </p:txEl>
                                          </p:spTgt>
                                        </p:tgtEl>
                                        <p:attrNameLst>
                                          <p:attrName>style.visibility</p:attrName>
                                        </p:attrNameLst>
                                      </p:cBhvr>
                                      <p:to>
                                        <p:strVal val="visible"/>
                                      </p:to>
                                    </p:set>
                                    <p:anim calcmode="discrete" valueType="clr">
                                      <p:cBhvr override="childStyle">
                                        <p:cTn id="14" dur="80"/>
                                        <p:tgtEl>
                                          <p:spTgt spid="7171">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7171">
                                            <p:txEl>
                                              <p:pRg st="0" end="0"/>
                                            </p:txEl>
                                          </p:spTgt>
                                        </p:tgtEl>
                                        <p:attrNameLst>
                                          <p:attrName>fillcolor</p:attrName>
                                        </p:attrNameLst>
                                      </p:cBhvr>
                                      <p:tavLst>
                                        <p:tav tm="0">
                                          <p:val>
                                            <p:clrVal>
                                              <a:schemeClr val="accent2"/>
                                            </p:clrVal>
                                          </p:val>
                                        </p:tav>
                                        <p:tav tm="50000">
                                          <p:val>
                                            <p:clrVal>
                                              <a:schemeClr val="hlink"/>
                                            </p:clrVal>
                                          </p:val>
                                        </p:tav>
                                      </p:tavLst>
                                    </p:anim>
                                    <p:set>
                                      <p:cBhvr>
                                        <p:cTn id="16" dur="80"/>
                                        <p:tgtEl>
                                          <p:spTgt spid="7171">
                                            <p:txEl>
                                              <p:pRg st="0" end="0"/>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7171">
                                            <p:txEl>
                                              <p:pRg st="1" end="1"/>
                                            </p:txEl>
                                          </p:spTgt>
                                        </p:tgtEl>
                                        <p:attrNameLst>
                                          <p:attrName>style.visibility</p:attrName>
                                        </p:attrNameLst>
                                      </p:cBhvr>
                                      <p:to>
                                        <p:strVal val="visible"/>
                                      </p:to>
                                    </p:set>
                                    <p:anim calcmode="discrete" valueType="clr">
                                      <p:cBhvr override="childStyle">
                                        <p:cTn id="21" dur="80"/>
                                        <p:tgtEl>
                                          <p:spTgt spid="7171">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7171">
                                            <p:txEl>
                                              <p:pRg st="1" end="1"/>
                                            </p:txEl>
                                          </p:spTgt>
                                        </p:tgtEl>
                                        <p:attrNameLst>
                                          <p:attrName>fillcolor</p:attrName>
                                        </p:attrNameLst>
                                      </p:cBhvr>
                                      <p:tavLst>
                                        <p:tav tm="0">
                                          <p:val>
                                            <p:clrVal>
                                              <a:schemeClr val="accent2"/>
                                            </p:clrVal>
                                          </p:val>
                                        </p:tav>
                                        <p:tav tm="50000">
                                          <p:val>
                                            <p:clrVal>
                                              <a:schemeClr val="hlink"/>
                                            </p:clrVal>
                                          </p:val>
                                        </p:tav>
                                      </p:tavLst>
                                    </p:anim>
                                    <p:set>
                                      <p:cBhvr>
                                        <p:cTn id="23" dur="80"/>
                                        <p:tgtEl>
                                          <p:spTgt spid="7171">
                                            <p:txEl>
                                              <p:pRg st="1" end="1"/>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7171">
                                            <p:txEl>
                                              <p:pRg st="2" end="2"/>
                                            </p:txEl>
                                          </p:spTgt>
                                        </p:tgtEl>
                                        <p:attrNameLst>
                                          <p:attrName>style.visibility</p:attrName>
                                        </p:attrNameLst>
                                      </p:cBhvr>
                                      <p:to>
                                        <p:strVal val="visible"/>
                                      </p:to>
                                    </p:set>
                                    <p:anim calcmode="discrete" valueType="clr">
                                      <p:cBhvr override="childStyle">
                                        <p:cTn id="28" dur="80"/>
                                        <p:tgtEl>
                                          <p:spTgt spid="7171">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7171">
                                            <p:txEl>
                                              <p:pRg st="2" end="2"/>
                                            </p:txEl>
                                          </p:spTgt>
                                        </p:tgtEl>
                                        <p:attrNameLst>
                                          <p:attrName>fillcolor</p:attrName>
                                        </p:attrNameLst>
                                      </p:cBhvr>
                                      <p:tavLst>
                                        <p:tav tm="0">
                                          <p:val>
                                            <p:clrVal>
                                              <a:schemeClr val="accent2"/>
                                            </p:clrVal>
                                          </p:val>
                                        </p:tav>
                                        <p:tav tm="50000">
                                          <p:val>
                                            <p:clrVal>
                                              <a:schemeClr val="hlink"/>
                                            </p:clrVal>
                                          </p:val>
                                        </p:tav>
                                      </p:tavLst>
                                    </p:anim>
                                    <p:set>
                                      <p:cBhvr>
                                        <p:cTn id="30" dur="80"/>
                                        <p:tgtEl>
                                          <p:spTgt spid="7171">
                                            <p:txEl>
                                              <p:pRg st="2" end="2"/>
                                            </p:txEl>
                                          </p:spTgt>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27" presetClass="entr" presetSubtype="0" fill="hold" nodeType="clickEffect">
                                  <p:stCondLst>
                                    <p:cond delay="0"/>
                                  </p:stCondLst>
                                  <p:iterate type="lt">
                                    <p:tmPct val="50000"/>
                                  </p:iterate>
                                  <p:childTnLst>
                                    <p:set>
                                      <p:cBhvr>
                                        <p:cTn id="34" dur="1" fill="hold">
                                          <p:stCondLst>
                                            <p:cond delay="0"/>
                                          </p:stCondLst>
                                        </p:cTn>
                                        <p:tgtEl>
                                          <p:spTgt spid="7171">
                                            <p:txEl>
                                              <p:pRg st="3" end="3"/>
                                            </p:txEl>
                                          </p:spTgt>
                                        </p:tgtEl>
                                        <p:attrNameLst>
                                          <p:attrName>style.visibility</p:attrName>
                                        </p:attrNameLst>
                                      </p:cBhvr>
                                      <p:to>
                                        <p:strVal val="visible"/>
                                      </p:to>
                                    </p:set>
                                    <p:anim calcmode="discrete" valueType="clr">
                                      <p:cBhvr override="childStyle">
                                        <p:cTn id="35" dur="80"/>
                                        <p:tgtEl>
                                          <p:spTgt spid="7171">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7171">
                                            <p:txEl>
                                              <p:pRg st="3" end="3"/>
                                            </p:txEl>
                                          </p:spTgt>
                                        </p:tgtEl>
                                        <p:attrNameLst>
                                          <p:attrName>fillcolor</p:attrName>
                                        </p:attrNameLst>
                                      </p:cBhvr>
                                      <p:tavLst>
                                        <p:tav tm="0">
                                          <p:val>
                                            <p:clrVal>
                                              <a:schemeClr val="accent2"/>
                                            </p:clrVal>
                                          </p:val>
                                        </p:tav>
                                        <p:tav tm="50000">
                                          <p:val>
                                            <p:clrVal>
                                              <a:schemeClr val="hlink"/>
                                            </p:clrVal>
                                          </p:val>
                                        </p:tav>
                                      </p:tavLst>
                                    </p:anim>
                                    <p:set>
                                      <p:cBhvr>
                                        <p:cTn id="37" dur="80"/>
                                        <p:tgtEl>
                                          <p:spTgt spid="7171">
                                            <p:txEl>
                                              <p:pRg st="3" end="3"/>
                                            </p:txEl>
                                          </p:spTgt>
                                        </p:tgtEl>
                                        <p:attrNameLst>
                                          <p:attrName>fill.type</p:attrName>
                                        </p:attrNameLst>
                                      </p:cBhvr>
                                      <p:to>
                                        <p:strVal val="solid"/>
                                      </p:to>
                                    </p:set>
                                  </p:childTnLst>
                                </p:cTn>
                              </p:par>
                            </p:childTnLst>
                          </p:cTn>
                        </p:par>
                      </p:childTnLst>
                    </p:cTn>
                  </p:par>
                  <p:par>
                    <p:cTn id="38" fill="hold">
                      <p:stCondLst>
                        <p:cond delay="indefinite"/>
                      </p:stCondLst>
                      <p:childTnLst>
                        <p:par>
                          <p:cTn id="39" fill="hold">
                            <p:stCondLst>
                              <p:cond delay="0"/>
                            </p:stCondLst>
                            <p:childTnLst>
                              <p:par>
                                <p:cTn id="40" presetID="27" presetClass="entr" presetSubtype="0" fill="hold" nodeType="clickEffect">
                                  <p:stCondLst>
                                    <p:cond delay="0"/>
                                  </p:stCondLst>
                                  <p:iterate type="lt">
                                    <p:tmPct val="50000"/>
                                  </p:iterate>
                                  <p:childTnLst>
                                    <p:set>
                                      <p:cBhvr>
                                        <p:cTn id="41" dur="1" fill="hold">
                                          <p:stCondLst>
                                            <p:cond delay="0"/>
                                          </p:stCondLst>
                                        </p:cTn>
                                        <p:tgtEl>
                                          <p:spTgt spid="7171">
                                            <p:txEl>
                                              <p:pRg st="4" end="4"/>
                                            </p:txEl>
                                          </p:spTgt>
                                        </p:tgtEl>
                                        <p:attrNameLst>
                                          <p:attrName>style.visibility</p:attrName>
                                        </p:attrNameLst>
                                      </p:cBhvr>
                                      <p:to>
                                        <p:strVal val="visible"/>
                                      </p:to>
                                    </p:set>
                                    <p:anim calcmode="discrete" valueType="clr">
                                      <p:cBhvr override="childStyle">
                                        <p:cTn id="42" dur="80"/>
                                        <p:tgtEl>
                                          <p:spTgt spid="7171">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3" dur="80"/>
                                        <p:tgtEl>
                                          <p:spTgt spid="7171">
                                            <p:txEl>
                                              <p:pRg st="4" end="4"/>
                                            </p:txEl>
                                          </p:spTgt>
                                        </p:tgtEl>
                                        <p:attrNameLst>
                                          <p:attrName>fillcolor</p:attrName>
                                        </p:attrNameLst>
                                      </p:cBhvr>
                                      <p:tavLst>
                                        <p:tav tm="0">
                                          <p:val>
                                            <p:clrVal>
                                              <a:schemeClr val="accent2"/>
                                            </p:clrVal>
                                          </p:val>
                                        </p:tav>
                                        <p:tav tm="50000">
                                          <p:val>
                                            <p:clrVal>
                                              <a:schemeClr val="hlink"/>
                                            </p:clrVal>
                                          </p:val>
                                        </p:tav>
                                      </p:tavLst>
                                    </p:anim>
                                    <p:set>
                                      <p:cBhvr>
                                        <p:cTn id="44" dur="80"/>
                                        <p:tgtEl>
                                          <p:spTgt spid="7171">
                                            <p:txEl>
                                              <p:pRg st="4" end="4"/>
                                            </p:txEl>
                                          </p:spTgt>
                                        </p:tgtEl>
                                        <p:attrNameLst>
                                          <p:attrName>fill.type</p:attrName>
                                        </p:attrNameLst>
                                      </p:cBhvr>
                                      <p:to>
                                        <p:strVal val="solid"/>
                                      </p:to>
                                    </p:set>
                                  </p:childTnLst>
                                </p:cTn>
                              </p:par>
                            </p:childTnLst>
                          </p:cTn>
                        </p:par>
                      </p:childTnLst>
                    </p:cTn>
                  </p:par>
                  <p:par>
                    <p:cTn id="45" fill="hold">
                      <p:stCondLst>
                        <p:cond delay="indefinite"/>
                      </p:stCondLst>
                      <p:childTnLst>
                        <p:par>
                          <p:cTn id="46" fill="hold">
                            <p:stCondLst>
                              <p:cond delay="0"/>
                            </p:stCondLst>
                            <p:childTnLst>
                              <p:par>
                                <p:cTn id="47" presetID="27" presetClass="entr" presetSubtype="0" fill="hold" nodeType="clickEffect">
                                  <p:stCondLst>
                                    <p:cond delay="0"/>
                                  </p:stCondLst>
                                  <p:iterate type="lt">
                                    <p:tmPct val="50000"/>
                                  </p:iterate>
                                  <p:childTnLst>
                                    <p:set>
                                      <p:cBhvr>
                                        <p:cTn id="48" dur="1" fill="hold">
                                          <p:stCondLst>
                                            <p:cond delay="0"/>
                                          </p:stCondLst>
                                        </p:cTn>
                                        <p:tgtEl>
                                          <p:spTgt spid="7171">
                                            <p:txEl>
                                              <p:pRg st="5" end="5"/>
                                            </p:txEl>
                                          </p:spTgt>
                                        </p:tgtEl>
                                        <p:attrNameLst>
                                          <p:attrName>style.visibility</p:attrName>
                                        </p:attrNameLst>
                                      </p:cBhvr>
                                      <p:to>
                                        <p:strVal val="visible"/>
                                      </p:to>
                                    </p:set>
                                    <p:anim calcmode="discrete" valueType="clr">
                                      <p:cBhvr override="childStyle">
                                        <p:cTn id="49" dur="80"/>
                                        <p:tgtEl>
                                          <p:spTgt spid="7171">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0" dur="80"/>
                                        <p:tgtEl>
                                          <p:spTgt spid="7171">
                                            <p:txEl>
                                              <p:pRg st="5" end="5"/>
                                            </p:txEl>
                                          </p:spTgt>
                                        </p:tgtEl>
                                        <p:attrNameLst>
                                          <p:attrName>fillcolor</p:attrName>
                                        </p:attrNameLst>
                                      </p:cBhvr>
                                      <p:tavLst>
                                        <p:tav tm="0">
                                          <p:val>
                                            <p:clrVal>
                                              <a:schemeClr val="accent2"/>
                                            </p:clrVal>
                                          </p:val>
                                        </p:tav>
                                        <p:tav tm="50000">
                                          <p:val>
                                            <p:clrVal>
                                              <a:schemeClr val="hlink"/>
                                            </p:clrVal>
                                          </p:val>
                                        </p:tav>
                                      </p:tavLst>
                                    </p:anim>
                                    <p:set>
                                      <p:cBhvr>
                                        <p:cTn id="51" dur="80"/>
                                        <p:tgtEl>
                                          <p:spTgt spid="7171">
                                            <p:txEl>
                                              <p:pRg st="5" end="5"/>
                                            </p:txEl>
                                          </p:spTgt>
                                        </p:tgtEl>
                                        <p:attrNameLst>
                                          <p:attrName>fill.type</p:attrName>
                                        </p:attrNameLst>
                                      </p:cBhvr>
                                      <p:to>
                                        <p:strVal val="solid"/>
                                      </p:to>
                                    </p:set>
                                  </p:childTnLst>
                                </p:cTn>
                              </p:par>
                            </p:childTnLst>
                          </p:cTn>
                        </p:par>
                      </p:childTnLst>
                    </p:cTn>
                  </p:par>
                  <p:par>
                    <p:cTn id="52" fill="hold">
                      <p:stCondLst>
                        <p:cond delay="indefinite"/>
                      </p:stCondLst>
                      <p:childTnLst>
                        <p:par>
                          <p:cTn id="53" fill="hold">
                            <p:stCondLst>
                              <p:cond delay="0"/>
                            </p:stCondLst>
                            <p:childTnLst>
                              <p:par>
                                <p:cTn id="54" presetID="27" presetClass="entr" presetSubtype="0" fill="hold" nodeType="clickEffect">
                                  <p:stCondLst>
                                    <p:cond delay="0"/>
                                  </p:stCondLst>
                                  <p:iterate type="lt">
                                    <p:tmPct val="50000"/>
                                  </p:iterate>
                                  <p:childTnLst>
                                    <p:set>
                                      <p:cBhvr>
                                        <p:cTn id="55" dur="1" fill="hold">
                                          <p:stCondLst>
                                            <p:cond delay="0"/>
                                          </p:stCondLst>
                                        </p:cTn>
                                        <p:tgtEl>
                                          <p:spTgt spid="7171">
                                            <p:txEl>
                                              <p:pRg st="6" end="6"/>
                                            </p:txEl>
                                          </p:spTgt>
                                        </p:tgtEl>
                                        <p:attrNameLst>
                                          <p:attrName>style.visibility</p:attrName>
                                        </p:attrNameLst>
                                      </p:cBhvr>
                                      <p:to>
                                        <p:strVal val="visible"/>
                                      </p:to>
                                    </p:set>
                                    <p:anim calcmode="discrete" valueType="clr">
                                      <p:cBhvr override="childStyle">
                                        <p:cTn id="56" dur="80"/>
                                        <p:tgtEl>
                                          <p:spTgt spid="7171">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7" dur="80"/>
                                        <p:tgtEl>
                                          <p:spTgt spid="7171">
                                            <p:txEl>
                                              <p:pRg st="6" end="6"/>
                                            </p:txEl>
                                          </p:spTgt>
                                        </p:tgtEl>
                                        <p:attrNameLst>
                                          <p:attrName>fillcolor</p:attrName>
                                        </p:attrNameLst>
                                      </p:cBhvr>
                                      <p:tavLst>
                                        <p:tav tm="0">
                                          <p:val>
                                            <p:clrVal>
                                              <a:schemeClr val="accent2"/>
                                            </p:clrVal>
                                          </p:val>
                                        </p:tav>
                                        <p:tav tm="50000">
                                          <p:val>
                                            <p:clrVal>
                                              <a:schemeClr val="hlink"/>
                                            </p:clrVal>
                                          </p:val>
                                        </p:tav>
                                      </p:tavLst>
                                    </p:anim>
                                    <p:set>
                                      <p:cBhvr>
                                        <p:cTn id="58" dur="80"/>
                                        <p:tgtEl>
                                          <p:spTgt spid="7171">
                                            <p:txEl>
                                              <p:pRg st="6" end="6"/>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ctr" eaLnBrk="1" hangingPunct="1"/>
            <a:r>
              <a:rPr lang="en-US" dirty="0" smtClean="0"/>
              <a:t>Unit I</a:t>
            </a:r>
          </a:p>
        </p:txBody>
      </p:sp>
      <p:sp>
        <p:nvSpPr>
          <p:cNvPr id="4" name="Slide Number Placeholder 3"/>
          <p:cNvSpPr>
            <a:spLocks noGrp="1"/>
          </p:cNvSpPr>
          <p:nvPr>
            <p:ph type="sldNum" sz="quarter" idx="12"/>
          </p:nvPr>
        </p:nvSpPr>
        <p:spPr/>
        <p:txBody>
          <a:bodyPr/>
          <a:lstStyle/>
          <a:p>
            <a:fld id="{1EC2A7EB-F137-4D11-8674-AAE6985FB2EB}" type="slidenum">
              <a:rPr lang="en-US" smtClean="0"/>
              <a:pPr/>
              <a:t>29</a:t>
            </a:fld>
            <a:endParaRPr lang="en-US"/>
          </a:p>
        </p:txBody>
      </p:sp>
      <p:sp>
        <p:nvSpPr>
          <p:cNvPr id="7171" name="Rectangle 3"/>
          <p:cNvSpPr>
            <a:spLocks noGrp="1" noChangeArrowheads="1"/>
          </p:cNvSpPr>
          <p:nvPr>
            <p:ph sz="quarter" idx="1"/>
          </p:nvPr>
        </p:nvSpPr>
        <p:spPr>
          <a:xfrm>
            <a:off x="457200" y="1600200"/>
            <a:ext cx="8229600" cy="5257800"/>
          </a:xfrm>
        </p:spPr>
        <p:txBody>
          <a:bodyPr/>
          <a:lstStyle/>
          <a:p>
            <a:pPr>
              <a:buNone/>
            </a:pPr>
            <a:r>
              <a:rPr lang="en-US" sz="3200" b="1" u="sng" dirty="0" smtClean="0"/>
              <a:t>Mathematical or Classical definition of Probability</a:t>
            </a:r>
            <a:endParaRPr lang="en-US" sz="3200" dirty="0" smtClean="0"/>
          </a:p>
          <a:p>
            <a:pPr>
              <a:buNone/>
            </a:pPr>
            <a:r>
              <a:rPr lang="en-US" sz="3200" dirty="0" smtClean="0"/>
              <a:t>It’ ‘S’ be the sample-space, then the probability of occurrence of an event ‘E’ is defined as: P(E)  =  n (E)  / n(S) = number of elements in ‘E’ / number of elements in sample space.</a:t>
            </a:r>
          </a:p>
          <a:p>
            <a:endParaRPr lang="en-US" sz="24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7170"/>
                                        </p:tgtEl>
                                        <p:attrNameLst>
                                          <p:attrName>style.visibility</p:attrName>
                                        </p:attrNameLst>
                                      </p:cBhvr>
                                      <p:to>
                                        <p:strVal val="visible"/>
                                      </p:to>
                                    </p:set>
                                    <p:anim calcmode="discrete" valueType="clr">
                                      <p:cBhvr override="childStyle">
                                        <p:cTn id="7" dur="80"/>
                                        <p:tgtEl>
                                          <p:spTgt spid="717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7170"/>
                                        </p:tgtEl>
                                        <p:attrNameLst>
                                          <p:attrName>fillcolor</p:attrName>
                                        </p:attrNameLst>
                                      </p:cBhvr>
                                      <p:tavLst>
                                        <p:tav tm="0">
                                          <p:val>
                                            <p:clrVal>
                                              <a:schemeClr val="accent2"/>
                                            </p:clrVal>
                                          </p:val>
                                        </p:tav>
                                        <p:tav tm="50000">
                                          <p:val>
                                            <p:clrVal>
                                              <a:schemeClr val="hlink"/>
                                            </p:clrVal>
                                          </p:val>
                                        </p:tav>
                                      </p:tavLst>
                                    </p:anim>
                                    <p:set>
                                      <p:cBhvr>
                                        <p:cTn id="9" dur="80"/>
                                        <p:tgtEl>
                                          <p:spTgt spid="7170"/>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7171">
                                            <p:txEl>
                                              <p:pRg st="0" end="0"/>
                                            </p:txEl>
                                          </p:spTgt>
                                        </p:tgtEl>
                                        <p:attrNameLst>
                                          <p:attrName>style.visibility</p:attrName>
                                        </p:attrNameLst>
                                      </p:cBhvr>
                                      <p:to>
                                        <p:strVal val="visible"/>
                                      </p:to>
                                    </p:set>
                                    <p:anim calcmode="discrete" valueType="clr">
                                      <p:cBhvr override="childStyle">
                                        <p:cTn id="14" dur="80"/>
                                        <p:tgtEl>
                                          <p:spTgt spid="7171">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7171">
                                            <p:txEl>
                                              <p:pRg st="0" end="0"/>
                                            </p:txEl>
                                          </p:spTgt>
                                        </p:tgtEl>
                                        <p:attrNameLst>
                                          <p:attrName>fillcolor</p:attrName>
                                        </p:attrNameLst>
                                      </p:cBhvr>
                                      <p:tavLst>
                                        <p:tav tm="0">
                                          <p:val>
                                            <p:clrVal>
                                              <a:schemeClr val="accent2"/>
                                            </p:clrVal>
                                          </p:val>
                                        </p:tav>
                                        <p:tav tm="50000">
                                          <p:val>
                                            <p:clrVal>
                                              <a:schemeClr val="hlink"/>
                                            </p:clrVal>
                                          </p:val>
                                        </p:tav>
                                      </p:tavLst>
                                    </p:anim>
                                    <p:set>
                                      <p:cBhvr>
                                        <p:cTn id="16" dur="80"/>
                                        <p:tgtEl>
                                          <p:spTgt spid="7171">
                                            <p:txEl>
                                              <p:pRg st="0" end="0"/>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7171">
                                            <p:txEl>
                                              <p:pRg st="1" end="1"/>
                                            </p:txEl>
                                          </p:spTgt>
                                        </p:tgtEl>
                                        <p:attrNameLst>
                                          <p:attrName>style.visibility</p:attrName>
                                        </p:attrNameLst>
                                      </p:cBhvr>
                                      <p:to>
                                        <p:strVal val="visible"/>
                                      </p:to>
                                    </p:set>
                                    <p:anim calcmode="discrete" valueType="clr">
                                      <p:cBhvr override="childStyle">
                                        <p:cTn id="21" dur="80"/>
                                        <p:tgtEl>
                                          <p:spTgt spid="7171">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7171">
                                            <p:txEl>
                                              <p:pRg st="1" end="1"/>
                                            </p:txEl>
                                          </p:spTgt>
                                        </p:tgtEl>
                                        <p:attrNameLst>
                                          <p:attrName>fillcolor</p:attrName>
                                        </p:attrNameLst>
                                      </p:cBhvr>
                                      <p:tavLst>
                                        <p:tav tm="0">
                                          <p:val>
                                            <p:clrVal>
                                              <a:schemeClr val="accent2"/>
                                            </p:clrVal>
                                          </p:val>
                                        </p:tav>
                                        <p:tav tm="50000">
                                          <p:val>
                                            <p:clrVal>
                                              <a:schemeClr val="hlink"/>
                                            </p:clrVal>
                                          </p:val>
                                        </p:tav>
                                      </p:tavLst>
                                    </p:anim>
                                    <p:set>
                                      <p:cBhvr>
                                        <p:cTn id="23" dur="80"/>
                                        <p:tgtEl>
                                          <p:spTgt spid="7171">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762000" y="228600"/>
            <a:ext cx="7772400" cy="1143000"/>
          </a:xfrm>
        </p:spPr>
        <p:txBody>
          <a:bodyPr>
            <a:normAutofit/>
          </a:bodyPr>
          <a:lstStyle/>
          <a:p>
            <a:pPr algn="ctr"/>
            <a:r>
              <a:rPr lang="en-US" sz="4400" b="1" dirty="0" smtClean="0">
                <a:solidFill>
                  <a:srgbClr val="7030A0"/>
                </a:solidFill>
              </a:rPr>
              <a:t>Unit - I</a:t>
            </a:r>
            <a:endParaRPr lang="en-US" sz="4400" b="1" dirty="0">
              <a:solidFill>
                <a:srgbClr val="7030A0"/>
              </a:solidFill>
            </a:endParaRPr>
          </a:p>
        </p:txBody>
      </p:sp>
      <p:sp>
        <p:nvSpPr>
          <p:cNvPr id="5" name="Slide Number Placeholder 4"/>
          <p:cNvSpPr>
            <a:spLocks noGrp="1"/>
          </p:cNvSpPr>
          <p:nvPr>
            <p:ph type="sldNum" sz="quarter" idx="12"/>
          </p:nvPr>
        </p:nvSpPr>
        <p:spPr/>
        <p:txBody>
          <a:bodyPr/>
          <a:lstStyle/>
          <a:p>
            <a:fld id="{1F6DFB4E-BDCB-4A9F-AC88-619A8A75FF4D}" type="slidenum">
              <a:rPr lang="en-US" smtClean="0"/>
              <a:pPr/>
              <a:t>3</a:t>
            </a:fld>
            <a:endParaRPr lang="en-US" dirty="0"/>
          </a:p>
        </p:txBody>
      </p:sp>
      <p:sp>
        <p:nvSpPr>
          <p:cNvPr id="10" name="Content Placeholder 9"/>
          <p:cNvSpPr>
            <a:spLocks noGrp="1"/>
          </p:cNvSpPr>
          <p:nvPr>
            <p:ph sz="quarter" idx="1"/>
          </p:nvPr>
        </p:nvSpPr>
        <p:spPr/>
        <p:txBody>
          <a:bodyPr>
            <a:normAutofit/>
          </a:bodyPr>
          <a:lstStyle/>
          <a:p>
            <a:pPr>
              <a:buNone/>
            </a:pPr>
            <a:r>
              <a:rPr lang="en-US" sz="4000" dirty="0" smtClean="0">
                <a:solidFill>
                  <a:srgbClr val="0070C0"/>
                </a:solidFill>
              </a:rPr>
              <a:t>Subject Name		: Applied Mathematics</a:t>
            </a:r>
          </a:p>
          <a:p>
            <a:pPr>
              <a:buNone/>
            </a:pPr>
            <a:r>
              <a:rPr lang="en-US" sz="4000" dirty="0" smtClean="0">
                <a:solidFill>
                  <a:srgbClr val="0070C0"/>
                </a:solidFill>
              </a:rPr>
              <a:t>Code Name 		:BBA 104</a:t>
            </a:r>
          </a:p>
          <a:p>
            <a:pPr>
              <a:buNone/>
            </a:pPr>
            <a:r>
              <a:rPr lang="en-US" sz="4000" dirty="0" smtClean="0">
                <a:solidFill>
                  <a:srgbClr val="0070C0"/>
                </a:solidFill>
              </a:rPr>
              <a:t>Credits			:4</a:t>
            </a:r>
          </a:p>
          <a:p>
            <a:pPr>
              <a:buNone/>
            </a:pPr>
            <a:r>
              <a:rPr lang="en-US" sz="4000" dirty="0" smtClean="0">
                <a:solidFill>
                  <a:srgbClr val="0070C0"/>
                </a:solidFill>
              </a:rPr>
              <a:t>Internal Marks		:25</a:t>
            </a:r>
          </a:p>
          <a:p>
            <a:pPr>
              <a:buNone/>
            </a:pPr>
            <a:r>
              <a:rPr lang="en-US" sz="4000" dirty="0" smtClean="0">
                <a:solidFill>
                  <a:srgbClr val="0070C0"/>
                </a:solidFill>
              </a:rPr>
              <a:t>External Marks	: 75</a:t>
            </a:r>
            <a:endParaRPr lang="en-US" sz="4000" dirty="0">
              <a:solidFill>
                <a:srgbClr val="0070C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10">
                                            <p:txEl>
                                              <p:pRg st="0" end="0"/>
                                            </p:txEl>
                                          </p:spTgt>
                                        </p:tgtEl>
                                        <p:attrNameLst>
                                          <p:attrName>style.visibility</p:attrName>
                                        </p:attrNameLst>
                                      </p:cBhvr>
                                      <p:to>
                                        <p:strVal val="visible"/>
                                      </p:to>
                                    </p:set>
                                    <p:anim calcmode="discrete" valueType="clr">
                                      <p:cBhvr override="childStyle">
                                        <p:cTn id="7" dur="80"/>
                                        <p:tgtEl>
                                          <p:spTgt spid="10">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0">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10">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10">
                                            <p:txEl>
                                              <p:pRg st="1" end="1"/>
                                            </p:txEl>
                                          </p:spTgt>
                                        </p:tgtEl>
                                        <p:attrNameLst>
                                          <p:attrName>style.visibility</p:attrName>
                                        </p:attrNameLst>
                                      </p:cBhvr>
                                      <p:to>
                                        <p:strVal val="visible"/>
                                      </p:to>
                                    </p:set>
                                    <p:anim calcmode="discrete" valueType="clr">
                                      <p:cBhvr override="childStyle">
                                        <p:cTn id="14" dur="80"/>
                                        <p:tgtEl>
                                          <p:spTgt spid="10">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10">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10">
                                            <p:txEl>
                                              <p:pRg st="1" end="1"/>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10">
                                            <p:txEl>
                                              <p:pRg st="2" end="2"/>
                                            </p:txEl>
                                          </p:spTgt>
                                        </p:tgtEl>
                                        <p:attrNameLst>
                                          <p:attrName>style.visibility</p:attrName>
                                        </p:attrNameLst>
                                      </p:cBhvr>
                                      <p:to>
                                        <p:strVal val="visible"/>
                                      </p:to>
                                    </p:set>
                                    <p:anim calcmode="discrete" valueType="clr">
                                      <p:cBhvr override="childStyle">
                                        <p:cTn id="21" dur="80"/>
                                        <p:tgtEl>
                                          <p:spTgt spid="10">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10">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10">
                                            <p:txEl>
                                              <p:pRg st="2" end="2"/>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10">
                                            <p:txEl>
                                              <p:pRg st="3" end="3"/>
                                            </p:txEl>
                                          </p:spTgt>
                                        </p:tgtEl>
                                        <p:attrNameLst>
                                          <p:attrName>style.visibility</p:attrName>
                                        </p:attrNameLst>
                                      </p:cBhvr>
                                      <p:to>
                                        <p:strVal val="visible"/>
                                      </p:to>
                                    </p:set>
                                    <p:anim calcmode="discrete" valueType="clr">
                                      <p:cBhvr override="childStyle">
                                        <p:cTn id="28" dur="80"/>
                                        <p:tgtEl>
                                          <p:spTgt spid="10">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10">
                                            <p:txEl>
                                              <p:pRg st="3" end="3"/>
                                            </p:txEl>
                                          </p:spTgt>
                                        </p:tgtEl>
                                        <p:attrNameLst>
                                          <p:attrName>fillcolor</p:attrName>
                                        </p:attrNameLst>
                                      </p:cBhvr>
                                      <p:tavLst>
                                        <p:tav tm="0">
                                          <p:val>
                                            <p:clrVal>
                                              <a:schemeClr val="accent2"/>
                                            </p:clrVal>
                                          </p:val>
                                        </p:tav>
                                        <p:tav tm="50000">
                                          <p:val>
                                            <p:clrVal>
                                              <a:schemeClr val="hlink"/>
                                            </p:clrVal>
                                          </p:val>
                                        </p:tav>
                                      </p:tavLst>
                                    </p:anim>
                                    <p:set>
                                      <p:cBhvr>
                                        <p:cTn id="30" dur="80"/>
                                        <p:tgtEl>
                                          <p:spTgt spid="10">
                                            <p:txEl>
                                              <p:pRg st="3" end="3"/>
                                            </p:txEl>
                                          </p:spTgt>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27" presetClass="entr" presetSubtype="0" fill="hold" nodeType="clickEffect">
                                  <p:stCondLst>
                                    <p:cond delay="0"/>
                                  </p:stCondLst>
                                  <p:iterate type="lt">
                                    <p:tmPct val="50000"/>
                                  </p:iterate>
                                  <p:childTnLst>
                                    <p:set>
                                      <p:cBhvr>
                                        <p:cTn id="34" dur="1" fill="hold">
                                          <p:stCondLst>
                                            <p:cond delay="0"/>
                                          </p:stCondLst>
                                        </p:cTn>
                                        <p:tgtEl>
                                          <p:spTgt spid="10">
                                            <p:txEl>
                                              <p:pRg st="4" end="4"/>
                                            </p:txEl>
                                          </p:spTgt>
                                        </p:tgtEl>
                                        <p:attrNameLst>
                                          <p:attrName>style.visibility</p:attrName>
                                        </p:attrNameLst>
                                      </p:cBhvr>
                                      <p:to>
                                        <p:strVal val="visible"/>
                                      </p:to>
                                    </p:set>
                                    <p:anim calcmode="discrete" valueType="clr">
                                      <p:cBhvr override="childStyle">
                                        <p:cTn id="35" dur="80"/>
                                        <p:tgtEl>
                                          <p:spTgt spid="10">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10">
                                            <p:txEl>
                                              <p:pRg st="4" end="4"/>
                                            </p:txEl>
                                          </p:spTgt>
                                        </p:tgtEl>
                                        <p:attrNameLst>
                                          <p:attrName>fillcolor</p:attrName>
                                        </p:attrNameLst>
                                      </p:cBhvr>
                                      <p:tavLst>
                                        <p:tav tm="0">
                                          <p:val>
                                            <p:clrVal>
                                              <a:schemeClr val="accent2"/>
                                            </p:clrVal>
                                          </p:val>
                                        </p:tav>
                                        <p:tav tm="50000">
                                          <p:val>
                                            <p:clrVal>
                                              <a:schemeClr val="hlink"/>
                                            </p:clrVal>
                                          </p:val>
                                        </p:tav>
                                      </p:tavLst>
                                    </p:anim>
                                    <p:set>
                                      <p:cBhvr>
                                        <p:cTn id="37" dur="80"/>
                                        <p:tgtEl>
                                          <p:spTgt spid="10">
                                            <p:txEl>
                                              <p:pRg st="4" end="4"/>
                                            </p:txEl>
                                          </p:spTgt>
                                        </p:tgtEl>
                                        <p:attrNameLst>
                                          <p:attrName>fill.type</p:attrName>
                                        </p:attrNameLst>
                                      </p:cBhvr>
                                      <p:to>
                                        <p:strVal val="solid"/>
                                      </p:to>
                                    </p:set>
                                  </p:childTnLst>
                                </p:cTn>
                              </p:par>
                            </p:childTnLst>
                          </p:cTn>
                        </p:par>
                      </p:childTnLst>
                    </p:cTn>
                  </p:par>
                  <p:par>
                    <p:cTn id="38" fill="hold">
                      <p:stCondLst>
                        <p:cond delay="indefinite"/>
                      </p:stCondLst>
                      <p:childTnLst>
                        <p:par>
                          <p:cTn id="39" fill="hold">
                            <p:stCondLst>
                              <p:cond delay="0"/>
                            </p:stCondLst>
                            <p:childTnLst>
                              <p:par>
                                <p:cTn id="40" presetID="27" presetClass="entr" presetSubtype="0" fill="hold" grpId="0" nodeType="clickEffect">
                                  <p:stCondLst>
                                    <p:cond delay="0"/>
                                  </p:stCondLst>
                                  <p:iterate type="lt">
                                    <p:tmPct val="50000"/>
                                  </p:iterate>
                                  <p:childTnLst>
                                    <p:set>
                                      <p:cBhvr>
                                        <p:cTn id="41" dur="1" fill="hold">
                                          <p:stCondLst>
                                            <p:cond delay="0"/>
                                          </p:stCondLst>
                                        </p:cTn>
                                        <p:tgtEl>
                                          <p:spTgt spid="4"/>
                                        </p:tgtEl>
                                        <p:attrNameLst>
                                          <p:attrName>style.visibility</p:attrName>
                                        </p:attrNameLst>
                                      </p:cBhvr>
                                      <p:to>
                                        <p:strVal val="visible"/>
                                      </p:to>
                                    </p:set>
                                    <p:anim calcmode="discrete" valueType="clr">
                                      <p:cBhvr override="childStyle">
                                        <p:cTn id="42" dur="80"/>
                                        <p:tgtEl>
                                          <p:spTgt spid="4"/>
                                        </p:tgtEl>
                                        <p:attrNameLst>
                                          <p:attrName>style.color</p:attrName>
                                        </p:attrNameLst>
                                      </p:cBhvr>
                                      <p:tavLst>
                                        <p:tav tm="0">
                                          <p:val>
                                            <p:clrVal>
                                              <a:schemeClr val="accent2"/>
                                            </p:clrVal>
                                          </p:val>
                                        </p:tav>
                                        <p:tav tm="50000">
                                          <p:val>
                                            <p:clrVal>
                                              <a:schemeClr val="hlink"/>
                                            </p:clrVal>
                                          </p:val>
                                        </p:tav>
                                      </p:tavLst>
                                    </p:anim>
                                    <p:anim calcmode="discrete" valueType="clr">
                                      <p:cBhvr>
                                        <p:cTn id="43" dur="80"/>
                                        <p:tgtEl>
                                          <p:spTgt spid="4"/>
                                        </p:tgtEl>
                                        <p:attrNameLst>
                                          <p:attrName>fillcolor</p:attrName>
                                        </p:attrNameLst>
                                      </p:cBhvr>
                                      <p:tavLst>
                                        <p:tav tm="0">
                                          <p:val>
                                            <p:clrVal>
                                              <a:schemeClr val="accent2"/>
                                            </p:clrVal>
                                          </p:val>
                                        </p:tav>
                                        <p:tav tm="50000">
                                          <p:val>
                                            <p:clrVal>
                                              <a:schemeClr val="hlink"/>
                                            </p:clrVal>
                                          </p:val>
                                        </p:tav>
                                      </p:tavLst>
                                    </p:anim>
                                    <p:set>
                                      <p:cBhvr>
                                        <p:cTn id="44" dur="80"/>
                                        <p:tgtEl>
                                          <p:spTgt spid="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2"/>
          </p:nvPr>
        </p:nvSpPr>
        <p:spPr>
          <a:xfrm>
            <a:off x="4648200" y="1752600"/>
            <a:ext cx="4495800" cy="2438400"/>
          </a:xfrm>
        </p:spPr>
        <p:txBody>
          <a:bodyPr>
            <a:noAutofit/>
          </a:bodyPr>
          <a:lstStyle/>
          <a:p>
            <a:pPr>
              <a:buNone/>
            </a:pPr>
            <a:r>
              <a:rPr lang="en-GB" sz="2800" b="1" dirty="0" smtClean="0">
                <a:solidFill>
                  <a:srgbClr val="0070C0"/>
                </a:solidFill>
              </a:rPr>
              <a:t>Probability</a:t>
            </a:r>
          </a:p>
          <a:p>
            <a:r>
              <a:rPr lang="en-GB" sz="2800" dirty="0" smtClean="0">
                <a:solidFill>
                  <a:srgbClr val="7030A0"/>
                </a:solidFill>
              </a:rPr>
              <a:t> Axiomatic definition of probability</a:t>
            </a:r>
          </a:p>
          <a:p>
            <a:r>
              <a:rPr lang="en-GB" sz="2800" dirty="0" smtClean="0">
                <a:solidFill>
                  <a:srgbClr val="7030A0"/>
                </a:solidFill>
              </a:rPr>
              <a:t>Basic theorem of Probability</a:t>
            </a:r>
            <a:endParaRPr lang="en-US" sz="2800" dirty="0">
              <a:solidFill>
                <a:srgbClr val="7030A0"/>
              </a:solidFill>
            </a:endParaRPr>
          </a:p>
        </p:txBody>
      </p:sp>
      <p:sp>
        <p:nvSpPr>
          <p:cNvPr id="8" name="Notched Right Arrow 7"/>
          <p:cNvSpPr/>
          <p:nvPr/>
        </p:nvSpPr>
        <p:spPr>
          <a:xfrm>
            <a:off x="3124200" y="1828800"/>
            <a:ext cx="1143000" cy="30480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5"/>
          <p:cNvSpPr txBox="1">
            <a:spLocks/>
          </p:cNvSpPr>
          <p:nvPr/>
        </p:nvSpPr>
        <p:spPr>
          <a:xfrm>
            <a:off x="609600" y="1752600"/>
            <a:ext cx="3810000" cy="1752600"/>
          </a:xfrm>
          <a:prstGeom prst="rect">
            <a:avLst/>
          </a:prstGeom>
        </p:spPr>
        <p:txBody>
          <a:bodyPr vert="horz">
            <a:normAutofit/>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Lecture 12</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Title 2"/>
          <p:cNvSpPr txBox="1">
            <a:spLocks/>
          </p:cNvSpPr>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rgbClr val="FF0000"/>
                </a:solidFill>
                <a:effectLst>
                  <a:outerShdw blurRad="31750" dist="25400" dir="5400000" algn="tl" rotWithShape="0">
                    <a:srgbClr val="000000">
                      <a:alpha val="25000"/>
                    </a:srgbClr>
                  </a:outerShdw>
                </a:effectLst>
                <a:uLnTx/>
                <a:uFillTx/>
                <a:latin typeface="+mj-lt"/>
                <a:ea typeface="+mj-ea"/>
                <a:cs typeface="+mj-cs"/>
              </a:rPr>
              <a:t>Unit - I</a:t>
            </a:r>
            <a:endParaRPr kumimoji="0" lang="en-US" sz="4400" b="1" i="0" u="none" strike="noStrike" kern="1200" cap="none" spc="0" normalizeH="0" baseline="0" noProof="0" dirty="0">
              <a:ln>
                <a:noFill/>
              </a:ln>
              <a:solidFill>
                <a:srgbClr val="FF0000"/>
              </a:solidFill>
              <a:effectLst>
                <a:outerShdw blurRad="31750" dist="25400" dir="5400000" algn="tl" rotWithShape="0">
                  <a:srgbClr val="000000">
                    <a:alpha val="25000"/>
                  </a:srgbClr>
                </a:outerShdw>
              </a:effectLst>
              <a:uLnTx/>
              <a:uFillTx/>
              <a:latin typeface="+mj-lt"/>
              <a:ea typeface="+mj-ea"/>
              <a:cs typeface="+mj-cs"/>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13">
                                            <p:txEl>
                                              <p:pRg st="0" end="0"/>
                                            </p:txEl>
                                          </p:spTgt>
                                        </p:tgtEl>
                                        <p:attrNameLst>
                                          <p:attrName>style.visibility</p:attrName>
                                        </p:attrNameLst>
                                      </p:cBhvr>
                                      <p:to>
                                        <p:strVal val="visible"/>
                                      </p:to>
                                    </p:set>
                                    <p:anim calcmode="discrete" valueType="clr">
                                      <p:cBhvr override="childStyle">
                                        <p:cTn id="7" dur="80"/>
                                        <p:tgtEl>
                                          <p:spTgt spid="1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3">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13">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9">
                                            <p:txEl>
                                              <p:pRg st="0" end="0"/>
                                            </p:txEl>
                                          </p:spTgt>
                                        </p:tgtEl>
                                        <p:attrNameLst>
                                          <p:attrName>style.visibility</p:attrName>
                                        </p:attrNameLst>
                                      </p:cBhvr>
                                      <p:to>
                                        <p:strVal val="visible"/>
                                      </p:to>
                                    </p:set>
                                    <p:anim calcmode="discrete" valueType="clr">
                                      <p:cBhvr override="childStyle">
                                        <p:cTn id="14" dur="80"/>
                                        <p:tgtEl>
                                          <p:spTgt spid="9">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9">
                                            <p:txEl>
                                              <p:pRg st="0" end="0"/>
                                            </p:txEl>
                                          </p:spTgt>
                                        </p:tgtEl>
                                        <p:attrNameLst>
                                          <p:attrName>fillcolor</p:attrName>
                                        </p:attrNameLst>
                                      </p:cBhvr>
                                      <p:tavLst>
                                        <p:tav tm="0">
                                          <p:val>
                                            <p:clrVal>
                                              <a:schemeClr val="accent2"/>
                                            </p:clrVal>
                                          </p:val>
                                        </p:tav>
                                        <p:tav tm="50000">
                                          <p:val>
                                            <p:clrVal>
                                              <a:schemeClr val="hlink"/>
                                            </p:clrVal>
                                          </p:val>
                                        </p:tav>
                                      </p:tavLst>
                                    </p:anim>
                                    <p:set>
                                      <p:cBhvr>
                                        <p:cTn id="16" dur="80"/>
                                        <p:tgtEl>
                                          <p:spTgt spid="9">
                                            <p:txEl>
                                              <p:pRg st="0" end="0"/>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7" presetClass="entr" presetSubtype="0" fill="hold" nodeType="clickEffect">
                                  <p:stCondLst>
                                    <p:cond delay="0"/>
                                  </p:stCondLst>
                                  <p:iterate type="lt">
                                    <p:tmPct val="50000"/>
                                  </p:iterate>
                                  <p:childTnLst>
                                    <p:set>
                                      <p:cBhvr>
                                        <p:cTn id="26" dur="1" fill="hold">
                                          <p:stCondLst>
                                            <p:cond delay="0"/>
                                          </p:stCondLst>
                                        </p:cTn>
                                        <p:tgtEl>
                                          <p:spTgt spid="4">
                                            <p:txEl>
                                              <p:pRg st="0" end="0"/>
                                            </p:txEl>
                                          </p:spTgt>
                                        </p:tgtEl>
                                        <p:attrNameLst>
                                          <p:attrName>style.visibility</p:attrName>
                                        </p:attrNameLst>
                                      </p:cBhvr>
                                      <p:to>
                                        <p:strVal val="visible"/>
                                      </p:to>
                                    </p:set>
                                    <p:anim calcmode="discrete" valueType="clr">
                                      <p:cBhvr override="childStyle">
                                        <p:cTn id="27" dur="80"/>
                                        <p:tgtEl>
                                          <p:spTgt spid="4">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8" dur="80"/>
                                        <p:tgtEl>
                                          <p:spTgt spid="4">
                                            <p:txEl>
                                              <p:pRg st="0" end="0"/>
                                            </p:txEl>
                                          </p:spTgt>
                                        </p:tgtEl>
                                        <p:attrNameLst>
                                          <p:attrName>fillcolor</p:attrName>
                                        </p:attrNameLst>
                                      </p:cBhvr>
                                      <p:tavLst>
                                        <p:tav tm="0">
                                          <p:val>
                                            <p:clrVal>
                                              <a:schemeClr val="accent2"/>
                                            </p:clrVal>
                                          </p:val>
                                        </p:tav>
                                        <p:tav tm="50000">
                                          <p:val>
                                            <p:clrVal>
                                              <a:schemeClr val="hlink"/>
                                            </p:clrVal>
                                          </p:val>
                                        </p:tav>
                                      </p:tavLst>
                                    </p:anim>
                                    <p:set>
                                      <p:cBhvr>
                                        <p:cTn id="29" dur="80"/>
                                        <p:tgtEl>
                                          <p:spTgt spid="4">
                                            <p:txEl>
                                              <p:pRg st="0" end="0"/>
                                            </p:txEl>
                                          </p:spTgt>
                                        </p:tgtEl>
                                        <p:attrNameLst>
                                          <p:attrName>fill.type</p:attrName>
                                        </p:attrNameLst>
                                      </p:cBhvr>
                                      <p:to>
                                        <p:strVal val="solid"/>
                                      </p:to>
                                    </p:set>
                                  </p:childTnLst>
                                </p:cTn>
                              </p:par>
                            </p:childTnLst>
                          </p:cTn>
                        </p:par>
                      </p:childTnLst>
                    </p:cTn>
                  </p:par>
                  <p:par>
                    <p:cTn id="30" fill="hold">
                      <p:stCondLst>
                        <p:cond delay="indefinite"/>
                      </p:stCondLst>
                      <p:childTnLst>
                        <p:par>
                          <p:cTn id="31" fill="hold">
                            <p:stCondLst>
                              <p:cond delay="0"/>
                            </p:stCondLst>
                            <p:childTnLst>
                              <p:par>
                                <p:cTn id="32" presetID="27" presetClass="entr" presetSubtype="0" fill="hold" nodeType="clickEffect">
                                  <p:stCondLst>
                                    <p:cond delay="0"/>
                                  </p:stCondLst>
                                  <p:iterate type="lt">
                                    <p:tmPct val="50000"/>
                                  </p:iterate>
                                  <p:childTnLst>
                                    <p:set>
                                      <p:cBhvr>
                                        <p:cTn id="33" dur="1" fill="hold">
                                          <p:stCondLst>
                                            <p:cond delay="0"/>
                                          </p:stCondLst>
                                        </p:cTn>
                                        <p:tgtEl>
                                          <p:spTgt spid="4">
                                            <p:txEl>
                                              <p:pRg st="1" end="1"/>
                                            </p:txEl>
                                          </p:spTgt>
                                        </p:tgtEl>
                                        <p:attrNameLst>
                                          <p:attrName>style.visibility</p:attrName>
                                        </p:attrNameLst>
                                      </p:cBhvr>
                                      <p:to>
                                        <p:strVal val="visible"/>
                                      </p:to>
                                    </p:set>
                                    <p:anim calcmode="discrete" valueType="clr">
                                      <p:cBhvr override="childStyle">
                                        <p:cTn id="34" dur="80"/>
                                        <p:tgtEl>
                                          <p:spTgt spid="4">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5" dur="80"/>
                                        <p:tgtEl>
                                          <p:spTgt spid="4">
                                            <p:txEl>
                                              <p:pRg st="1" end="1"/>
                                            </p:txEl>
                                          </p:spTgt>
                                        </p:tgtEl>
                                        <p:attrNameLst>
                                          <p:attrName>fillcolor</p:attrName>
                                        </p:attrNameLst>
                                      </p:cBhvr>
                                      <p:tavLst>
                                        <p:tav tm="0">
                                          <p:val>
                                            <p:clrVal>
                                              <a:schemeClr val="accent2"/>
                                            </p:clrVal>
                                          </p:val>
                                        </p:tav>
                                        <p:tav tm="50000">
                                          <p:val>
                                            <p:clrVal>
                                              <a:schemeClr val="hlink"/>
                                            </p:clrVal>
                                          </p:val>
                                        </p:tav>
                                      </p:tavLst>
                                    </p:anim>
                                    <p:set>
                                      <p:cBhvr>
                                        <p:cTn id="36" dur="80"/>
                                        <p:tgtEl>
                                          <p:spTgt spid="4">
                                            <p:txEl>
                                              <p:pRg st="1" end="1"/>
                                            </p:txEl>
                                          </p:spTgt>
                                        </p:tgtEl>
                                        <p:attrNameLst>
                                          <p:attrName>fill.type</p:attrName>
                                        </p:attrNameLst>
                                      </p:cBhvr>
                                      <p:to>
                                        <p:strVal val="solid"/>
                                      </p:to>
                                    </p:set>
                                  </p:childTnLst>
                                </p:cTn>
                              </p:par>
                            </p:childTnLst>
                          </p:cTn>
                        </p:par>
                      </p:childTnLst>
                    </p:cTn>
                  </p:par>
                  <p:par>
                    <p:cTn id="37" fill="hold">
                      <p:stCondLst>
                        <p:cond delay="indefinite"/>
                      </p:stCondLst>
                      <p:childTnLst>
                        <p:par>
                          <p:cTn id="38" fill="hold">
                            <p:stCondLst>
                              <p:cond delay="0"/>
                            </p:stCondLst>
                            <p:childTnLst>
                              <p:par>
                                <p:cTn id="39" presetID="27" presetClass="entr" presetSubtype="0" fill="hold" nodeType="clickEffect">
                                  <p:stCondLst>
                                    <p:cond delay="0"/>
                                  </p:stCondLst>
                                  <p:iterate type="lt">
                                    <p:tmPct val="50000"/>
                                  </p:iterate>
                                  <p:childTnLst>
                                    <p:set>
                                      <p:cBhvr>
                                        <p:cTn id="40" dur="1" fill="hold">
                                          <p:stCondLst>
                                            <p:cond delay="0"/>
                                          </p:stCondLst>
                                        </p:cTn>
                                        <p:tgtEl>
                                          <p:spTgt spid="4">
                                            <p:txEl>
                                              <p:pRg st="2" end="2"/>
                                            </p:txEl>
                                          </p:spTgt>
                                        </p:tgtEl>
                                        <p:attrNameLst>
                                          <p:attrName>style.visibility</p:attrName>
                                        </p:attrNameLst>
                                      </p:cBhvr>
                                      <p:to>
                                        <p:strVal val="visible"/>
                                      </p:to>
                                    </p:set>
                                    <p:anim calcmode="discrete" valueType="clr">
                                      <p:cBhvr override="childStyle">
                                        <p:cTn id="41" dur="80"/>
                                        <p:tgtEl>
                                          <p:spTgt spid="4">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2" dur="80"/>
                                        <p:tgtEl>
                                          <p:spTgt spid="4">
                                            <p:txEl>
                                              <p:pRg st="2" end="2"/>
                                            </p:txEl>
                                          </p:spTgt>
                                        </p:tgtEl>
                                        <p:attrNameLst>
                                          <p:attrName>fillcolor</p:attrName>
                                        </p:attrNameLst>
                                      </p:cBhvr>
                                      <p:tavLst>
                                        <p:tav tm="0">
                                          <p:val>
                                            <p:clrVal>
                                              <a:schemeClr val="accent2"/>
                                            </p:clrVal>
                                          </p:val>
                                        </p:tav>
                                        <p:tav tm="50000">
                                          <p:val>
                                            <p:clrVal>
                                              <a:schemeClr val="hlink"/>
                                            </p:clrVal>
                                          </p:val>
                                        </p:tav>
                                      </p:tavLst>
                                    </p:anim>
                                    <p:set>
                                      <p:cBhvr>
                                        <p:cTn id="43" dur="80"/>
                                        <p:tgtEl>
                                          <p:spTgt spid="4">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ctr" eaLnBrk="1" hangingPunct="1"/>
            <a:r>
              <a:rPr lang="en-US" b="1" dirty="0" smtClean="0">
                <a:solidFill>
                  <a:srgbClr val="FF0000"/>
                </a:solidFill>
              </a:rPr>
              <a:t>Unit I</a:t>
            </a:r>
          </a:p>
        </p:txBody>
      </p:sp>
      <p:sp>
        <p:nvSpPr>
          <p:cNvPr id="4" name="Slide Number Placeholder 3"/>
          <p:cNvSpPr>
            <a:spLocks noGrp="1"/>
          </p:cNvSpPr>
          <p:nvPr>
            <p:ph type="sldNum" sz="quarter" idx="12"/>
          </p:nvPr>
        </p:nvSpPr>
        <p:spPr/>
        <p:txBody>
          <a:bodyPr/>
          <a:lstStyle/>
          <a:p>
            <a:fld id="{1EC2A7EB-F137-4D11-8674-AAE6985FB2EB}" type="slidenum">
              <a:rPr lang="en-US" smtClean="0"/>
              <a:pPr/>
              <a:t>31</a:t>
            </a:fld>
            <a:endParaRPr lang="en-US"/>
          </a:p>
        </p:txBody>
      </p:sp>
      <p:sp>
        <p:nvSpPr>
          <p:cNvPr id="7171" name="Rectangle 3"/>
          <p:cNvSpPr>
            <a:spLocks noGrp="1" noChangeArrowheads="1"/>
          </p:cNvSpPr>
          <p:nvPr>
            <p:ph sz="quarter" idx="1"/>
          </p:nvPr>
        </p:nvSpPr>
        <p:spPr>
          <a:xfrm>
            <a:off x="457200" y="1600200"/>
            <a:ext cx="8229600" cy="5257800"/>
          </a:xfrm>
        </p:spPr>
        <p:txBody>
          <a:bodyPr>
            <a:normAutofit/>
          </a:bodyPr>
          <a:lstStyle/>
          <a:p>
            <a:pPr>
              <a:buNone/>
            </a:pPr>
            <a:r>
              <a:rPr lang="en-US" sz="3200" b="1" u="sng" dirty="0" smtClean="0"/>
              <a:t>Algebra of Events</a:t>
            </a:r>
            <a:r>
              <a:rPr lang="en-US" sz="3200" dirty="0" smtClean="0"/>
              <a:t> In a random experiment, let ‘S’ be the sample – space.</a:t>
            </a:r>
          </a:p>
          <a:p>
            <a:pPr>
              <a:buNone/>
            </a:pPr>
            <a:r>
              <a:rPr lang="en-US" sz="3200" dirty="0" smtClean="0"/>
              <a:t>Let A S and B S, where ‘A’ and ‘B’ are events.</a:t>
            </a:r>
          </a:p>
          <a:p>
            <a:pPr>
              <a:buNone/>
            </a:pPr>
            <a:r>
              <a:rPr lang="en-US" sz="3200" dirty="0" smtClean="0"/>
              <a:t>Thus we say that :</a:t>
            </a:r>
          </a:p>
          <a:p>
            <a:pPr>
              <a:buNone/>
            </a:pPr>
            <a:r>
              <a:rPr lang="en-US" sz="3200" dirty="0" smtClean="0"/>
              <a:t>(</a:t>
            </a:r>
            <a:r>
              <a:rPr lang="en-US" sz="3200" dirty="0" err="1" smtClean="0"/>
              <a:t>i</a:t>
            </a:r>
            <a:r>
              <a:rPr lang="en-US" sz="3200" dirty="0" smtClean="0"/>
              <a:t>)                 (AUB), is an event occurs only when at least of  ‘A’ and ‘B’ occurs.     </a:t>
            </a:r>
          </a:p>
          <a:p>
            <a:pPr>
              <a:buNone/>
            </a:pPr>
            <a:r>
              <a:rPr lang="en-US" sz="3200" dirty="0" smtClean="0"/>
              <a:t>(ii) (AUB) means (A or B).</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7170"/>
                                        </p:tgtEl>
                                        <p:attrNameLst>
                                          <p:attrName>style.visibility</p:attrName>
                                        </p:attrNameLst>
                                      </p:cBhvr>
                                      <p:to>
                                        <p:strVal val="visible"/>
                                      </p:to>
                                    </p:set>
                                    <p:anim calcmode="discrete" valueType="clr">
                                      <p:cBhvr override="childStyle">
                                        <p:cTn id="7" dur="80"/>
                                        <p:tgtEl>
                                          <p:spTgt spid="717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7170"/>
                                        </p:tgtEl>
                                        <p:attrNameLst>
                                          <p:attrName>fillcolor</p:attrName>
                                        </p:attrNameLst>
                                      </p:cBhvr>
                                      <p:tavLst>
                                        <p:tav tm="0">
                                          <p:val>
                                            <p:clrVal>
                                              <a:schemeClr val="accent2"/>
                                            </p:clrVal>
                                          </p:val>
                                        </p:tav>
                                        <p:tav tm="50000">
                                          <p:val>
                                            <p:clrVal>
                                              <a:schemeClr val="hlink"/>
                                            </p:clrVal>
                                          </p:val>
                                        </p:tav>
                                      </p:tavLst>
                                    </p:anim>
                                    <p:set>
                                      <p:cBhvr>
                                        <p:cTn id="9" dur="80"/>
                                        <p:tgtEl>
                                          <p:spTgt spid="7170"/>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7171">
                                            <p:txEl>
                                              <p:pRg st="0" end="0"/>
                                            </p:txEl>
                                          </p:spTgt>
                                        </p:tgtEl>
                                        <p:attrNameLst>
                                          <p:attrName>style.visibility</p:attrName>
                                        </p:attrNameLst>
                                      </p:cBhvr>
                                      <p:to>
                                        <p:strVal val="visible"/>
                                      </p:to>
                                    </p:set>
                                    <p:anim calcmode="discrete" valueType="clr">
                                      <p:cBhvr override="childStyle">
                                        <p:cTn id="14" dur="80"/>
                                        <p:tgtEl>
                                          <p:spTgt spid="7171">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7171">
                                            <p:txEl>
                                              <p:pRg st="0" end="0"/>
                                            </p:txEl>
                                          </p:spTgt>
                                        </p:tgtEl>
                                        <p:attrNameLst>
                                          <p:attrName>fillcolor</p:attrName>
                                        </p:attrNameLst>
                                      </p:cBhvr>
                                      <p:tavLst>
                                        <p:tav tm="0">
                                          <p:val>
                                            <p:clrVal>
                                              <a:schemeClr val="accent2"/>
                                            </p:clrVal>
                                          </p:val>
                                        </p:tav>
                                        <p:tav tm="50000">
                                          <p:val>
                                            <p:clrVal>
                                              <a:schemeClr val="hlink"/>
                                            </p:clrVal>
                                          </p:val>
                                        </p:tav>
                                      </p:tavLst>
                                    </p:anim>
                                    <p:set>
                                      <p:cBhvr>
                                        <p:cTn id="16" dur="80"/>
                                        <p:tgtEl>
                                          <p:spTgt spid="7171">
                                            <p:txEl>
                                              <p:pRg st="0" end="0"/>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7171">
                                            <p:txEl>
                                              <p:pRg st="1" end="1"/>
                                            </p:txEl>
                                          </p:spTgt>
                                        </p:tgtEl>
                                        <p:attrNameLst>
                                          <p:attrName>style.visibility</p:attrName>
                                        </p:attrNameLst>
                                      </p:cBhvr>
                                      <p:to>
                                        <p:strVal val="visible"/>
                                      </p:to>
                                    </p:set>
                                    <p:anim calcmode="discrete" valueType="clr">
                                      <p:cBhvr override="childStyle">
                                        <p:cTn id="21" dur="80"/>
                                        <p:tgtEl>
                                          <p:spTgt spid="7171">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7171">
                                            <p:txEl>
                                              <p:pRg st="1" end="1"/>
                                            </p:txEl>
                                          </p:spTgt>
                                        </p:tgtEl>
                                        <p:attrNameLst>
                                          <p:attrName>fillcolor</p:attrName>
                                        </p:attrNameLst>
                                      </p:cBhvr>
                                      <p:tavLst>
                                        <p:tav tm="0">
                                          <p:val>
                                            <p:clrVal>
                                              <a:schemeClr val="accent2"/>
                                            </p:clrVal>
                                          </p:val>
                                        </p:tav>
                                        <p:tav tm="50000">
                                          <p:val>
                                            <p:clrVal>
                                              <a:schemeClr val="hlink"/>
                                            </p:clrVal>
                                          </p:val>
                                        </p:tav>
                                      </p:tavLst>
                                    </p:anim>
                                    <p:set>
                                      <p:cBhvr>
                                        <p:cTn id="23" dur="80"/>
                                        <p:tgtEl>
                                          <p:spTgt spid="7171">
                                            <p:txEl>
                                              <p:pRg st="1" end="1"/>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7171">
                                            <p:txEl>
                                              <p:pRg st="2" end="2"/>
                                            </p:txEl>
                                          </p:spTgt>
                                        </p:tgtEl>
                                        <p:attrNameLst>
                                          <p:attrName>style.visibility</p:attrName>
                                        </p:attrNameLst>
                                      </p:cBhvr>
                                      <p:to>
                                        <p:strVal val="visible"/>
                                      </p:to>
                                    </p:set>
                                    <p:anim calcmode="discrete" valueType="clr">
                                      <p:cBhvr override="childStyle">
                                        <p:cTn id="28" dur="80"/>
                                        <p:tgtEl>
                                          <p:spTgt spid="7171">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7171">
                                            <p:txEl>
                                              <p:pRg st="2" end="2"/>
                                            </p:txEl>
                                          </p:spTgt>
                                        </p:tgtEl>
                                        <p:attrNameLst>
                                          <p:attrName>fillcolor</p:attrName>
                                        </p:attrNameLst>
                                      </p:cBhvr>
                                      <p:tavLst>
                                        <p:tav tm="0">
                                          <p:val>
                                            <p:clrVal>
                                              <a:schemeClr val="accent2"/>
                                            </p:clrVal>
                                          </p:val>
                                        </p:tav>
                                        <p:tav tm="50000">
                                          <p:val>
                                            <p:clrVal>
                                              <a:schemeClr val="hlink"/>
                                            </p:clrVal>
                                          </p:val>
                                        </p:tav>
                                      </p:tavLst>
                                    </p:anim>
                                    <p:set>
                                      <p:cBhvr>
                                        <p:cTn id="30" dur="80"/>
                                        <p:tgtEl>
                                          <p:spTgt spid="7171">
                                            <p:txEl>
                                              <p:pRg st="2" end="2"/>
                                            </p:txEl>
                                          </p:spTgt>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27" presetClass="entr" presetSubtype="0" fill="hold" nodeType="clickEffect">
                                  <p:stCondLst>
                                    <p:cond delay="0"/>
                                  </p:stCondLst>
                                  <p:iterate type="lt">
                                    <p:tmPct val="50000"/>
                                  </p:iterate>
                                  <p:childTnLst>
                                    <p:set>
                                      <p:cBhvr>
                                        <p:cTn id="34" dur="1" fill="hold">
                                          <p:stCondLst>
                                            <p:cond delay="0"/>
                                          </p:stCondLst>
                                        </p:cTn>
                                        <p:tgtEl>
                                          <p:spTgt spid="7171">
                                            <p:txEl>
                                              <p:pRg st="3" end="3"/>
                                            </p:txEl>
                                          </p:spTgt>
                                        </p:tgtEl>
                                        <p:attrNameLst>
                                          <p:attrName>style.visibility</p:attrName>
                                        </p:attrNameLst>
                                      </p:cBhvr>
                                      <p:to>
                                        <p:strVal val="visible"/>
                                      </p:to>
                                    </p:set>
                                    <p:anim calcmode="discrete" valueType="clr">
                                      <p:cBhvr override="childStyle">
                                        <p:cTn id="35" dur="80"/>
                                        <p:tgtEl>
                                          <p:spTgt spid="7171">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7171">
                                            <p:txEl>
                                              <p:pRg st="3" end="3"/>
                                            </p:txEl>
                                          </p:spTgt>
                                        </p:tgtEl>
                                        <p:attrNameLst>
                                          <p:attrName>fillcolor</p:attrName>
                                        </p:attrNameLst>
                                      </p:cBhvr>
                                      <p:tavLst>
                                        <p:tav tm="0">
                                          <p:val>
                                            <p:clrVal>
                                              <a:schemeClr val="accent2"/>
                                            </p:clrVal>
                                          </p:val>
                                        </p:tav>
                                        <p:tav tm="50000">
                                          <p:val>
                                            <p:clrVal>
                                              <a:schemeClr val="hlink"/>
                                            </p:clrVal>
                                          </p:val>
                                        </p:tav>
                                      </p:tavLst>
                                    </p:anim>
                                    <p:set>
                                      <p:cBhvr>
                                        <p:cTn id="37" dur="80"/>
                                        <p:tgtEl>
                                          <p:spTgt spid="7171">
                                            <p:txEl>
                                              <p:pRg st="3" end="3"/>
                                            </p:txEl>
                                          </p:spTgt>
                                        </p:tgtEl>
                                        <p:attrNameLst>
                                          <p:attrName>fill.type</p:attrName>
                                        </p:attrNameLst>
                                      </p:cBhvr>
                                      <p:to>
                                        <p:strVal val="solid"/>
                                      </p:to>
                                    </p:set>
                                  </p:childTnLst>
                                </p:cTn>
                              </p:par>
                            </p:childTnLst>
                          </p:cTn>
                        </p:par>
                      </p:childTnLst>
                    </p:cTn>
                  </p:par>
                  <p:par>
                    <p:cTn id="38" fill="hold">
                      <p:stCondLst>
                        <p:cond delay="indefinite"/>
                      </p:stCondLst>
                      <p:childTnLst>
                        <p:par>
                          <p:cTn id="39" fill="hold">
                            <p:stCondLst>
                              <p:cond delay="0"/>
                            </p:stCondLst>
                            <p:childTnLst>
                              <p:par>
                                <p:cTn id="40" presetID="27" presetClass="entr" presetSubtype="0" fill="hold" nodeType="clickEffect">
                                  <p:stCondLst>
                                    <p:cond delay="0"/>
                                  </p:stCondLst>
                                  <p:iterate type="lt">
                                    <p:tmPct val="50000"/>
                                  </p:iterate>
                                  <p:childTnLst>
                                    <p:set>
                                      <p:cBhvr>
                                        <p:cTn id="41" dur="1" fill="hold">
                                          <p:stCondLst>
                                            <p:cond delay="0"/>
                                          </p:stCondLst>
                                        </p:cTn>
                                        <p:tgtEl>
                                          <p:spTgt spid="7171">
                                            <p:txEl>
                                              <p:pRg st="4" end="4"/>
                                            </p:txEl>
                                          </p:spTgt>
                                        </p:tgtEl>
                                        <p:attrNameLst>
                                          <p:attrName>style.visibility</p:attrName>
                                        </p:attrNameLst>
                                      </p:cBhvr>
                                      <p:to>
                                        <p:strVal val="visible"/>
                                      </p:to>
                                    </p:set>
                                    <p:anim calcmode="discrete" valueType="clr">
                                      <p:cBhvr override="childStyle">
                                        <p:cTn id="42" dur="80"/>
                                        <p:tgtEl>
                                          <p:spTgt spid="7171">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3" dur="80"/>
                                        <p:tgtEl>
                                          <p:spTgt spid="7171">
                                            <p:txEl>
                                              <p:pRg st="4" end="4"/>
                                            </p:txEl>
                                          </p:spTgt>
                                        </p:tgtEl>
                                        <p:attrNameLst>
                                          <p:attrName>fillcolor</p:attrName>
                                        </p:attrNameLst>
                                      </p:cBhvr>
                                      <p:tavLst>
                                        <p:tav tm="0">
                                          <p:val>
                                            <p:clrVal>
                                              <a:schemeClr val="accent2"/>
                                            </p:clrVal>
                                          </p:val>
                                        </p:tav>
                                        <p:tav tm="50000">
                                          <p:val>
                                            <p:clrVal>
                                              <a:schemeClr val="hlink"/>
                                            </p:clrVal>
                                          </p:val>
                                        </p:tav>
                                      </p:tavLst>
                                    </p:anim>
                                    <p:set>
                                      <p:cBhvr>
                                        <p:cTn id="44" dur="80"/>
                                        <p:tgtEl>
                                          <p:spTgt spid="7171">
                                            <p:txEl>
                                              <p:pRg st="4" end="4"/>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119810"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p:cNvSpPr>
            <a:spLocks noGrp="1" noChangeArrowheads="1"/>
          </p:cNvSpPr>
          <p:nvPr>
            <p:ph type="title"/>
          </p:nvPr>
        </p:nvSpPr>
        <p:spPr>
          <a:xfrm>
            <a:off x="685800" y="304800"/>
            <a:ext cx="7772400" cy="533400"/>
          </a:xfrm>
        </p:spPr>
        <p:txBody>
          <a:bodyPr>
            <a:normAutofit fontScale="90000"/>
          </a:bodyPr>
          <a:lstStyle/>
          <a:p>
            <a:pPr eaLnBrk="1" hangingPunct="1"/>
            <a:r>
              <a:rPr lang="en-US" sz="3600" dirty="0" smtClean="0">
                <a:solidFill>
                  <a:schemeClr val="accent2"/>
                </a:solidFill>
              </a:rPr>
              <a:t>Combinations of Events</a:t>
            </a:r>
            <a:endParaRPr lang="en-US" dirty="0" smtClean="0"/>
          </a:p>
        </p:txBody>
      </p:sp>
      <p:sp>
        <p:nvSpPr>
          <p:cNvPr id="15" name="Slide Number Placeholder 14"/>
          <p:cNvSpPr>
            <a:spLocks noGrp="1"/>
          </p:cNvSpPr>
          <p:nvPr>
            <p:ph type="sldNum" sz="quarter" idx="12"/>
          </p:nvPr>
        </p:nvSpPr>
        <p:spPr/>
        <p:txBody>
          <a:bodyPr/>
          <a:lstStyle/>
          <a:p>
            <a:fld id="{1EC2A7EB-F137-4D11-8674-AAE6985FB2EB}" type="slidenum">
              <a:rPr lang="en-US" smtClean="0"/>
              <a:pPr/>
              <a:t>33</a:t>
            </a:fld>
            <a:endParaRPr lang="en-US"/>
          </a:p>
        </p:txBody>
      </p:sp>
      <p:sp>
        <p:nvSpPr>
          <p:cNvPr id="23558" name="Rectangle 3"/>
          <p:cNvSpPr>
            <a:spLocks noGrp="1" noChangeArrowheads="1"/>
          </p:cNvSpPr>
          <p:nvPr>
            <p:ph sz="quarter" idx="1"/>
          </p:nvPr>
        </p:nvSpPr>
        <p:spPr>
          <a:xfrm>
            <a:off x="685800" y="1066800"/>
            <a:ext cx="7772400" cy="2971800"/>
          </a:xfrm>
        </p:spPr>
        <p:txBody>
          <a:bodyPr>
            <a:normAutofit lnSpcReduction="10000"/>
          </a:bodyPr>
          <a:lstStyle/>
          <a:p>
            <a:pPr eaLnBrk="1" hangingPunct="1">
              <a:lnSpc>
                <a:spcPct val="90000"/>
              </a:lnSpc>
            </a:pPr>
            <a:r>
              <a:rPr lang="en-US" sz="2400" dirty="0" smtClean="0"/>
              <a:t>The</a:t>
            </a:r>
            <a:r>
              <a:rPr lang="en-US" sz="2400" b="1" dirty="0" smtClean="0">
                <a:solidFill>
                  <a:srgbClr val="FF1C1C"/>
                </a:solidFill>
              </a:rPr>
              <a:t> complement </a:t>
            </a:r>
            <a:r>
              <a:rPr lang="en-US" sz="2400" dirty="0" smtClean="0"/>
              <a:t>A</a:t>
            </a:r>
            <a:r>
              <a:rPr lang="en-US" sz="2400" baseline="30000" dirty="0" smtClean="0"/>
              <a:t>c </a:t>
            </a:r>
            <a:r>
              <a:rPr lang="en-US" sz="2400" dirty="0" smtClean="0"/>
              <a:t>of an event A is the event that A does not occur</a:t>
            </a:r>
          </a:p>
          <a:p>
            <a:pPr eaLnBrk="1" hangingPunct="1">
              <a:lnSpc>
                <a:spcPct val="90000"/>
              </a:lnSpc>
            </a:pPr>
            <a:r>
              <a:rPr lang="en-US" sz="2400" b="1" dirty="0" smtClean="0">
                <a:solidFill>
                  <a:schemeClr val="accent2"/>
                </a:solidFill>
              </a:rPr>
              <a:t>Probability Rule: </a:t>
            </a:r>
          </a:p>
          <a:p>
            <a:pPr algn="ctr" eaLnBrk="1" hangingPunct="1">
              <a:lnSpc>
                <a:spcPct val="90000"/>
              </a:lnSpc>
              <a:buFontTx/>
              <a:buNone/>
            </a:pPr>
            <a:r>
              <a:rPr lang="en-US" sz="2400" b="1" dirty="0" smtClean="0">
                <a:solidFill>
                  <a:schemeClr val="accent2"/>
                </a:solidFill>
              </a:rPr>
              <a:t>P(A</a:t>
            </a:r>
            <a:r>
              <a:rPr lang="en-US" sz="2400" b="1" baseline="30000" dirty="0" smtClean="0">
                <a:solidFill>
                  <a:schemeClr val="accent2"/>
                </a:solidFill>
              </a:rPr>
              <a:t>c</a:t>
            </a:r>
            <a:r>
              <a:rPr lang="en-US" sz="2400" b="1" dirty="0" smtClean="0">
                <a:solidFill>
                  <a:schemeClr val="accent2"/>
                </a:solidFill>
              </a:rPr>
              <a:t>) = 1 - P(A)</a:t>
            </a:r>
            <a:endParaRPr lang="en-US" sz="2400" dirty="0" smtClean="0"/>
          </a:p>
          <a:p>
            <a:pPr eaLnBrk="1" hangingPunct="1">
              <a:lnSpc>
                <a:spcPct val="90000"/>
              </a:lnSpc>
            </a:pPr>
            <a:r>
              <a:rPr lang="en-US" sz="2400" dirty="0" smtClean="0"/>
              <a:t>The </a:t>
            </a:r>
            <a:r>
              <a:rPr lang="en-US" sz="2400" b="1" dirty="0" smtClean="0">
                <a:solidFill>
                  <a:srgbClr val="FF1C1C"/>
                </a:solidFill>
              </a:rPr>
              <a:t>union</a:t>
            </a:r>
            <a:r>
              <a:rPr lang="en-US" sz="2400" dirty="0" smtClean="0"/>
              <a:t> of two events A and B is the event that either A or B or both occurs</a:t>
            </a:r>
          </a:p>
          <a:p>
            <a:pPr eaLnBrk="1" hangingPunct="1">
              <a:lnSpc>
                <a:spcPct val="90000"/>
              </a:lnSpc>
            </a:pPr>
            <a:r>
              <a:rPr lang="en-US" sz="2400" dirty="0" smtClean="0"/>
              <a:t>The </a:t>
            </a:r>
            <a:r>
              <a:rPr lang="en-US" sz="2400" b="1" dirty="0" smtClean="0">
                <a:solidFill>
                  <a:srgbClr val="FF1C1C"/>
                </a:solidFill>
              </a:rPr>
              <a:t>intersection</a:t>
            </a:r>
            <a:r>
              <a:rPr lang="en-US" sz="2400" dirty="0" smtClean="0"/>
              <a:t> of two events A and B is the event that both A and B occur</a:t>
            </a:r>
          </a:p>
          <a:p>
            <a:pPr eaLnBrk="1" hangingPunct="1">
              <a:lnSpc>
                <a:spcPct val="90000"/>
              </a:lnSpc>
            </a:pPr>
            <a:endParaRPr lang="en-US" sz="2800" dirty="0" smtClean="0"/>
          </a:p>
          <a:p>
            <a:pPr eaLnBrk="1" hangingPunct="1">
              <a:lnSpc>
                <a:spcPct val="90000"/>
              </a:lnSpc>
            </a:pPr>
            <a:endParaRPr lang="en-US" sz="2800" dirty="0" smtClean="0"/>
          </a:p>
          <a:p>
            <a:pPr eaLnBrk="1" hangingPunct="1">
              <a:lnSpc>
                <a:spcPct val="90000"/>
              </a:lnSpc>
            </a:pPr>
            <a:endParaRPr lang="en-US" sz="2800" dirty="0" smtClean="0"/>
          </a:p>
          <a:p>
            <a:pPr eaLnBrk="1" hangingPunct="1">
              <a:lnSpc>
                <a:spcPct val="90000"/>
              </a:lnSpc>
            </a:pPr>
            <a:endParaRPr lang="en-US" sz="2800" dirty="0" smtClean="0"/>
          </a:p>
          <a:p>
            <a:pPr eaLnBrk="1" hangingPunct="1">
              <a:lnSpc>
                <a:spcPct val="90000"/>
              </a:lnSpc>
            </a:pPr>
            <a:endParaRPr lang="en-US" sz="2400" b="1" dirty="0" smtClean="0">
              <a:solidFill>
                <a:schemeClr val="accent2"/>
              </a:solidFill>
            </a:endParaRPr>
          </a:p>
        </p:txBody>
      </p:sp>
      <p:pic>
        <p:nvPicPr>
          <p:cNvPr id="23559" name="Picture 4" descr="venn"/>
          <p:cNvPicPr>
            <a:picLocks noChangeAspect="1" noChangeArrowheads="1"/>
          </p:cNvPicPr>
          <p:nvPr/>
        </p:nvPicPr>
        <p:blipFill>
          <a:blip r:embed="rId2"/>
          <a:srcRect/>
          <a:stretch>
            <a:fillRect/>
          </a:stretch>
        </p:blipFill>
        <p:spPr bwMode="auto">
          <a:xfrm>
            <a:off x="228600" y="4648200"/>
            <a:ext cx="2057400" cy="1371600"/>
          </a:xfrm>
          <a:prstGeom prst="rect">
            <a:avLst/>
          </a:prstGeom>
          <a:noFill/>
          <a:ln w="9525">
            <a:noFill/>
            <a:miter lim="800000"/>
            <a:headEnd/>
            <a:tailEnd/>
          </a:ln>
        </p:spPr>
      </p:pic>
      <p:pic>
        <p:nvPicPr>
          <p:cNvPr id="23560" name="Picture 5" descr="venn"/>
          <p:cNvPicPr>
            <a:picLocks noChangeAspect="1" noChangeArrowheads="1"/>
          </p:cNvPicPr>
          <p:nvPr/>
        </p:nvPicPr>
        <p:blipFill>
          <a:blip r:embed="rId3"/>
          <a:srcRect/>
          <a:stretch>
            <a:fillRect/>
          </a:stretch>
        </p:blipFill>
        <p:spPr bwMode="auto">
          <a:xfrm>
            <a:off x="2438400" y="4648200"/>
            <a:ext cx="2133600" cy="1373188"/>
          </a:xfrm>
          <a:prstGeom prst="rect">
            <a:avLst/>
          </a:prstGeom>
          <a:noFill/>
          <a:ln w="9525">
            <a:noFill/>
            <a:miter lim="800000"/>
            <a:headEnd/>
            <a:tailEnd/>
          </a:ln>
        </p:spPr>
      </p:pic>
      <p:pic>
        <p:nvPicPr>
          <p:cNvPr id="23561" name="Picture 6" descr="venn"/>
          <p:cNvPicPr>
            <a:picLocks noChangeAspect="1" noChangeArrowheads="1"/>
          </p:cNvPicPr>
          <p:nvPr/>
        </p:nvPicPr>
        <p:blipFill>
          <a:blip r:embed="rId4"/>
          <a:srcRect/>
          <a:stretch>
            <a:fillRect/>
          </a:stretch>
        </p:blipFill>
        <p:spPr bwMode="auto">
          <a:xfrm>
            <a:off x="4648200" y="4648200"/>
            <a:ext cx="2057400" cy="1365250"/>
          </a:xfrm>
          <a:prstGeom prst="rect">
            <a:avLst/>
          </a:prstGeom>
          <a:noFill/>
          <a:ln w="9525">
            <a:noFill/>
            <a:miter lim="800000"/>
            <a:headEnd/>
            <a:tailEnd/>
          </a:ln>
        </p:spPr>
      </p:pic>
      <p:pic>
        <p:nvPicPr>
          <p:cNvPr id="23562" name="Picture 7" descr="venn"/>
          <p:cNvPicPr>
            <a:picLocks noChangeAspect="1" noChangeArrowheads="1"/>
          </p:cNvPicPr>
          <p:nvPr/>
        </p:nvPicPr>
        <p:blipFill>
          <a:blip r:embed="rId5"/>
          <a:srcRect/>
          <a:stretch>
            <a:fillRect/>
          </a:stretch>
        </p:blipFill>
        <p:spPr bwMode="auto">
          <a:xfrm>
            <a:off x="6858000" y="4648200"/>
            <a:ext cx="2057400" cy="1311275"/>
          </a:xfrm>
          <a:prstGeom prst="rect">
            <a:avLst/>
          </a:prstGeom>
          <a:noFill/>
          <a:ln w="9525">
            <a:noFill/>
            <a:miter lim="800000"/>
            <a:headEnd/>
            <a:tailEnd/>
          </a:ln>
        </p:spPr>
      </p:pic>
      <p:sp>
        <p:nvSpPr>
          <p:cNvPr id="23563" name="Text Box 8"/>
          <p:cNvSpPr txBox="1">
            <a:spLocks noChangeArrowheads="1"/>
          </p:cNvSpPr>
          <p:nvPr/>
        </p:nvSpPr>
        <p:spPr bwMode="auto">
          <a:xfrm>
            <a:off x="762000" y="4267200"/>
            <a:ext cx="941388" cy="336550"/>
          </a:xfrm>
          <a:prstGeom prst="rect">
            <a:avLst/>
          </a:prstGeom>
          <a:noFill/>
          <a:ln w="9525">
            <a:noFill/>
            <a:miter lim="800000"/>
            <a:headEnd/>
            <a:tailEnd/>
          </a:ln>
        </p:spPr>
        <p:txBody>
          <a:bodyPr wrap="none">
            <a:spAutoFit/>
          </a:bodyPr>
          <a:lstStyle/>
          <a:p>
            <a:pPr eaLnBrk="0" hangingPunct="0"/>
            <a:r>
              <a:rPr lang="en-US" sz="1600" b="1" dirty="0">
                <a:solidFill>
                  <a:srgbClr val="FF1C1C"/>
                </a:solidFill>
              </a:rPr>
              <a:t>Event A</a:t>
            </a:r>
            <a:endParaRPr lang="en-US" sz="1600" dirty="0">
              <a:solidFill>
                <a:srgbClr val="FF1C1C"/>
              </a:solidFill>
            </a:endParaRPr>
          </a:p>
        </p:txBody>
      </p:sp>
      <p:sp>
        <p:nvSpPr>
          <p:cNvPr id="23564" name="Text Box 9"/>
          <p:cNvSpPr txBox="1">
            <a:spLocks noChangeArrowheads="1"/>
          </p:cNvSpPr>
          <p:nvPr/>
        </p:nvSpPr>
        <p:spPr bwMode="auto">
          <a:xfrm>
            <a:off x="2514600" y="4267200"/>
            <a:ext cx="1866900" cy="336550"/>
          </a:xfrm>
          <a:prstGeom prst="rect">
            <a:avLst/>
          </a:prstGeom>
          <a:noFill/>
          <a:ln w="9525">
            <a:noFill/>
            <a:miter lim="800000"/>
            <a:headEnd/>
            <a:tailEnd/>
          </a:ln>
        </p:spPr>
        <p:txBody>
          <a:bodyPr wrap="none">
            <a:spAutoFit/>
          </a:bodyPr>
          <a:lstStyle/>
          <a:p>
            <a:pPr eaLnBrk="0" hangingPunct="0"/>
            <a:r>
              <a:rPr lang="en-US" sz="1600" b="1" dirty="0">
                <a:solidFill>
                  <a:srgbClr val="FF1C1C"/>
                </a:solidFill>
              </a:rPr>
              <a:t>Complement of A</a:t>
            </a:r>
            <a:endParaRPr lang="en-US" sz="1600" dirty="0">
              <a:solidFill>
                <a:srgbClr val="FF1C1C"/>
              </a:solidFill>
            </a:endParaRPr>
          </a:p>
        </p:txBody>
      </p:sp>
      <p:sp>
        <p:nvSpPr>
          <p:cNvPr id="23565" name="Text Box 10"/>
          <p:cNvSpPr txBox="1">
            <a:spLocks noChangeArrowheads="1"/>
          </p:cNvSpPr>
          <p:nvPr/>
        </p:nvSpPr>
        <p:spPr bwMode="auto">
          <a:xfrm>
            <a:off x="4724400" y="4267200"/>
            <a:ext cx="1831975" cy="336550"/>
          </a:xfrm>
          <a:prstGeom prst="rect">
            <a:avLst/>
          </a:prstGeom>
          <a:noFill/>
          <a:ln w="9525">
            <a:noFill/>
            <a:miter lim="800000"/>
            <a:headEnd/>
            <a:tailEnd/>
          </a:ln>
        </p:spPr>
        <p:txBody>
          <a:bodyPr wrap="none">
            <a:spAutoFit/>
          </a:bodyPr>
          <a:lstStyle/>
          <a:p>
            <a:pPr eaLnBrk="0" hangingPunct="0"/>
            <a:r>
              <a:rPr lang="en-US" sz="1600" b="1" dirty="0">
                <a:solidFill>
                  <a:srgbClr val="FF1C1C"/>
                </a:solidFill>
              </a:rPr>
              <a:t>Union of A and B</a:t>
            </a:r>
            <a:endParaRPr lang="en-US" sz="1600" dirty="0">
              <a:solidFill>
                <a:srgbClr val="FF1C1C"/>
              </a:solidFill>
            </a:endParaRPr>
          </a:p>
        </p:txBody>
      </p:sp>
      <p:sp>
        <p:nvSpPr>
          <p:cNvPr id="23566" name="Text Box 11"/>
          <p:cNvSpPr txBox="1">
            <a:spLocks noChangeArrowheads="1"/>
          </p:cNvSpPr>
          <p:nvPr/>
        </p:nvSpPr>
        <p:spPr bwMode="auto">
          <a:xfrm>
            <a:off x="6735763" y="4267200"/>
            <a:ext cx="2408237" cy="336550"/>
          </a:xfrm>
          <a:prstGeom prst="rect">
            <a:avLst/>
          </a:prstGeom>
          <a:noFill/>
          <a:ln w="9525">
            <a:noFill/>
            <a:miter lim="800000"/>
            <a:headEnd/>
            <a:tailEnd/>
          </a:ln>
        </p:spPr>
        <p:txBody>
          <a:bodyPr wrap="none">
            <a:spAutoFit/>
          </a:bodyPr>
          <a:lstStyle/>
          <a:p>
            <a:pPr eaLnBrk="0" hangingPunct="0"/>
            <a:r>
              <a:rPr lang="en-US" sz="1600" b="1" dirty="0">
                <a:solidFill>
                  <a:srgbClr val="FF1C1C"/>
                </a:solidFill>
              </a:rPr>
              <a:t>Intersection of A and B</a:t>
            </a:r>
            <a:endParaRPr lang="en-US" sz="1600" dirty="0">
              <a:solidFill>
                <a:srgbClr val="FF1C1C"/>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23557"/>
                                        </p:tgtEl>
                                        <p:attrNameLst>
                                          <p:attrName>style.visibility</p:attrName>
                                        </p:attrNameLst>
                                      </p:cBhvr>
                                      <p:to>
                                        <p:strVal val="visible"/>
                                      </p:to>
                                    </p:set>
                                    <p:anim by="(-#ppt_w*2)" calcmode="lin" valueType="num">
                                      <p:cBhvr rctx="PPT">
                                        <p:cTn id="7" dur="500" autoRev="1" fill="hold">
                                          <p:stCondLst>
                                            <p:cond delay="0"/>
                                          </p:stCondLst>
                                        </p:cTn>
                                        <p:tgtEl>
                                          <p:spTgt spid="23557"/>
                                        </p:tgtEl>
                                        <p:attrNameLst>
                                          <p:attrName>ppt_w</p:attrName>
                                        </p:attrNameLst>
                                      </p:cBhvr>
                                    </p:anim>
                                    <p:anim by="(#ppt_w*0.50)" calcmode="lin" valueType="num">
                                      <p:cBhvr>
                                        <p:cTn id="8" dur="500" decel="50000" autoRev="1" fill="hold">
                                          <p:stCondLst>
                                            <p:cond delay="0"/>
                                          </p:stCondLst>
                                        </p:cTn>
                                        <p:tgtEl>
                                          <p:spTgt spid="23557"/>
                                        </p:tgtEl>
                                        <p:attrNameLst>
                                          <p:attrName>ppt_x</p:attrName>
                                        </p:attrNameLst>
                                      </p:cBhvr>
                                    </p:anim>
                                    <p:anim from="(-#ppt_h/2)" to="(#ppt_y)" calcmode="lin" valueType="num">
                                      <p:cBhvr>
                                        <p:cTn id="9" dur="1000" fill="hold">
                                          <p:stCondLst>
                                            <p:cond delay="0"/>
                                          </p:stCondLst>
                                        </p:cTn>
                                        <p:tgtEl>
                                          <p:spTgt spid="23557"/>
                                        </p:tgtEl>
                                        <p:attrNameLst>
                                          <p:attrName>ppt_y</p:attrName>
                                        </p:attrNameLst>
                                      </p:cBhvr>
                                    </p:anim>
                                    <p:animRot by="21600000">
                                      <p:cBhvr>
                                        <p:cTn id="10" dur="1000" fill="hold">
                                          <p:stCondLst>
                                            <p:cond delay="0"/>
                                          </p:stCondLst>
                                        </p:cTn>
                                        <p:tgtEl>
                                          <p:spTgt spid="23557"/>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27" presetClass="entr" presetSubtype="0" fill="hold" nodeType="clickEffect">
                                  <p:stCondLst>
                                    <p:cond delay="0"/>
                                  </p:stCondLst>
                                  <p:iterate type="lt">
                                    <p:tmPct val="50000"/>
                                  </p:iterate>
                                  <p:childTnLst>
                                    <p:set>
                                      <p:cBhvr>
                                        <p:cTn id="14" dur="1" fill="hold">
                                          <p:stCondLst>
                                            <p:cond delay="0"/>
                                          </p:stCondLst>
                                        </p:cTn>
                                        <p:tgtEl>
                                          <p:spTgt spid="23558">
                                            <p:txEl>
                                              <p:pRg st="0" end="0"/>
                                            </p:txEl>
                                          </p:spTgt>
                                        </p:tgtEl>
                                        <p:attrNameLst>
                                          <p:attrName>style.visibility</p:attrName>
                                        </p:attrNameLst>
                                      </p:cBhvr>
                                      <p:to>
                                        <p:strVal val="visible"/>
                                      </p:to>
                                    </p:set>
                                    <p:anim calcmode="discrete" valueType="clr">
                                      <p:cBhvr override="childStyle">
                                        <p:cTn id="15" dur="80"/>
                                        <p:tgtEl>
                                          <p:spTgt spid="23558">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6" dur="80"/>
                                        <p:tgtEl>
                                          <p:spTgt spid="23558">
                                            <p:txEl>
                                              <p:pRg st="0" end="0"/>
                                            </p:txEl>
                                          </p:spTgt>
                                        </p:tgtEl>
                                        <p:attrNameLst>
                                          <p:attrName>fillcolor</p:attrName>
                                        </p:attrNameLst>
                                      </p:cBhvr>
                                      <p:tavLst>
                                        <p:tav tm="0">
                                          <p:val>
                                            <p:clrVal>
                                              <a:schemeClr val="accent2"/>
                                            </p:clrVal>
                                          </p:val>
                                        </p:tav>
                                        <p:tav tm="50000">
                                          <p:val>
                                            <p:clrVal>
                                              <a:schemeClr val="hlink"/>
                                            </p:clrVal>
                                          </p:val>
                                        </p:tav>
                                      </p:tavLst>
                                    </p:anim>
                                    <p:set>
                                      <p:cBhvr>
                                        <p:cTn id="17" dur="80"/>
                                        <p:tgtEl>
                                          <p:spTgt spid="23558">
                                            <p:txEl>
                                              <p:pRg st="0" end="0"/>
                                            </p:txEl>
                                          </p:spTgt>
                                        </p:tgtEl>
                                        <p:attrNameLst>
                                          <p:attrName>fill.type</p:attrName>
                                        </p:attrNameLst>
                                      </p:cBhvr>
                                      <p:to>
                                        <p:strVal val="solid"/>
                                      </p:to>
                                    </p:set>
                                  </p:childTnLst>
                                </p:cTn>
                              </p:par>
                            </p:childTnLst>
                          </p:cTn>
                        </p:par>
                      </p:childTnLst>
                    </p:cTn>
                  </p:par>
                  <p:par>
                    <p:cTn id="18" fill="hold">
                      <p:stCondLst>
                        <p:cond delay="indefinite"/>
                      </p:stCondLst>
                      <p:childTnLst>
                        <p:par>
                          <p:cTn id="19" fill="hold">
                            <p:stCondLst>
                              <p:cond delay="0"/>
                            </p:stCondLst>
                            <p:childTnLst>
                              <p:par>
                                <p:cTn id="20" presetID="27" presetClass="entr" presetSubtype="0" fill="hold" nodeType="clickEffect">
                                  <p:stCondLst>
                                    <p:cond delay="0"/>
                                  </p:stCondLst>
                                  <p:iterate type="lt">
                                    <p:tmPct val="50000"/>
                                  </p:iterate>
                                  <p:childTnLst>
                                    <p:set>
                                      <p:cBhvr>
                                        <p:cTn id="21" dur="1" fill="hold">
                                          <p:stCondLst>
                                            <p:cond delay="0"/>
                                          </p:stCondLst>
                                        </p:cTn>
                                        <p:tgtEl>
                                          <p:spTgt spid="23558">
                                            <p:txEl>
                                              <p:pRg st="1" end="1"/>
                                            </p:txEl>
                                          </p:spTgt>
                                        </p:tgtEl>
                                        <p:attrNameLst>
                                          <p:attrName>style.visibility</p:attrName>
                                        </p:attrNameLst>
                                      </p:cBhvr>
                                      <p:to>
                                        <p:strVal val="visible"/>
                                      </p:to>
                                    </p:set>
                                    <p:anim calcmode="discrete" valueType="clr">
                                      <p:cBhvr override="childStyle">
                                        <p:cTn id="22" dur="80"/>
                                        <p:tgtEl>
                                          <p:spTgt spid="23558">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3" dur="80"/>
                                        <p:tgtEl>
                                          <p:spTgt spid="23558">
                                            <p:txEl>
                                              <p:pRg st="1" end="1"/>
                                            </p:txEl>
                                          </p:spTgt>
                                        </p:tgtEl>
                                        <p:attrNameLst>
                                          <p:attrName>fillcolor</p:attrName>
                                        </p:attrNameLst>
                                      </p:cBhvr>
                                      <p:tavLst>
                                        <p:tav tm="0">
                                          <p:val>
                                            <p:clrVal>
                                              <a:schemeClr val="accent2"/>
                                            </p:clrVal>
                                          </p:val>
                                        </p:tav>
                                        <p:tav tm="50000">
                                          <p:val>
                                            <p:clrVal>
                                              <a:schemeClr val="hlink"/>
                                            </p:clrVal>
                                          </p:val>
                                        </p:tav>
                                      </p:tavLst>
                                    </p:anim>
                                    <p:set>
                                      <p:cBhvr>
                                        <p:cTn id="24" dur="80"/>
                                        <p:tgtEl>
                                          <p:spTgt spid="23558">
                                            <p:txEl>
                                              <p:pRg st="1" end="1"/>
                                            </p:txEl>
                                          </p:spTgt>
                                        </p:tgtEl>
                                        <p:attrNameLst>
                                          <p:attrName>fill.type</p:attrName>
                                        </p:attrNameLst>
                                      </p:cBhvr>
                                      <p:to>
                                        <p:strVal val="solid"/>
                                      </p:to>
                                    </p:set>
                                  </p:childTnLst>
                                </p:cTn>
                              </p:par>
                              <p:par>
                                <p:cTn id="25" presetID="27" presetClass="entr" presetSubtype="0" fill="hold" nodeType="withEffect">
                                  <p:stCondLst>
                                    <p:cond delay="0"/>
                                  </p:stCondLst>
                                  <p:iterate type="lt">
                                    <p:tmPct val="50000"/>
                                  </p:iterate>
                                  <p:childTnLst>
                                    <p:set>
                                      <p:cBhvr>
                                        <p:cTn id="26" dur="1" fill="hold">
                                          <p:stCondLst>
                                            <p:cond delay="0"/>
                                          </p:stCondLst>
                                        </p:cTn>
                                        <p:tgtEl>
                                          <p:spTgt spid="23558">
                                            <p:txEl>
                                              <p:pRg st="2" end="2"/>
                                            </p:txEl>
                                          </p:spTgt>
                                        </p:tgtEl>
                                        <p:attrNameLst>
                                          <p:attrName>style.visibility</p:attrName>
                                        </p:attrNameLst>
                                      </p:cBhvr>
                                      <p:to>
                                        <p:strVal val="visible"/>
                                      </p:to>
                                    </p:set>
                                    <p:anim calcmode="discrete" valueType="clr">
                                      <p:cBhvr override="childStyle">
                                        <p:cTn id="27" dur="80"/>
                                        <p:tgtEl>
                                          <p:spTgt spid="23558">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8" dur="80"/>
                                        <p:tgtEl>
                                          <p:spTgt spid="23558">
                                            <p:txEl>
                                              <p:pRg st="2" end="2"/>
                                            </p:txEl>
                                          </p:spTgt>
                                        </p:tgtEl>
                                        <p:attrNameLst>
                                          <p:attrName>fillcolor</p:attrName>
                                        </p:attrNameLst>
                                      </p:cBhvr>
                                      <p:tavLst>
                                        <p:tav tm="0">
                                          <p:val>
                                            <p:clrVal>
                                              <a:schemeClr val="accent2"/>
                                            </p:clrVal>
                                          </p:val>
                                        </p:tav>
                                        <p:tav tm="50000">
                                          <p:val>
                                            <p:clrVal>
                                              <a:schemeClr val="hlink"/>
                                            </p:clrVal>
                                          </p:val>
                                        </p:tav>
                                      </p:tavLst>
                                    </p:anim>
                                    <p:set>
                                      <p:cBhvr>
                                        <p:cTn id="29" dur="80"/>
                                        <p:tgtEl>
                                          <p:spTgt spid="23558">
                                            <p:txEl>
                                              <p:pRg st="2" end="2"/>
                                            </p:txEl>
                                          </p:spTgt>
                                        </p:tgtEl>
                                        <p:attrNameLst>
                                          <p:attrName>fill.type</p:attrName>
                                        </p:attrNameLst>
                                      </p:cBhvr>
                                      <p:to>
                                        <p:strVal val="solid"/>
                                      </p:to>
                                    </p:set>
                                  </p:childTnLst>
                                </p:cTn>
                              </p:par>
                            </p:childTnLst>
                          </p:cTn>
                        </p:par>
                      </p:childTnLst>
                    </p:cTn>
                  </p:par>
                  <p:par>
                    <p:cTn id="30" fill="hold">
                      <p:stCondLst>
                        <p:cond delay="indefinite"/>
                      </p:stCondLst>
                      <p:childTnLst>
                        <p:par>
                          <p:cTn id="31" fill="hold">
                            <p:stCondLst>
                              <p:cond delay="0"/>
                            </p:stCondLst>
                            <p:childTnLst>
                              <p:par>
                                <p:cTn id="32" presetID="27" presetClass="entr" presetSubtype="0" fill="hold" nodeType="clickEffect">
                                  <p:stCondLst>
                                    <p:cond delay="0"/>
                                  </p:stCondLst>
                                  <p:iterate type="lt">
                                    <p:tmPct val="50000"/>
                                  </p:iterate>
                                  <p:childTnLst>
                                    <p:set>
                                      <p:cBhvr>
                                        <p:cTn id="33" dur="1" fill="hold">
                                          <p:stCondLst>
                                            <p:cond delay="0"/>
                                          </p:stCondLst>
                                        </p:cTn>
                                        <p:tgtEl>
                                          <p:spTgt spid="23558">
                                            <p:txEl>
                                              <p:pRg st="3" end="3"/>
                                            </p:txEl>
                                          </p:spTgt>
                                        </p:tgtEl>
                                        <p:attrNameLst>
                                          <p:attrName>style.visibility</p:attrName>
                                        </p:attrNameLst>
                                      </p:cBhvr>
                                      <p:to>
                                        <p:strVal val="visible"/>
                                      </p:to>
                                    </p:set>
                                    <p:anim calcmode="discrete" valueType="clr">
                                      <p:cBhvr override="childStyle">
                                        <p:cTn id="34" dur="80"/>
                                        <p:tgtEl>
                                          <p:spTgt spid="23558">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5" dur="80"/>
                                        <p:tgtEl>
                                          <p:spTgt spid="23558">
                                            <p:txEl>
                                              <p:pRg st="3" end="3"/>
                                            </p:txEl>
                                          </p:spTgt>
                                        </p:tgtEl>
                                        <p:attrNameLst>
                                          <p:attrName>fillcolor</p:attrName>
                                        </p:attrNameLst>
                                      </p:cBhvr>
                                      <p:tavLst>
                                        <p:tav tm="0">
                                          <p:val>
                                            <p:clrVal>
                                              <a:schemeClr val="accent2"/>
                                            </p:clrVal>
                                          </p:val>
                                        </p:tav>
                                        <p:tav tm="50000">
                                          <p:val>
                                            <p:clrVal>
                                              <a:schemeClr val="hlink"/>
                                            </p:clrVal>
                                          </p:val>
                                        </p:tav>
                                      </p:tavLst>
                                    </p:anim>
                                    <p:set>
                                      <p:cBhvr>
                                        <p:cTn id="36" dur="80"/>
                                        <p:tgtEl>
                                          <p:spTgt spid="23558">
                                            <p:txEl>
                                              <p:pRg st="3" end="3"/>
                                            </p:txEl>
                                          </p:spTgt>
                                        </p:tgtEl>
                                        <p:attrNameLst>
                                          <p:attrName>fill.type</p:attrName>
                                        </p:attrNameLst>
                                      </p:cBhvr>
                                      <p:to>
                                        <p:strVal val="solid"/>
                                      </p:to>
                                    </p:set>
                                  </p:childTnLst>
                                </p:cTn>
                              </p:par>
                            </p:childTnLst>
                          </p:cTn>
                        </p:par>
                      </p:childTnLst>
                    </p:cTn>
                  </p:par>
                  <p:par>
                    <p:cTn id="37" fill="hold">
                      <p:stCondLst>
                        <p:cond delay="indefinite"/>
                      </p:stCondLst>
                      <p:childTnLst>
                        <p:par>
                          <p:cTn id="38" fill="hold">
                            <p:stCondLst>
                              <p:cond delay="0"/>
                            </p:stCondLst>
                            <p:childTnLst>
                              <p:par>
                                <p:cTn id="39" presetID="27" presetClass="entr" presetSubtype="0" fill="hold" nodeType="clickEffect">
                                  <p:stCondLst>
                                    <p:cond delay="0"/>
                                  </p:stCondLst>
                                  <p:iterate type="lt">
                                    <p:tmPct val="50000"/>
                                  </p:iterate>
                                  <p:childTnLst>
                                    <p:set>
                                      <p:cBhvr>
                                        <p:cTn id="40" dur="1" fill="hold">
                                          <p:stCondLst>
                                            <p:cond delay="0"/>
                                          </p:stCondLst>
                                        </p:cTn>
                                        <p:tgtEl>
                                          <p:spTgt spid="23558">
                                            <p:txEl>
                                              <p:pRg st="4" end="4"/>
                                            </p:txEl>
                                          </p:spTgt>
                                        </p:tgtEl>
                                        <p:attrNameLst>
                                          <p:attrName>style.visibility</p:attrName>
                                        </p:attrNameLst>
                                      </p:cBhvr>
                                      <p:to>
                                        <p:strVal val="visible"/>
                                      </p:to>
                                    </p:set>
                                    <p:anim calcmode="discrete" valueType="clr">
                                      <p:cBhvr override="childStyle">
                                        <p:cTn id="41" dur="80"/>
                                        <p:tgtEl>
                                          <p:spTgt spid="23558">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2" dur="80"/>
                                        <p:tgtEl>
                                          <p:spTgt spid="23558">
                                            <p:txEl>
                                              <p:pRg st="4" end="4"/>
                                            </p:txEl>
                                          </p:spTgt>
                                        </p:tgtEl>
                                        <p:attrNameLst>
                                          <p:attrName>fillcolor</p:attrName>
                                        </p:attrNameLst>
                                      </p:cBhvr>
                                      <p:tavLst>
                                        <p:tav tm="0">
                                          <p:val>
                                            <p:clrVal>
                                              <a:schemeClr val="accent2"/>
                                            </p:clrVal>
                                          </p:val>
                                        </p:tav>
                                        <p:tav tm="50000">
                                          <p:val>
                                            <p:clrVal>
                                              <a:schemeClr val="hlink"/>
                                            </p:clrVal>
                                          </p:val>
                                        </p:tav>
                                      </p:tavLst>
                                    </p:anim>
                                    <p:set>
                                      <p:cBhvr>
                                        <p:cTn id="43" dur="80"/>
                                        <p:tgtEl>
                                          <p:spTgt spid="23558">
                                            <p:txEl>
                                              <p:pRg st="4" end="4"/>
                                            </p:txEl>
                                          </p:spTgt>
                                        </p:tgtEl>
                                        <p:attrNameLst>
                                          <p:attrName>fill.type</p:attrName>
                                        </p:attrNameLst>
                                      </p:cBhvr>
                                      <p:to>
                                        <p:strVal val="solid"/>
                                      </p:to>
                                    </p:set>
                                  </p:childTnLst>
                                </p:cTn>
                              </p:par>
                            </p:childTnLst>
                          </p:cTn>
                        </p:par>
                      </p:childTnLst>
                    </p:cTn>
                  </p:par>
                  <p:par>
                    <p:cTn id="44" fill="hold">
                      <p:stCondLst>
                        <p:cond delay="indefinite"/>
                      </p:stCondLst>
                      <p:childTnLst>
                        <p:par>
                          <p:cTn id="45" fill="hold">
                            <p:stCondLst>
                              <p:cond delay="0"/>
                            </p:stCondLst>
                            <p:childTnLst>
                              <p:par>
                                <p:cTn id="46" presetID="5" presetClass="entr" presetSubtype="10" fill="hold" nodeType="clickEffect">
                                  <p:stCondLst>
                                    <p:cond delay="0"/>
                                  </p:stCondLst>
                                  <p:childTnLst>
                                    <p:set>
                                      <p:cBhvr>
                                        <p:cTn id="47" dur="1" fill="hold">
                                          <p:stCondLst>
                                            <p:cond delay="0"/>
                                          </p:stCondLst>
                                        </p:cTn>
                                        <p:tgtEl>
                                          <p:spTgt spid="23559"/>
                                        </p:tgtEl>
                                        <p:attrNameLst>
                                          <p:attrName>style.visibility</p:attrName>
                                        </p:attrNameLst>
                                      </p:cBhvr>
                                      <p:to>
                                        <p:strVal val="visible"/>
                                      </p:to>
                                    </p:set>
                                    <p:animEffect transition="in" filter="checkerboard(across)">
                                      <p:cBhvr>
                                        <p:cTn id="48" dur="500"/>
                                        <p:tgtEl>
                                          <p:spTgt spid="23559"/>
                                        </p:tgtEl>
                                      </p:cBhvr>
                                    </p:animEffect>
                                  </p:childTnLst>
                                </p:cTn>
                              </p:par>
                            </p:childTnLst>
                          </p:cTn>
                        </p:par>
                      </p:childTnLst>
                    </p:cTn>
                  </p:par>
                  <p:par>
                    <p:cTn id="49" fill="hold">
                      <p:stCondLst>
                        <p:cond delay="indefinite"/>
                      </p:stCondLst>
                      <p:childTnLst>
                        <p:par>
                          <p:cTn id="50" fill="hold">
                            <p:stCondLst>
                              <p:cond delay="0"/>
                            </p:stCondLst>
                            <p:childTnLst>
                              <p:par>
                                <p:cTn id="51" presetID="5" presetClass="entr" presetSubtype="10" fill="hold" nodeType="clickEffect">
                                  <p:stCondLst>
                                    <p:cond delay="0"/>
                                  </p:stCondLst>
                                  <p:childTnLst>
                                    <p:set>
                                      <p:cBhvr>
                                        <p:cTn id="52" dur="1" fill="hold">
                                          <p:stCondLst>
                                            <p:cond delay="0"/>
                                          </p:stCondLst>
                                        </p:cTn>
                                        <p:tgtEl>
                                          <p:spTgt spid="23563">
                                            <p:txEl>
                                              <p:pRg st="0" end="0"/>
                                            </p:txEl>
                                          </p:spTgt>
                                        </p:tgtEl>
                                        <p:attrNameLst>
                                          <p:attrName>style.visibility</p:attrName>
                                        </p:attrNameLst>
                                      </p:cBhvr>
                                      <p:to>
                                        <p:strVal val="visible"/>
                                      </p:to>
                                    </p:set>
                                    <p:animEffect transition="in" filter="checkerboard(across)">
                                      <p:cBhvr>
                                        <p:cTn id="53" dur="500"/>
                                        <p:tgtEl>
                                          <p:spTgt spid="2356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5" presetClass="entr" presetSubtype="10" fill="hold" nodeType="clickEffect">
                                  <p:stCondLst>
                                    <p:cond delay="0"/>
                                  </p:stCondLst>
                                  <p:childTnLst>
                                    <p:set>
                                      <p:cBhvr>
                                        <p:cTn id="57" dur="1" fill="hold">
                                          <p:stCondLst>
                                            <p:cond delay="0"/>
                                          </p:stCondLst>
                                        </p:cTn>
                                        <p:tgtEl>
                                          <p:spTgt spid="23560"/>
                                        </p:tgtEl>
                                        <p:attrNameLst>
                                          <p:attrName>style.visibility</p:attrName>
                                        </p:attrNameLst>
                                      </p:cBhvr>
                                      <p:to>
                                        <p:strVal val="visible"/>
                                      </p:to>
                                    </p:set>
                                    <p:animEffect transition="in" filter="checkerboard(across)">
                                      <p:cBhvr>
                                        <p:cTn id="58" dur="500"/>
                                        <p:tgtEl>
                                          <p:spTgt spid="23560"/>
                                        </p:tgtEl>
                                      </p:cBhvr>
                                    </p:animEffect>
                                  </p:childTnLst>
                                </p:cTn>
                              </p:par>
                            </p:childTnLst>
                          </p:cTn>
                        </p:par>
                      </p:childTnLst>
                    </p:cTn>
                  </p:par>
                  <p:par>
                    <p:cTn id="59" fill="hold">
                      <p:stCondLst>
                        <p:cond delay="indefinite"/>
                      </p:stCondLst>
                      <p:childTnLst>
                        <p:par>
                          <p:cTn id="60" fill="hold">
                            <p:stCondLst>
                              <p:cond delay="0"/>
                            </p:stCondLst>
                            <p:childTnLst>
                              <p:par>
                                <p:cTn id="61" presetID="5" presetClass="entr" presetSubtype="10" fill="hold" grpId="0" nodeType="clickEffect">
                                  <p:stCondLst>
                                    <p:cond delay="0"/>
                                  </p:stCondLst>
                                  <p:childTnLst>
                                    <p:set>
                                      <p:cBhvr>
                                        <p:cTn id="62" dur="1" fill="hold">
                                          <p:stCondLst>
                                            <p:cond delay="0"/>
                                          </p:stCondLst>
                                        </p:cTn>
                                        <p:tgtEl>
                                          <p:spTgt spid="23564"/>
                                        </p:tgtEl>
                                        <p:attrNameLst>
                                          <p:attrName>style.visibility</p:attrName>
                                        </p:attrNameLst>
                                      </p:cBhvr>
                                      <p:to>
                                        <p:strVal val="visible"/>
                                      </p:to>
                                    </p:set>
                                    <p:animEffect transition="in" filter="checkerboard(across)">
                                      <p:cBhvr>
                                        <p:cTn id="63" dur="500"/>
                                        <p:tgtEl>
                                          <p:spTgt spid="23564"/>
                                        </p:tgtEl>
                                      </p:cBhvr>
                                    </p:animEffect>
                                  </p:childTnLst>
                                </p:cTn>
                              </p:par>
                            </p:childTnLst>
                          </p:cTn>
                        </p:par>
                      </p:childTnLst>
                    </p:cTn>
                  </p:par>
                  <p:par>
                    <p:cTn id="64" fill="hold">
                      <p:stCondLst>
                        <p:cond delay="indefinite"/>
                      </p:stCondLst>
                      <p:childTnLst>
                        <p:par>
                          <p:cTn id="65" fill="hold">
                            <p:stCondLst>
                              <p:cond delay="0"/>
                            </p:stCondLst>
                            <p:childTnLst>
                              <p:par>
                                <p:cTn id="66" presetID="5" presetClass="entr" presetSubtype="10" fill="hold" nodeType="clickEffect">
                                  <p:stCondLst>
                                    <p:cond delay="0"/>
                                  </p:stCondLst>
                                  <p:childTnLst>
                                    <p:set>
                                      <p:cBhvr>
                                        <p:cTn id="67" dur="1" fill="hold">
                                          <p:stCondLst>
                                            <p:cond delay="0"/>
                                          </p:stCondLst>
                                        </p:cTn>
                                        <p:tgtEl>
                                          <p:spTgt spid="23561"/>
                                        </p:tgtEl>
                                        <p:attrNameLst>
                                          <p:attrName>style.visibility</p:attrName>
                                        </p:attrNameLst>
                                      </p:cBhvr>
                                      <p:to>
                                        <p:strVal val="visible"/>
                                      </p:to>
                                    </p:set>
                                    <p:animEffect transition="in" filter="checkerboard(across)">
                                      <p:cBhvr>
                                        <p:cTn id="68" dur="500"/>
                                        <p:tgtEl>
                                          <p:spTgt spid="23561"/>
                                        </p:tgtEl>
                                      </p:cBhvr>
                                    </p:animEffect>
                                  </p:childTnLst>
                                </p:cTn>
                              </p:par>
                            </p:childTnLst>
                          </p:cTn>
                        </p:par>
                      </p:childTnLst>
                    </p:cTn>
                  </p:par>
                  <p:par>
                    <p:cTn id="69" fill="hold">
                      <p:stCondLst>
                        <p:cond delay="indefinite"/>
                      </p:stCondLst>
                      <p:childTnLst>
                        <p:par>
                          <p:cTn id="70" fill="hold">
                            <p:stCondLst>
                              <p:cond delay="0"/>
                            </p:stCondLst>
                            <p:childTnLst>
                              <p:par>
                                <p:cTn id="71" presetID="5" presetClass="entr" presetSubtype="10" fill="hold" grpId="0" nodeType="clickEffect">
                                  <p:stCondLst>
                                    <p:cond delay="0"/>
                                  </p:stCondLst>
                                  <p:childTnLst>
                                    <p:set>
                                      <p:cBhvr>
                                        <p:cTn id="72" dur="1" fill="hold">
                                          <p:stCondLst>
                                            <p:cond delay="0"/>
                                          </p:stCondLst>
                                        </p:cTn>
                                        <p:tgtEl>
                                          <p:spTgt spid="23565"/>
                                        </p:tgtEl>
                                        <p:attrNameLst>
                                          <p:attrName>style.visibility</p:attrName>
                                        </p:attrNameLst>
                                      </p:cBhvr>
                                      <p:to>
                                        <p:strVal val="visible"/>
                                      </p:to>
                                    </p:set>
                                    <p:animEffect transition="in" filter="checkerboard(across)">
                                      <p:cBhvr>
                                        <p:cTn id="73" dur="500"/>
                                        <p:tgtEl>
                                          <p:spTgt spid="23565"/>
                                        </p:tgtEl>
                                      </p:cBhvr>
                                    </p:animEffect>
                                  </p:childTnLst>
                                </p:cTn>
                              </p:par>
                            </p:childTnLst>
                          </p:cTn>
                        </p:par>
                      </p:childTnLst>
                    </p:cTn>
                  </p:par>
                  <p:par>
                    <p:cTn id="74" fill="hold">
                      <p:stCondLst>
                        <p:cond delay="indefinite"/>
                      </p:stCondLst>
                      <p:childTnLst>
                        <p:par>
                          <p:cTn id="75" fill="hold">
                            <p:stCondLst>
                              <p:cond delay="0"/>
                            </p:stCondLst>
                            <p:childTnLst>
                              <p:par>
                                <p:cTn id="76" presetID="5" presetClass="entr" presetSubtype="10" fill="hold" nodeType="clickEffect">
                                  <p:stCondLst>
                                    <p:cond delay="0"/>
                                  </p:stCondLst>
                                  <p:childTnLst>
                                    <p:set>
                                      <p:cBhvr>
                                        <p:cTn id="77" dur="1" fill="hold">
                                          <p:stCondLst>
                                            <p:cond delay="0"/>
                                          </p:stCondLst>
                                        </p:cTn>
                                        <p:tgtEl>
                                          <p:spTgt spid="23562"/>
                                        </p:tgtEl>
                                        <p:attrNameLst>
                                          <p:attrName>style.visibility</p:attrName>
                                        </p:attrNameLst>
                                      </p:cBhvr>
                                      <p:to>
                                        <p:strVal val="visible"/>
                                      </p:to>
                                    </p:set>
                                    <p:animEffect transition="in" filter="checkerboard(across)">
                                      <p:cBhvr>
                                        <p:cTn id="78" dur="500"/>
                                        <p:tgtEl>
                                          <p:spTgt spid="23562"/>
                                        </p:tgtEl>
                                      </p:cBhvr>
                                    </p:animEffect>
                                  </p:childTnLst>
                                </p:cTn>
                              </p:par>
                            </p:childTnLst>
                          </p:cTn>
                        </p:par>
                      </p:childTnLst>
                    </p:cTn>
                  </p:par>
                  <p:par>
                    <p:cTn id="79" fill="hold">
                      <p:stCondLst>
                        <p:cond delay="indefinite"/>
                      </p:stCondLst>
                      <p:childTnLst>
                        <p:par>
                          <p:cTn id="80" fill="hold">
                            <p:stCondLst>
                              <p:cond delay="0"/>
                            </p:stCondLst>
                            <p:childTnLst>
                              <p:par>
                                <p:cTn id="81" presetID="5" presetClass="entr" presetSubtype="10" fill="hold" grpId="0" nodeType="clickEffect">
                                  <p:stCondLst>
                                    <p:cond delay="0"/>
                                  </p:stCondLst>
                                  <p:childTnLst>
                                    <p:set>
                                      <p:cBhvr>
                                        <p:cTn id="82" dur="1" fill="hold">
                                          <p:stCondLst>
                                            <p:cond delay="0"/>
                                          </p:stCondLst>
                                        </p:cTn>
                                        <p:tgtEl>
                                          <p:spTgt spid="23566"/>
                                        </p:tgtEl>
                                        <p:attrNameLst>
                                          <p:attrName>style.visibility</p:attrName>
                                        </p:attrNameLst>
                                      </p:cBhvr>
                                      <p:to>
                                        <p:strVal val="visible"/>
                                      </p:to>
                                    </p:set>
                                    <p:animEffect transition="in" filter="checkerboard(across)">
                                      <p:cBhvr>
                                        <p:cTn id="83" dur="500"/>
                                        <p:tgtEl>
                                          <p:spTgt spid="235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7" grpId="0"/>
      <p:bldP spid="23564" grpId="0"/>
      <p:bldP spid="23565" grpId="0"/>
      <p:bldP spid="2356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2"/>
          <p:cNvSpPr>
            <a:spLocks noGrp="1" noChangeArrowheads="1"/>
          </p:cNvSpPr>
          <p:nvPr>
            <p:ph type="title"/>
          </p:nvPr>
        </p:nvSpPr>
        <p:spPr>
          <a:xfrm>
            <a:off x="685800" y="381000"/>
            <a:ext cx="7772400" cy="533400"/>
          </a:xfrm>
        </p:spPr>
        <p:txBody>
          <a:bodyPr>
            <a:normAutofit fontScale="90000"/>
          </a:bodyPr>
          <a:lstStyle/>
          <a:p>
            <a:pPr eaLnBrk="1" hangingPunct="1"/>
            <a:r>
              <a:rPr lang="en-US" sz="3600" dirty="0" smtClean="0">
                <a:solidFill>
                  <a:schemeClr val="accent2"/>
                </a:solidFill>
              </a:rPr>
              <a:t>Disjoint Events</a:t>
            </a:r>
            <a:endParaRPr lang="en-US" dirty="0" smtClean="0"/>
          </a:p>
        </p:txBody>
      </p:sp>
      <p:sp>
        <p:nvSpPr>
          <p:cNvPr id="7" name="Slide Number Placeholder 6"/>
          <p:cNvSpPr>
            <a:spLocks noGrp="1"/>
          </p:cNvSpPr>
          <p:nvPr>
            <p:ph type="sldNum" sz="quarter" idx="12"/>
          </p:nvPr>
        </p:nvSpPr>
        <p:spPr/>
        <p:txBody>
          <a:bodyPr/>
          <a:lstStyle/>
          <a:p>
            <a:fld id="{1EC2A7EB-F137-4D11-8674-AAE6985FB2EB}" type="slidenum">
              <a:rPr lang="en-US" smtClean="0"/>
              <a:pPr/>
              <a:t>34</a:t>
            </a:fld>
            <a:endParaRPr lang="en-US"/>
          </a:p>
        </p:txBody>
      </p:sp>
      <p:sp>
        <p:nvSpPr>
          <p:cNvPr id="24582" name="Rectangle 3"/>
          <p:cNvSpPr>
            <a:spLocks noGrp="1" noChangeArrowheads="1"/>
          </p:cNvSpPr>
          <p:nvPr>
            <p:ph sz="quarter" idx="1"/>
          </p:nvPr>
        </p:nvSpPr>
        <p:spPr>
          <a:xfrm>
            <a:off x="533400" y="1066800"/>
            <a:ext cx="8229600" cy="4953000"/>
          </a:xfrm>
        </p:spPr>
        <p:txBody>
          <a:bodyPr/>
          <a:lstStyle/>
          <a:p>
            <a:pPr eaLnBrk="1" hangingPunct="1">
              <a:lnSpc>
                <a:spcPct val="90000"/>
              </a:lnSpc>
            </a:pPr>
            <a:r>
              <a:rPr lang="en-US" sz="2800" dirty="0" smtClean="0"/>
              <a:t>Two events are called </a:t>
            </a:r>
            <a:r>
              <a:rPr lang="en-US" sz="2800" b="1" dirty="0" smtClean="0">
                <a:solidFill>
                  <a:srgbClr val="FF1C1C"/>
                </a:solidFill>
              </a:rPr>
              <a:t>disjoint</a:t>
            </a:r>
            <a:r>
              <a:rPr lang="en-US" sz="2800" dirty="0" smtClean="0"/>
              <a:t> if they can not happen at the same time </a:t>
            </a:r>
          </a:p>
          <a:p>
            <a:pPr lvl="1" eaLnBrk="1" hangingPunct="1">
              <a:lnSpc>
                <a:spcPct val="90000"/>
              </a:lnSpc>
              <a:buFont typeface="Times" pitchFamily="-110" charset="0"/>
              <a:buChar char="•"/>
            </a:pPr>
            <a:r>
              <a:rPr lang="en-US" sz="2400" dirty="0" smtClean="0"/>
              <a:t>Events A and B are disjoint means that the intersection of A and B is zero   </a:t>
            </a:r>
          </a:p>
          <a:p>
            <a:pPr eaLnBrk="1" hangingPunct="1">
              <a:lnSpc>
                <a:spcPct val="90000"/>
              </a:lnSpc>
            </a:pPr>
            <a:r>
              <a:rPr lang="en-US" sz="2800" dirty="0" smtClean="0"/>
              <a:t>Example: coin is tossed twice  </a:t>
            </a:r>
          </a:p>
          <a:p>
            <a:pPr lvl="1" eaLnBrk="1" hangingPunct="1">
              <a:lnSpc>
                <a:spcPct val="90000"/>
              </a:lnSpc>
              <a:buFont typeface="Times" pitchFamily="-110" charset="0"/>
              <a:buChar char="•"/>
            </a:pPr>
            <a:r>
              <a:rPr lang="en-US" sz="2400" dirty="0" smtClean="0"/>
              <a:t>S = {HH,TH,HT,TT}</a:t>
            </a:r>
          </a:p>
          <a:p>
            <a:pPr lvl="1" eaLnBrk="1" hangingPunct="1">
              <a:lnSpc>
                <a:spcPct val="90000"/>
              </a:lnSpc>
              <a:buFont typeface="Times" pitchFamily="-110" charset="0"/>
              <a:buChar char="•"/>
            </a:pPr>
            <a:r>
              <a:rPr lang="en-US" sz="2400" dirty="0" smtClean="0"/>
              <a:t>Events A={HH} and B={TT} are disjoint </a:t>
            </a:r>
          </a:p>
          <a:p>
            <a:pPr lvl="1" eaLnBrk="1" hangingPunct="1">
              <a:lnSpc>
                <a:spcPct val="90000"/>
              </a:lnSpc>
              <a:buFont typeface="Times" pitchFamily="-110" charset="0"/>
              <a:buChar char="•"/>
            </a:pPr>
            <a:r>
              <a:rPr lang="en-US" sz="2400" dirty="0" smtClean="0"/>
              <a:t>Events A={HH,HT} and B = {HH} are not disjoint </a:t>
            </a:r>
          </a:p>
          <a:p>
            <a:pPr lvl="1" eaLnBrk="1" hangingPunct="1">
              <a:lnSpc>
                <a:spcPct val="90000"/>
              </a:lnSpc>
              <a:buFont typeface="Times" pitchFamily="-110" charset="0"/>
              <a:buChar char="•"/>
            </a:pPr>
            <a:endParaRPr lang="en-US" sz="1400" dirty="0" smtClean="0"/>
          </a:p>
          <a:p>
            <a:pPr eaLnBrk="1" hangingPunct="1">
              <a:lnSpc>
                <a:spcPct val="90000"/>
              </a:lnSpc>
            </a:pPr>
            <a:r>
              <a:rPr lang="en-US" sz="2800" b="1" dirty="0" smtClean="0">
                <a:solidFill>
                  <a:schemeClr val="accent2"/>
                </a:solidFill>
              </a:rPr>
              <a:t>Probability Rule : If A and B are disjoint events then</a:t>
            </a:r>
          </a:p>
          <a:p>
            <a:pPr algn="ctr" eaLnBrk="1" hangingPunct="1">
              <a:lnSpc>
                <a:spcPct val="90000"/>
              </a:lnSpc>
              <a:buFontTx/>
              <a:buNone/>
            </a:pPr>
            <a:r>
              <a:rPr lang="en-US" sz="2800" b="1" dirty="0" smtClean="0">
                <a:solidFill>
                  <a:schemeClr val="accent2"/>
                </a:solidFill>
              </a:rPr>
              <a:t>	 P(A or B) = P(A) + P(B)</a:t>
            </a:r>
            <a:endParaRPr lang="en-US" sz="2800"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24581"/>
                                        </p:tgtEl>
                                        <p:attrNameLst>
                                          <p:attrName>style.visibility</p:attrName>
                                        </p:attrNameLst>
                                      </p:cBhvr>
                                      <p:to>
                                        <p:strVal val="visible"/>
                                      </p:to>
                                    </p:set>
                                    <p:anim calcmode="discrete" valueType="clr">
                                      <p:cBhvr override="childStyle">
                                        <p:cTn id="7" dur="80"/>
                                        <p:tgtEl>
                                          <p:spTgt spid="24581"/>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4581"/>
                                        </p:tgtEl>
                                        <p:attrNameLst>
                                          <p:attrName>fillcolor</p:attrName>
                                        </p:attrNameLst>
                                      </p:cBhvr>
                                      <p:tavLst>
                                        <p:tav tm="0">
                                          <p:val>
                                            <p:clrVal>
                                              <a:schemeClr val="accent2"/>
                                            </p:clrVal>
                                          </p:val>
                                        </p:tav>
                                        <p:tav tm="50000">
                                          <p:val>
                                            <p:clrVal>
                                              <a:schemeClr val="hlink"/>
                                            </p:clrVal>
                                          </p:val>
                                        </p:tav>
                                      </p:tavLst>
                                    </p:anim>
                                    <p:set>
                                      <p:cBhvr>
                                        <p:cTn id="9" dur="80"/>
                                        <p:tgtEl>
                                          <p:spTgt spid="24581"/>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24582">
                                            <p:txEl>
                                              <p:pRg st="0" end="0"/>
                                            </p:txEl>
                                          </p:spTgt>
                                        </p:tgtEl>
                                        <p:attrNameLst>
                                          <p:attrName>style.visibility</p:attrName>
                                        </p:attrNameLst>
                                      </p:cBhvr>
                                      <p:to>
                                        <p:strVal val="visible"/>
                                      </p:to>
                                    </p:set>
                                    <p:anim calcmode="discrete" valueType="clr">
                                      <p:cBhvr override="childStyle">
                                        <p:cTn id="14" dur="80"/>
                                        <p:tgtEl>
                                          <p:spTgt spid="24582">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24582">
                                            <p:txEl>
                                              <p:pRg st="0" end="0"/>
                                            </p:txEl>
                                          </p:spTgt>
                                        </p:tgtEl>
                                        <p:attrNameLst>
                                          <p:attrName>fillcolor</p:attrName>
                                        </p:attrNameLst>
                                      </p:cBhvr>
                                      <p:tavLst>
                                        <p:tav tm="0">
                                          <p:val>
                                            <p:clrVal>
                                              <a:schemeClr val="accent2"/>
                                            </p:clrVal>
                                          </p:val>
                                        </p:tav>
                                        <p:tav tm="50000">
                                          <p:val>
                                            <p:clrVal>
                                              <a:schemeClr val="hlink"/>
                                            </p:clrVal>
                                          </p:val>
                                        </p:tav>
                                      </p:tavLst>
                                    </p:anim>
                                    <p:set>
                                      <p:cBhvr>
                                        <p:cTn id="16" dur="80"/>
                                        <p:tgtEl>
                                          <p:spTgt spid="24582">
                                            <p:txEl>
                                              <p:pRg st="0" end="0"/>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24582">
                                            <p:txEl>
                                              <p:pRg st="1" end="1"/>
                                            </p:txEl>
                                          </p:spTgt>
                                        </p:tgtEl>
                                        <p:attrNameLst>
                                          <p:attrName>style.visibility</p:attrName>
                                        </p:attrNameLst>
                                      </p:cBhvr>
                                      <p:to>
                                        <p:strVal val="visible"/>
                                      </p:to>
                                    </p:set>
                                    <p:anim calcmode="discrete" valueType="clr">
                                      <p:cBhvr override="childStyle">
                                        <p:cTn id="21" dur="80"/>
                                        <p:tgtEl>
                                          <p:spTgt spid="24582">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24582">
                                            <p:txEl>
                                              <p:pRg st="1" end="1"/>
                                            </p:txEl>
                                          </p:spTgt>
                                        </p:tgtEl>
                                        <p:attrNameLst>
                                          <p:attrName>fillcolor</p:attrName>
                                        </p:attrNameLst>
                                      </p:cBhvr>
                                      <p:tavLst>
                                        <p:tav tm="0">
                                          <p:val>
                                            <p:clrVal>
                                              <a:schemeClr val="accent2"/>
                                            </p:clrVal>
                                          </p:val>
                                        </p:tav>
                                        <p:tav tm="50000">
                                          <p:val>
                                            <p:clrVal>
                                              <a:schemeClr val="hlink"/>
                                            </p:clrVal>
                                          </p:val>
                                        </p:tav>
                                      </p:tavLst>
                                    </p:anim>
                                    <p:set>
                                      <p:cBhvr>
                                        <p:cTn id="23" dur="80"/>
                                        <p:tgtEl>
                                          <p:spTgt spid="24582">
                                            <p:txEl>
                                              <p:pRg st="1" end="1"/>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24582">
                                            <p:txEl>
                                              <p:pRg st="2" end="2"/>
                                            </p:txEl>
                                          </p:spTgt>
                                        </p:tgtEl>
                                        <p:attrNameLst>
                                          <p:attrName>style.visibility</p:attrName>
                                        </p:attrNameLst>
                                      </p:cBhvr>
                                      <p:to>
                                        <p:strVal val="visible"/>
                                      </p:to>
                                    </p:set>
                                    <p:anim calcmode="discrete" valueType="clr">
                                      <p:cBhvr override="childStyle">
                                        <p:cTn id="28" dur="80"/>
                                        <p:tgtEl>
                                          <p:spTgt spid="24582">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24582">
                                            <p:txEl>
                                              <p:pRg st="2" end="2"/>
                                            </p:txEl>
                                          </p:spTgt>
                                        </p:tgtEl>
                                        <p:attrNameLst>
                                          <p:attrName>fillcolor</p:attrName>
                                        </p:attrNameLst>
                                      </p:cBhvr>
                                      <p:tavLst>
                                        <p:tav tm="0">
                                          <p:val>
                                            <p:clrVal>
                                              <a:schemeClr val="accent2"/>
                                            </p:clrVal>
                                          </p:val>
                                        </p:tav>
                                        <p:tav tm="50000">
                                          <p:val>
                                            <p:clrVal>
                                              <a:schemeClr val="hlink"/>
                                            </p:clrVal>
                                          </p:val>
                                        </p:tav>
                                      </p:tavLst>
                                    </p:anim>
                                    <p:set>
                                      <p:cBhvr>
                                        <p:cTn id="30" dur="80"/>
                                        <p:tgtEl>
                                          <p:spTgt spid="24582">
                                            <p:txEl>
                                              <p:pRg st="2" end="2"/>
                                            </p:txEl>
                                          </p:spTgt>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27" presetClass="entr" presetSubtype="0" fill="hold" nodeType="clickEffect">
                                  <p:stCondLst>
                                    <p:cond delay="0"/>
                                  </p:stCondLst>
                                  <p:iterate type="lt">
                                    <p:tmPct val="50000"/>
                                  </p:iterate>
                                  <p:childTnLst>
                                    <p:set>
                                      <p:cBhvr>
                                        <p:cTn id="34" dur="1" fill="hold">
                                          <p:stCondLst>
                                            <p:cond delay="0"/>
                                          </p:stCondLst>
                                        </p:cTn>
                                        <p:tgtEl>
                                          <p:spTgt spid="24582">
                                            <p:txEl>
                                              <p:pRg st="3" end="3"/>
                                            </p:txEl>
                                          </p:spTgt>
                                        </p:tgtEl>
                                        <p:attrNameLst>
                                          <p:attrName>style.visibility</p:attrName>
                                        </p:attrNameLst>
                                      </p:cBhvr>
                                      <p:to>
                                        <p:strVal val="visible"/>
                                      </p:to>
                                    </p:set>
                                    <p:anim calcmode="discrete" valueType="clr">
                                      <p:cBhvr override="childStyle">
                                        <p:cTn id="35" dur="80"/>
                                        <p:tgtEl>
                                          <p:spTgt spid="24582">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24582">
                                            <p:txEl>
                                              <p:pRg st="3" end="3"/>
                                            </p:txEl>
                                          </p:spTgt>
                                        </p:tgtEl>
                                        <p:attrNameLst>
                                          <p:attrName>fillcolor</p:attrName>
                                        </p:attrNameLst>
                                      </p:cBhvr>
                                      <p:tavLst>
                                        <p:tav tm="0">
                                          <p:val>
                                            <p:clrVal>
                                              <a:schemeClr val="accent2"/>
                                            </p:clrVal>
                                          </p:val>
                                        </p:tav>
                                        <p:tav tm="50000">
                                          <p:val>
                                            <p:clrVal>
                                              <a:schemeClr val="hlink"/>
                                            </p:clrVal>
                                          </p:val>
                                        </p:tav>
                                      </p:tavLst>
                                    </p:anim>
                                    <p:set>
                                      <p:cBhvr>
                                        <p:cTn id="37" dur="80"/>
                                        <p:tgtEl>
                                          <p:spTgt spid="24582">
                                            <p:txEl>
                                              <p:pRg st="3" end="3"/>
                                            </p:txEl>
                                          </p:spTgt>
                                        </p:tgtEl>
                                        <p:attrNameLst>
                                          <p:attrName>fill.type</p:attrName>
                                        </p:attrNameLst>
                                      </p:cBhvr>
                                      <p:to>
                                        <p:strVal val="solid"/>
                                      </p:to>
                                    </p:set>
                                  </p:childTnLst>
                                </p:cTn>
                              </p:par>
                            </p:childTnLst>
                          </p:cTn>
                        </p:par>
                      </p:childTnLst>
                    </p:cTn>
                  </p:par>
                  <p:par>
                    <p:cTn id="38" fill="hold">
                      <p:stCondLst>
                        <p:cond delay="indefinite"/>
                      </p:stCondLst>
                      <p:childTnLst>
                        <p:par>
                          <p:cTn id="39" fill="hold">
                            <p:stCondLst>
                              <p:cond delay="0"/>
                            </p:stCondLst>
                            <p:childTnLst>
                              <p:par>
                                <p:cTn id="40" presetID="27" presetClass="entr" presetSubtype="0" fill="hold" nodeType="clickEffect">
                                  <p:stCondLst>
                                    <p:cond delay="0"/>
                                  </p:stCondLst>
                                  <p:iterate type="lt">
                                    <p:tmPct val="50000"/>
                                  </p:iterate>
                                  <p:childTnLst>
                                    <p:set>
                                      <p:cBhvr>
                                        <p:cTn id="41" dur="1" fill="hold">
                                          <p:stCondLst>
                                            <p:cond delay="0"/>
                                          </p:stCondLst>
                                        </p:cTn>
                                        <p:tgtEl>
                                          <p:spTgt spid="24582">
                                            <p:txEl>
                                              <p:pRg st="4" end="4"/>
                                            </p:txEl>
                                          </p:spTgt>
                                        </p:tgtEl>
                                        <p:attrNameLst>
                                          <p:attrName>style.visibility</p:attrName>
                                        </p:attrNameLst>
                                      </p:cBhvr>
                                      <p:to>
                                        <p:strVal val="visible"/>
                                      </p:to>
                                    </p:set>
                                    <p:anim calcmode="discrete" valueType="clr">
                                      <p:cBhvr override="childStyle">
                                        <p:cTn id="42" dur="80"/>
                                        <p:tgtEl>
                                          <p:spTgt spid="24582">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3" dur="80"/>
                                        <p:tgtEl>
                                          <p:spTgt spid="24582">
                                            <p:txEl>
                                              <p:pRg st="4" end="4"/>
                                            </p:txEl>
                                          </p:spTgt>
                                        </p:tgtEl>
                                        <p:attrNameLst>
                                          <p:attrName>fillcolor</p:attrName>
                                        </p:attrNameLst>
                                      </p:cBhvr>
                                      <p:tavLst>
                                        <p:tav tm="0">
                                          <p:val>
                                            <p:clrVal>
                                              <a:schemeClr val="accent2"/>
                                            </p:clrVal>
                                          </p:val>
                                        </p:tav>
                                        <p:tav tm="50000">
                                          <p:val>
                                            <p:clrVal>
                                              <a:schemeClr val="hlink"/>
                                            </p:clrVal>
                                          </p:val>
                                        </p:tav>
                                      </p:tavLst>
                                    </p:anim>
                                    <p:set>
                                      <p:cBhvr>
                                        <p:cTn id="44" dur="80"/>
                                        <p:tgtEl>
                                          <p:spTgt spid="24582">
                                            <p:txEl>
                                              <p:pRg st="4" end="4"/>
                                            </p:txEl>
                                          </p:spTgt>
                                        </p:tgtEl>
                                        <p:attrNameLst>
                                          <p:attrName>fill.type</p:attrName>
                                        </p:attrNameLst>
                                      </p:cBhvr>
                                      <p:to>
                                        <p:strVal val="solid"/>
                                      </p:to>
                                    </p:set>
                                  </p:childTnLst>
                                </p:cTn>
                              </p:par>
                            </p:childTnLst>
                          </p:cTn>
                        </p:par>
                      </p:childTnLst>
                    </p:cTn>
                  </p:par>
                  <p:par>
                    <p:cTn id="45" fill="hold">
                      <p:stCondLst>
                        <p:cond delay="indefinite"/>
                      </p:stCondLst>
                      <p:childTnLst>
                        <p:par>
                          <p:cTn id="46" fill="hold">
                            <p:stCondLst>
                              <p:cond delay="0"/>
                            </p:stCondLst>
                            <p:childTnLst>
                              <p:par>
                                <p:cTn id="47" presetID="27" presetClass="entr" presetSubtype="0" fill="hold" nodeType="clickEffect">
                                  <p:stCondLst>
                                    <p:cond delay="0"/>
                                  </p:stCondLst>
                                  <p:iterate type="lt">
                                    <p:tmPct val="50000"/>
                                  </p:iterate>
                                  <p:childTnLst>
                                    <p:set>
                                      <p:cBhvr>
                                        <p:cTn id="48" dur="1" fill="hold">
                                          <p:stCondLst>
                                            <p:cond delay="0"/>
                                          </p:stCondLst>
                                        </p:cTn>
                                        <p:tgtEl>
                                          <p:spTgt spid="24582">
                                            <p:txEl>
                                              <p:pRg st="5" end="5"/>
                                            </p:txEl>
                                          </p:spTgt>
                                        </p:tgtEl>
                                        <p:attrNameLst>
                                          <p:attrName>style.visibility</p:attrName>
                                        </p:attrNameLst>
                                      </p:cBhvr>
                                      <p:to>
                                        <p:strVal val="visible"/>
                                      </p:to>
                                    </p:set>
                                    <p:anim calcmode="discrete" valueType="clr">
                                      <p:cBhvr override="childStyle">
                                        <p:cTn id="49" dur="80"/>
                                        <p:tgtEl>
                                          <p:spTgt spid="24582">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0" dur="80"/>
                                        <p:tgtEl>
                                          <p:spTgt spid="24582">
                                            <p:txEl>
                                              <p:pRg st="5" end="5"/>
                                            </p:txEl>
                                          </p:spTgt>
                                        </p:tgtEl>
                                        <p:attrNameLst>
                                          <p:attrName>fillcolor</p:attrName>
                                        </p:attrNameLst>
                                      </p:cBhvr>
                                      <p:tavLst>
                                        <p:tav tm="0">
                                          <p:val>
                                            <p:clrVal>
                                              <a:schemeClr val="accent2"/>
                                            </p:clrVal>
                                          </p:val>
                                        </p:tav>
                                        <p:tav tm="50000">
                                          <p:val>
                                            <p:clrVal>
                                              <a:schemeClr val="hlink"/>
                                            </p:clrVal>
                                          </p:val>
                                        </p:tav>
                                      </p:tavLst>
                                    </p:anim>
                                    <p:set>
                                      <p:cBhvr>
                                        <p:cTn id="51" dur="80"/>
                                        <p:tgtEl>
                                          <p:spTgt spid="24582">
                                            <p:txEl>
                                              <p:pRg st="5" end="5"/>
                                            </p:txEl>
                                          </p:spTgt>
                                        </p:tgtEl>
                                        <p:attrNameLst>
                                          <p:attrName>fill.type</p:attrName>
                                        </p:attrNameLst>
                                      </p:cBhvr>
                                      <p:to>
                                        <p:strVal val="solid"/>
                                      </p:to>
                                    </p:set>
                                  </p:childTnLst>
                                </p:cTn>
                              </p:par>
                            </p:childTnLst>
                          </p:cTn>
                        </p:par>
                      </p:childTnLst>
                    </p:cTn>
                  </p:par>
                  <p:par>
                    <p:cTn id="52" fill="hold">
                      <p:stCondLst>
                        <p:cond delay="indefinite"/>
                      </p:stCondLst>
                      <p:childTnLst>
                        <p:par>
                          <p:cTn id="53" fill="hold">
                            <p:stCondLst>
                              <p:cond delay="0"/>
                            </p:stCondLst>
                            <p:childTnLst>
                              <p:par>
                                <p:cTn id="54" presetID="27" presetClass="entr" presetSubtype="0" fill="hold" nodeType="clickEffect">
                                  <p:stCondLst>
                                    <p:cond delay="0"/>
                                  </p:stCondLst>
                                  <p:iterate type="lt">
                                    <p:tmPct val="50000"/>
                                  </p:iterate>
                                  <p:childTnLst>
                                    <p:set>
                                      <p:cBhvr>
                                        <p:cTn id="55" dur="1" fill="hold">
                                          <p:stCondLst>
                                            <p:cond delay="0"/>
                                          </p:stCondLst>
                                        </p:cTn>
                                        <p:tgtEl>
                                          <p:spTgt spid="24582">
                                            <p:txEl>
                                              <p:pRg st="7" end="7"/>
                                            </p:txEl>
                                          </p:spTgt>
                                        </p:tgtEl>
                                        <p:attrNameLst>
                                          <p:attrName>style.visibility</p:attrName>
                                        </p:attrNameLst>
                                      </p:cBhvr>
                                      <p:to>
                                        <p:strVal val="visible"/>
                                      </p:to>
                                    </p:set>
                                    <p:anim calcmode="discrete" valueType="clr">
                                      <p:cBhvr override="childStyle">
                                        <p:cTn id="56" dur="80"/>
                                        <p:tgtEl>
                                          <p:spTgt spid="24582">
                                            <p:txEl>
                                              <p:pRg st="7" end="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7" dur="80"/>
                                        <p:tgtEl>
                                          <p:spTgt spid="24582">
                                            <p:txEl>
                                              <p:pRg st="7" end="7"/>
                                            </p:txEl>
                                          </p:spTgt>
                                        </p:tgtEl>
                                        <p:attrNameLst>
                                          <p:attrName>fillcolor</p:attrName>
                                        </p:attrNameLst>
                                      </p:cBhvr>
                                      <p:tavLst>
                                        <p:tav tm="0">
                                          <p:val>
                                            <p:clrVal>
                                              <a:schemeClr val="accent2"/>
                                            </p:clrVal>
                                          </p:val>
                                        </p:tav>
                                        <p:tav tm="50000">
                                          <p:val>
                                            <p:clrVal>
                                              <a:schemeClr val="hlink"/>
                                            </p:clrVal>
                                          </p:val>
                                        </p:tav>
                                      </p:tavLst>
                                    </p:anim>
                                    <p:set>
                                      <p:cBhvr>
                                        <p:cTn id="58" dur="80"/>
                                        <p:tgtEl>
                                          <p:spTgt spid="24582">
                                            <p:txEl>
                                              <p:pRg st="7" end="7"/>
                                            </p:txEl>
                                          </p:spTgt>
                                        </p:tgtEl>
                                        <p:attrNameLst>
                                          <p:attrName>fill.type</p:attrName>
                                        </p:attrNameLst>
                                      </p:cBhvr>
                                      <p:to>
                                        <p:strVal val="solid"/>
                                      </p:to>
                                    </p:set>
                                  </p:childTnLst>
                                </p:cTn>
                              </p:par>
                            </p:childTnLst>
                          </p:cTn>
                        </p:par>
                      </p:childTnLst>
                    </p:cTn>
                  </p:par>
                  <p:par>
                    <p:cTn id="59" fill="hold">
                      <p:stCondLst>
                        <p:cond delay="indefinite"/>
                      </p:stCondLst>
                      <p:childTnLst>
                        <p:par>
                          <p:cTn id="60" fill="hold">
                            <p:stCondLst>
                              <p:cond delay="0"/>
                            </p:stCondLst>
                            <p:childTnLst>
                              <p:par>
                                <p:cTn id="61" presetID="27" presetClass="entr" presetSubtype="0" fill="hold" nodeType="clickEffect">
                                  <p:stCondLst>
                                    <p:cond delay="0"/>
                                  </p:stCondLst>
                                  <p:iterate type="lt">
                                    <p:tmPct val="50000"/>
                                  </p:iterate>
                                  <p:childTnLst>
                                    <p:set>
                                      <p:cBhvr>
                                        <p:cTn id="62" dur="1" fill="hold">
                                          <p:stCondLst>
                                            <p:cond delay="0"/>
                                          </p:stCondLst>
                                        </p:cTn>
                                        <p:tgtEl>
                                          <p:spTgt spid="24582">
                                            <p:txEl>
                                              <p:pRg st="8" end="8"/>
                                            </p:txEl>
                                          </p:spTgt>
                                        </p:tgtEl>
                                        <p:attrNameLst>
                                          <p:attrName>style.visibility</p:attrName>
                                        </p:attrNameLst>
                                      </p:cBhvr>
                                      <p:to>
                                        <p:strVal val="visible"/>
                                      </p:to>
                                    </p:set>
                                    <p:anim calcmode="discrete" valueType="clr">
                                      <p:cBhvr override="childStyle">
                                        <p:cTn id="63" dur="80"/>
                                        <p:tgtEl>
                                          <p:spTgt spid="24582">
                                            <p:txEl>
                                              <p:pRg st="8" end="8"/>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64" dur="80"/>
                                        <p:tgtEl>
                                          <p:spTgt spid="24582">
                                            <p:txEl>
                                              <p:pRg st="8" end="8"/>
                                            </p:txEl>
                                          </p:spTgt>
                                        </p:tgtEl>
                                        <p:attrNameLst>
                                          <p:attrName>fillcolor</p:attrName>
                                        </p:attrNameLst>
                                      </p:cBhvr>
                                      <p:tavLst>
                                        <p:tav tm="0">
                                          <p:val>
                                            <p:clrVal>
                                              <a:schemeClr val="accent2"/>
                                            </p:clrVal>
                                          </p:val>
                                        </p:tav>
                                        <p:tav tm="50000">
                                          <p:val>
                                            <p:clrVal>
                                              <a:schemeClr val="hlink"/>
                                            </p:clrVal>
                                          </p:val>
                                        </p:tav>
                                      </p:tavLst>
                                    </p:anim>
                                    <p:set>
                                      <p:cBhvr>
                                        <p:cTn id="65" dur="80"/>
                                        <p:tgtEl>
                                          <p:spTgt spid="24582">
                                            <p:txEl>
                                              <p:pRg st="8" end="8"/>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ctr" eaLnBrk="1" hangingPunct="1"/>
            <a:r>
              <a:rPr lang="en-US" dirty="0" smtClean="0">
                <a:solidFill>
                  <a:srgbClr val="FF0000"/>
                </a:solidFill>
              </a:rPr>
              <a:t>Unit I</a:t>
            </a:r>
          </a:p>
        </p:txBody>
      </p:sp>
      <p:sp>
        <p:nvSpPr>
          <p:cNvPr id="4" name="Slide Number Placeholder 3"/>
          <p:cNvSpPr>
            <a:spLocks noGrp="1"/>
          </p:cNvSpPr>
          <p:nvPr>
            <p:ph type="sldNum" sz="quarter" idx="12"/>
          </p:nvPr>
        </p:nvSpPr>
        <p:spPr/>
        <p:txBody>
          <a:bodyPr/>
          <a:lstStyle/>
          <a:p>
            <a:fld id="{1EC2A7EB-F137-4D11-8674-AAE6985FB2EB}" type="slidenum">
              <a:rPr lang="en-US" smtClean="0"/>
              <a:pPr/>
              <a:t>35</a:t>
            </a:fld>
            <a:endParaRPr lang="en-US"/>
          </a:p>
        </p:txBody>
      </p:sp>
      <p:sp>
        <p:nvSpPr>
          <p:cNvPr id="7171" name="Rectangle 3"/>
          <p:cNvSpPr>
            <a:spLocks noGrp="1" noChangeArrowheads="1"/>
          </p:cNvSpPr>
          <p:nvPr>
            <p:ph sz="quarter" idx="1"/>
          </p:nvPr>
        </p:nvSpPr>
        <p:spPr>
          <a:xfrm>
            <a:off x="457200" y="1600200"/>
            <a:ext cx="8229600" cy="5257800"/>
          </a:xfrm>
        </p:spPr>
        <p:txBody>
          <a:bodyPr>
            <a:normAutofit/>
          </a:bodyPr>
          <a:lstStyle/>
          <a:p>
            <a:r>
              <a:rPr lang="en-US" sz="3200" b="1" u="sng" dirty="0" smtClean="0"/>
              <a:t>Example</a:t>
            </a:r>
            <a:r>
              <a:rPr lang="en-US" sz="3200" dirty="0" smtClean="0"/>
              <a:t> If A = { 2,4,6,} and B = {1, 6}, than the event ‘A’ or ‘B’ occurs, if ‘A’ or ‘B’ or both occur i.e. at least one of ‘A’ and ‘B’ occurs. Clearly ‘A’ or ‘B’ occur, if the out come is any one of the outcomes 1, 2, 4, 6. That is AUB. (From set – theory).</a:t>
            </a:r>
          </a:p>
          <a:p>
            <a:r>
              <a:rPr lang="en-US" sz="3200" dirty="0" smtClean="0"/>
              <a:t> </a:t>
            </a:r>
          </a:p>
          <a:p>
            <a:r>
              <a:rPr lang="en-US" sz="3200" dirty="0" smtClean="0"/>
              <a:t>(ii)(AUB) is an event, that occurs only when each one of ‘A’ and ‘B’ occur (A B) means ( A and B).</a:t>
            </a:r>
            <a:endParaRPr lang="en-US" sz="32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7170"/>
                                        </p:tgtEl>
                                        <p:attrNameLst>
                                          <p:attrName>style.visibility</p:attrName>
                                        </p:attrNameLst>
                                      </p:cBhvr>
                                      <p:to>
                                        <p:strVal val="visible"/>
                                      </p:to>
                                    </p:set>
                                    <p:anim calcmode="discrete" valueType="clr">
                                      <p:cBhvr override="childStyle">
                                        <p:cTn id="7" dur="80"/>
                                        <p:tgtEl>
                                          <p:spTgt spid="717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7170"/>
                                        </p:tgtEl>
                                        <p:attrNameLst>
                                          <p:attrName>fillcolor</p:attrName>
                                        </p:attrNameLst>
                                      </p:cBhvr>
                                      <p:tavLst>
                                        <p:tav tm="0">
                                          <p:val>
                                            <p:clrVal>
                                              <a:schemeClr val="accent2"/>
                                            </p:clrVal>
                                          </p:val>
                                        </p:tav>
                                        <p:tav tm="50000">
                                          <p:val>
                                            <p:clrVal>
                                              <a:schemeClr val="hlink"/>
                                            </p:clrVal>
                                          </p:val>
                                        </p:tav>
                                      </p:tavLst>
                                    </p:anim>
                                    <p:set>
                                      <p:cBhvr>
                                        <p:cTn id="9" dur="80"/>
                                        <p:tgtEl>
                                          <p:spTgt spid="7170"/>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7171">
                                            <p:txEl>
                                              <p:pRg st="0" end="0"/>
                                            </p:txEl>
                                          </p:spTgt>
                                        </p:tgtEl>
                                        <p:attrNameLst>
                                          <p:attrName>style.visibility</p:attrName>
                                        </p:attrNameLst>
                                      </p:cBhvr>
                                      <p:to>
                                        <p:strVal val="visible"/>
                                      </p:to>
                                    </p:set>
                                    <p:anim calcmode="discrete" valueType="clr">
                                      <p:cBhvr override="childStyle">
                                        <p:cTn id="14" dur="80"/>
                                        <p:tgtEl>
                                          <p:spTgt spid="7171">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7171">
                                            <p:txEl>
                                              <p:pRg st="0" end="0"/>
                                            </p:txEl>
                                          </p:spTgt>
                                        </p:tgtEl>
                                        <p:attrNameLst>
                                          <p:attrName>fillcolor</p:attrName>
                                        </p:attrNameLst>
                                      </p:cBhvr>
                                      <p:tavLst>
                                        <p:tav tm="0">
                                          <p:val>
                                            <p:clrVal>
                                              <a:schemeClr val="accent2"/>
                                            </p:clrVal>
                                          </p:val>
                                        </p:tav>
                                        <p:tav tm="50000">
                                          <p:val>
                                            <p:clrVal>
                                              <a:schemeClr val="hlink"/>
                                            </p:clrVal>
                                          </p:val>
                                        </p:tav>
                                      </p:tavLst>
                                    </p:anim>
                                    <p:set>
                                      <p:cBhvr>
                                        <p:cTn id="16" dur="80"/>
                                        <p:tgtEl>
                                          <p:spTgt spid="7171">
                                            <p:txEl>
                                              <p:pRg st="0" end="0"/>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7171">
                                            <p:txEl>
                                              <p:pRg st="1" end="1"/>
                                            </p:txEl>
                                          </p:spTgt>
                                        </p:tgtEl>
                                        <p:attrNameLst>
                                          <p:attrName>style.visibility</p:attrName>
                                        </p:attrNameLst>
                                      </p:cBhvr>
                                      <p:to>
                                        <p:strVal val="visible"/>
                                      </p:to>
                                    </p:set>
                                    <p:anim calcmode="discrete" valueType="clr">
                                      <p:cBhvr override="childStyle">
                                        <p:cTn id="21" dur="80"/>
                                        <p:tgtEl>
                                          <p:spTgt spid="7171">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7171">
                                            <p:txEl>
                                              <p:pRg st="1" end="1"/>
                                            </p:txEl>
                                          </p:spTgt>
                                        </p:tgtEl>
                                        <p:attrNameLst>
                                          <p:attrName>fillcolor</p:attrName>
                                        </p:attrNameLst>
                                      </p:cBhvr>
                                      <p:tavLst>
                                        <p:tav tm="0">
                                          <p:val>
                                            <p:clrVal>
                                              <a:schemeClr val="accent2"/>
                                            </p:clrVal>
                                          </p:val>
                                        </p:tav>
                                        <p:tav tm="50000">
                                          <p:val>
                                            <p:clrVal>
                                              <a:schemeClr val="hlink"/>
                                            </p:clrVal>
                                          </p:val>
                                        </p:tav>
                                      </p:tavLst>
                                    </p:anim>
                                    <p:set>
                                      <p:cBhvr>
                                        <p:cTn id="23" dur="80"/>
                                        <p:tgtEl>
                                          <p:spTgt spid="7171">
                                            <p:txEl>
                                              <p:pRg st="1" end="1"/>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7171">
                                            <p:txEl>
                                              <p:pRg st="2" end="2"/>
                                            </p:txEl>
                                          </p:spTgt>
                                        </p:tgtEl>
                                        <p:attrNameLst>
                                          <p:attrName>style.visibility</p:attrName>
                                        </p:attrNameLst>
                                      </p:cBhvr>
                                      <p:to>
                                        <p:strVal val="visible"/>
                                      </p:to>
                                    </p:set>
                                    <p:anim calcmode="discrete" valueType="clr">
                                      <p:cBhvr override="childStyle">
                                        <p:cTn id="28" dur="80"/>
                                        <p:tgtEl>
                                          <p:spTgt spid="7171">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7171">
                                            <p:txEl>
                                              <p:pRg st="2" end="2"/>
                                            </p:txEl>
                                          </p:spTgt>
                                        </p:tgtEl>
                                        <p:attrNameLst>
                                          <p:attrName>fillcolor</p:attrName>
                                        </p:attrNameLst>
                                      </p:cBhvr>
                                      <p:tavLst>
                                        <p:tav tm="0">
                                          <p:val>
                                            <p:clrVal>
                                              <a:schemeClr val="accent2"/>
                                            </p:clrVal>
                                          </p:val>
                                        </p:tav>
                                        <p:tav tm="50000">
                                          <p:val>
                                            <p:clrVal>
                                              <a:schemeClr val="hlink"/>
                                            </p:clrVal>
                                          </p:val>
                                        </p:tav>
                                      </p:tavLst>
                                    </p:anim>
                                    <p:set>
                                      <p:cBhvr>
                                        <p:cTn id="30" dur="80"/>
                                        <p:tgtEl>
                                          <p:spTgt spid="7171">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ctr" eaLnBrk="1" hangingPunct="1"/>
            <a:r>
              <a:rPr lang="en-US" dirty="0" smtClean="0">
                <a:solidFill>
                  <a:srgbClr val="FF0000"/>
                </a:solidFill>
              </a:rPr>
              <a:t>Unit I</a:t>
            </a:r>
          </a:p>
        </p:txBody>
      </p:sp>
      <p:sp>
        <p:nvSpPr>
          <p:cNvPr id="4" name="Slide Number Placeholder 3"/>
          <p:cNvSpPr>
            <a:spLocks noGrp="1"/>
          </p:cNvSpPr>
          <p:nvPr>
            <p:ph type="sldNum" sz="quarter" idx="12"/>
          </p:nvPr>
        </p:nvSpPr>
        <p:spPr/>
        <p:txBody>
          <a:bodyPr/>
          <a:lstStyle/>
          <a:p>
            <a:fld id="{1EC2A7EB-F137-4D11-8674-AAE6985FB2EB}" type="slidenum">
              <a:rPr lang="en-US" smtClean="0"/>
              <a:pPr/>
              <a:t>36</a:t>
            </a:fld>
            <a:endParaRPr lang="en-US"/>
          </a:p>
        </p:txBody>
      </p:sp>
      <p:sp>
        <p:nvSpPr>
          <p:cNvPr id="7171" name="Rectangle 3"/>
          <p:cNvSpPr>
            <a:spLocks noGrp="1" noChangeArrowheads="1"/>
          </p:cNvSpPr>
          <p:nvPr>
            <p:ph sz="quarter" idx="1"/>
          </p:nvPr>
        </p:nvSpPr>
        <p:spPr>
          <a:xfrm>
            <a:off x="457200" y="1600200"/>
            <a:ext cx="8229600" cy="5257800"/>
          </a:xfrm>
        </p:spPr>
        <p:txBody>
          <a:bodyPr>
            <a:normAutofit/>
          </a:bodyPr>
          <a:lstStyle/>
          <a:p>
            <a:r>
              <a:rPr lang="en-US" sz="3200" dirty="0" smtClean="0"/>
              <a:t>A is an event, that occurs only when ‘A’ doesn’t occur – category of problems related to probability :</a:t>
            </a:r>
          </a:p>
          <a:p>
            <a:pPr>
              <a:buNone/>
            </a:pPr>
            <a:r>
              <a:rPr lang="en-US" sz="3200" dirty="0" smtClean="0"/>
              <a:t>(1)  Category A – When n(E) and n(S) are determined by writing down the elements of ‘E’ and ‘S’.</a:t>
            </a:r>
          </a:p>
          <a:p>
            <a:pPr>
              <a:buNone/>
            </a:pPr>
            <a:r>
              <a:rPr lang="en-US" sz="3200" dirty="0" smtClean="0"/>
              <a:t>(2) Category B – When n(E) and n(S) are calculated by the use of concept of permutation and combination.</a:t>
            </a:r>
          </a:p>
          <a:p>
            <a:pPr>
              <a:buNone/>
            </a:pPr>
            <a:r>
              <a:rPr lang="en-US" sz="3200" dirty="0" smtClean="0"/>
              <a:t>(3) Category C – Problems based on P(E) + P(E</a:t>
            </a:r>
            <a:r>
              <a:rPr lang="en-US" sz="3200" baseline="30000" dirty="0" smtClean="0"/>
              <a:t>1</a:t>
            </a:r>
            <a:r>
              <a:rPr lang="en-US" sz="3200" dirty="0" smtClean="0"/>
              <a:t>) = 1</a:t>
            </a:r>
            <a:endParaRPr lang="en-US" sz="32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7170"/>
                                        </p:tgtEl>
                                        <p:attrNameLst>
                                          <p:attrName>style.visibility</p:attrName>
                                        </p:attrNameLst>
                                      </p:cBhvr>
                                      <p:to>
                                        <p:strVal val="visible"/>
                                      </p:to>
                                    </p:set>
                                    <p:anim calcmode="discrete" valueType="clr">
                                      <p:cBhvr override="childStyle">
                                        <p:cTn id="7" dur="80"/>
                                        <p:tgtEl>
                                          <p:spTgt spid="717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7170"/>
                                        </p:tgtEl>
                                        <p:attrNameLst>
                                          <p:attrName>fillcolor</p:attrName>
                                        </p:attrNameLst>
                                      </p:cBhvr>
                                      <p:tavLst>
                                        <p:tav tm="0">
                                          <p:val>
                                            <p:clrVal>
                                              <a:schemeClr val="accent2"/>
                                            </p:clrVal>
                                          </p:val>
                                        </p:tav>
                                        <p:tav tm="50000">
                                          <p:val>
                                            <p:clrVal>
                                              <a:schemeClr val="hlink"/>
                                            </p:clrVal>
                                          </p:val>
                                        </p:tav>
                                      </p:tavLst>
                                    </p:anim>
                                    <p:set>
                                      <p:cBhvr>
                                        <p:cTn id="9" dur="80"/>
                                        <p:tgtEl>
                                          <p:spTgt spid="7170"/>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7171">
                                            <p:txEl>
                                              <p:pRg st="0" end="0"/>
                                            </p:txEl>
                                          </p:spTgt>
                                        </p:tgtEl>
                                        <p:attrNameLst>
                                          <p:attrName>style.visibility</p:attrName>
                                        </p:attrNameLst>
                                      </p:cBhvr>
                                      <p:to>
                                        <p:strVal val="visible"/>
                                      </p:to>
                                    </p:set>
                                    <p:anim calcmode="discrete" valueType="clr">
                                      <p:cBhvr override="childStyle">
                                        <p:cTn id="14" dur="80"/>
                                        <p:tgtEl>
                                          <p:spTgt spid="7171">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7171">
                                            <p:txEl>
                                              <p:pRg st="0" end="0"/>
                                            </p:txEl>
                                          </p:spTgt>
                                        </p:tgtEl>
                                        <p:attrNameLst>
                                          <p:attrName>fillcolor</p:attrName>
                                        </p:attrNameLst>
                                      </p:cBhvr>
                                      <p:tavLst>
                                        <p:tav tm="0">
                                          <p:val>
                                            <p:clrVal>
                                              <a:schemeClr val="accent2"/>
                                            </p:clrVal>
                                          </p:val>
                                        </p:tav>
                                        <p:tav tm="50000">
                                          <p:val>
                                            <p:clrVal>
                                              <a:schemeClr val="hlink"/>
                                            </p:clrVal>
                                          </p:val>
                                        </p:tav>
                                      </p:tavLst>
                                    </p:anim>
                                    <p:set>
                                      <p:cBhvr>
                                        <p:cTn id="16" dur="80"/>
                                        <p:tgtEl>
                                          <p:spTgt spid="7171">
                                            <p:txEl>
                                              <p:pRg st="0" end="0"/>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7171">
                                            <p:txEl>
                                              <p:pRg st="1" end="1"/>
                                            </p:txEl>
                                          </p:spTgt>
                                        </p:tgtEl>
                                        <p:attrNameLst>
                                          <p:attrName>style.visibility</p:attrName>
                                        </p:attrNameLst>
                                      </p:cBhvr>
                                      <p:to>
                                        <p:strVal val="visible"/>
                                      </p:to>
                                    </p:set>
                                    <p:anim calcmode="discrete" valueType="clr">
                                      <p:cBhvr override="childStyle">
                                        <p:cTn id="21" dur="80"/>
                                        <p:tgtEl>
                                          <p:spTgt spid="7171">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7171">
                                            <p:txEl>
                                              <p:pRg st="1" end="1"/>
                                            </p:txEl>
                                          </p:spTgt>
                                        </p:tgtEl>
                                        <p:attrNameLst>
                                          <p:attrName>fillcolor</p:attrName>
                                        </p:attrNameLst>
                                      </p:cBhvr>
                                      <p:tavLst>
                                        <p:tav tm="0">
                                          <p:val>
                                            <p:clrVal>
                                              <a:schemeClr val="accent2"/>
                                            </p:clrVal>
                                          </p:val>
                                        </p:tav>
                                        <p:tav tm="50000">
                                          <p:val>
                                            <p:clrVal>
                                              <a:schemeClr val="hlink"/>
                                            </p:clrVal>
                                          </p:val>
                                        </p:tav>
                                      </p:tavLst>
                                    </p:anim>
                                    <p:set>
                                      <p:cBhvr>
                                        <p:cTn id="23" dur="80"/>
                                        <p:tgtEl>
                                          <p:spTgt spid="7171">
                                            <p:txEl>
                                              <p:pRg st="1" end="1"/>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7171">
                                            <p:txEl>
                                              <p:pRg st="2" end="2"/>
                                            </p:txEl>
                                          </p:spTgt>
                                        </p:tgtEl>
                                        <p:attrNameLst>
                                          <p:attrName>style.visibility</p:attrName>
                                        </p:attrNameLst>
                                      </p:cBhvr>
                                      <p:to>
                                        <p:strVal val="visible"/>
                                      </p:to>
                                    </p:set>
                                    <p:anim calcmode="discrete" valueType="clr">
                                      <p:cBhvr override="childStyle">
                                        <p:cTn id="28" dur="80"/>
                                        <p:tgtEl>
                                          <p:spTgt spid="7171">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7171">
                                            <p:txEl>
                                              <p:pRg st="2" end="2"/>
                                            </p:txEl>
                                          </p:spTgt>
                                        </p:tgtEl>
                                        <p:attrNameLst>
                                          <p:attrName>fillcolor</p:attrName>
                                        </p:attrNameLst>
                                      </p:cBhvr>
                                      <p:tavLst>
                                        <p:tav tm="0">
                                          <p:val>
                                            <p:clrVal>
                                              <a:schemeClr val="accent2"/>
                                            </p:clrVal>
                                          </p:val>
                                        </p:tav>
                                        <p:tav tm="50000">
                                          <p:val>
                                            <p:clrVal>
                                              <a:schemeClr val="hlink"/>
                                            </p:clrVal>
                                          </p:val>
                                        </p:tav>
                                      </p:tavLst>
                                    </p:anim>
                                    <p:set>
                                      <p:cBhvr>
                                        <p:cTn id="30" dur="80"/>
                                        <p:tgtEl>
                                          <p:spTgt spid="7171">
                                            <p:txEl>
                                              <p:pRg st="2" end="2"/>
                                            </p:txEl>
                                          </p:spTgt>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27" presetClass="entr" presetSubtype="0" fill="hold" nodeType="clickEffect">
                                  <p:stCondLst>
                                    <p:cond delay="0"/>
                                  </p:stCondLst>
                                  <p:iterate type="lt">
                                    <p:tmPct val="50000"/>
                                  </p:iterate>
                                  <p:childTnLst>
                                    <p:set>
                                      <p:cBhvr>
                                        <p:cTn id="34" dur="1" fill="hold">
                                          <p:stCondLst>
                                            <p:cond delay="0"/>
                                          </p:stCondLst>
                                        </p:cTn>
                                        <p:tgtEl>
                                          <p:spTgt spid="7171">
                                            <p:txEl>
                                              <p:pRg st="3" end="3"/>
                                            </p:txEl>
                                          </p:spTgt>
                                        </p:tgtEl>
                                        <p:attrNameLst>
                                          <p:attrName>style.visibility</p:attrName>
                                        </p:attrNameLst>
                                      </p:cBhvr>
                                      <p:to>
                                        <p:strVal val="visible"/>
                                      </p:to>
                                    </p:set>
                                    <p:anim calcmode="discrete" valueType="clr">
                                      <p:cBhvr override="childStyle">
                                        <p:cTn id="35" dur="80"/>
                                        <p:tgtEl>
                                          <p:spTgt spid="7171">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7171">
                                            <p:txEl>
                                              <p:pRg st="3" end="3"/>
                                            </p:txEl>
                                          </p:spTgt>
                                        </p:tgtEl>
                                        <p:attrNameLst>
                                          <p:attrName>fillcolor</p:attrName>
                                        </p:attrNameLst>
                                      </p:cBhvr>
                                      <p:tavLst>
                                        <p:tav tm="0">
                                          <p:val>
                                            <p:clrVal>
                                              <a:schemeClr val="accent2"/>
                                            </p:clrVal>
                                          </p:val>
                                        </p:tav>
                                        <p:tav tm="50000">
                                          <p:val>
                                            <p:clrVal>
                                              <a:schemeClr val="hlink"/>
                                            </p:clrVal>
                                          </p:val>
                                        </p:tav>
                                      </p:tavLst>
                                    </p:anim>
                                    <p:set>
                                      <p:cBhvr>
                                        <p:cTn id="37" dur="80"/>
                                        <p:tgtEl>
                                          <p:spTgt spid="7171">
                                            <p:txEl>
                                              <p:pRg st="3" end="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ctr" eaLnBrk="1" hangingPunct="1"/>
            <a:r>
              <a:rPr lang="en-US" dirty="0" smtClean="0">
                <a:solidFill>
                  <a:srgbClr val="FF0000"/>
                </a:solidFill>
              </a:rPr>
              <a:t>Unit I</a:t>
            </a:r>
          </a:p>
        </p:txBody>
      </p:sp>
      <p:sp>
        <p:nvSpPr>
          <p:cNvPr id="4" name="Slide Number Placeholder 3"/>
          <p:cNvSpPr>
            <a:spLocks noGrp="1"/>
          </p:cNvSpPr>
          <p:nvPr>
            <p:ph type="sldNum" sz="quarter" idx="12"/>
          </p:nvPr>
        </p:nvSpPr>
        <p:spPr/>
        <p:txBody>
          <a:bodyPr/>
          <a:lstStyle/>
          <a:p>
            <a:fld id="{1EC2A7EB-F137-4D11-8674-AAE6985FB2EB}" type="slidenum">
              <a:rPr lang="en-US" smtClean="0"/>
              <a:pPr/>
              <a:t>37</a:t>
            </a:fld>
            <a:endParaRPr lang="en-US"/>
          </a:p>
        </p:txBody>
      </p:sp>
      <p:sp>
        <p:nvSpPr>
          <p:cNvPr id="7171" name="Rectangle 3"/>
          <p:cNvSpPr>
            <a:spLocks noGrp="1" noChangeArrowheads="1"/>
          </p:cNvSpPr>
          <p:nvPr>
            <p:ph sz="quarter" idx="1"/>
          </p:nvPr>
        </p:nvSpPr>
        <p:spPr>
          <a:xfrm>
            <a:off x="457200" y="1600200"/>
            <a:ext cx="8229600" cy="5257800"/>
          </a:xfrm>
        </p:spPr>
        <p:txBody>
          <a:bodyPr>
            <a:normAutofit/>
          </a:bodyPr>
          <a:lstStyle/>
          <a:p>
            <a:pPr>
              <a:buNone/>
            </a:pPr>
            <a:r>
              <a:rPr lang="en-US" sz="3200" b="1" u="sng" dirty="0" smtClean="0"/>
              <a:t>Question  </a:t>
            </a:r>
            <a:r>
              <a:rPr lang="en-US" sz="3200" dirty="0" smtClean="0"/>
              <a:t> What is the probability, that a number selected from 1, 2, 3, --- 2, 5, is a prime number, when each of the numbers is equally likely to be selected.</a:t>
            </a:r>
          </a:p>
          <a:p>
            <a:pPr>
              <a:buNone/>
            </a:pPr>
            <a:r>
              <a:rPr lang="en-US" sz="3200" b="1" u="sng" dirty="0" smtClean="0"/>
              <a:t>Solution</a:t>
            </a:r>
            <a:r>
              <a:rPr lang="en-US" sz="3200" dirty="0" smtClean="0"/>
              <a:t> S  = { 1, 2, 3,  ---- , 2, 5}    </a:t>
            </a:r>
          </a:p>
          <a:p>
            <a:pPr>
              <a:buNone/>
            </a:pPr>
            <a:r>
              <a:rPr lang="en-US" sz="3200" dirty="0" smtClean="0"/>
              <a:t> n(S)  =  25 And</a:t>
            </a:r>
          </a:p>
          <a:p>
            <a:pPr>
              <a:buNone/>
            </a:pPr>
            <a:r>
              <a:rPr lang="en-US" sz="3200" dirty="0" smtClean="0"/>
              <a:t> E  =  { 2, 3, 5, 7, 11, 13, 17, 19, 23}    </a:t>
            </a:r>
          </a:p>
          <a:p>
            <a:pPr>
              <a:buNone/>
            </a:pPr>
            <a:r>
              <a:rPr lang="en-US" sz="3200" dirty="0" smtClean="0"/>
              <a:t>n(E)  =  9</a:t>
            </a:r>
          </a:p>
          <a:p>
            <a:pPr>
              <a:buNone/>
            </a:pPr>
            <a:r>
              <a:rPr lang="en-US" sz="3200" dirty="0" smtClean="0"/>
              <a:t>Hence P(E)    =  n(E) / n(S) = 9 / 25.</a:t>
            </a:r>
            <a:endParaRPr lang="en-US" sz="32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7170"/>
                                        </p:tgtEl>
                                        <p:attrNameLst>
                                          <p:attrName>style.visibility</p:attrName>
                                        </p:attrNameLst>
                                      </p:cBhvr>
                                      <p:to>
                                        <p:strVal val="visible"/>
                                      </p:to>
                                    </p:set>
                                    <p:anim calcmode="discrete" valueType="clr">
                                      <p:cBhvr override="childStyle">
                                        <p:cTn id="7" dur="80"/>
                                        <p:tgtEl>
                                          <p:spTgt spid="717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7170"/>
                                        </p:tgtEl>
                                        <p:attrNameLst>
                                          <p:attrName>fillcolor</p:attrName>
                                        </p:attrNameLst>
                                      </p:cBhvr>
                                      <p:tavLst>
                                        <p:tav tm="0">
                                          <p:val>
                                            <p:clrVal>
                                              <a:schemeClr val="accent2"/>
                                            </p:clrVal>
                                          </p:val>
                                        </p:tav>
                                        <p:tav tm="50000">
                                          <p:val>
                                            <p:clrVal>
                                              <a:schemeClr val="hlink"/>
                                            </p:clrVal>
                                          </p:val>
                                        </p:tav>
                                      </p:tavLst>
                                    </p:anim>
                                    <p:set>
                                      <p:cBhvr>
                                        <p:cTn id="9" dur="80"/>
                                        <p:tgtEl>
                                          <p:spTgt spid="7170"/>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7171">
                                            <p:txEl>
                                              <p:pRg st="0" end="0"/>
                                            </p:txEl>
                                          </p:spTgt>
                                        </p:tgtEl>
                                        <p:attrNameLst>
                                          <p:attrName>style.visibility</p:attrName>
                                        </p:attrNameLst>
                                      </p:cBhvr>
                                      <p:to>
                                        <p:strVal val="visible"/>
                                      </p:to>
                                    </p:set>
                                    <p:anim calcmode="discrete" valueType="clr">
                                      <p:cBhvr override="childStyle">
                                        <p:cTn id="14" dur="80"/>
                                        <p:tgtEl>
                                          <p:spTgt spid="7171">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7171">
                                            <p:txEl>
                                              <p:pRg st="0" end="0"/>
                                            </p:txEl>
                                          </p:spTgt>
                                        </p:tgtEl>
                                        <p:attrNameLst>
                                          <p:attrName>fillcolor</p:attrName>
                                        </p:attrNameLst>
                                      </p:cBhvr>
                                      <p:tavLst>
                                        <p:tav tm="0">
                                          <p:val>
                                            <p:clrVal>
                                              <a:schemeClr val="accent2"/>
                                            </p:clrVal>
                                          </p:val>
                                        </p:tav>
                                        <p:tav tm="50000">
                                          <p:val>
                                            <p:clrVal>
                                              <a:schemeClr val="hlink"/>
                                            </p:clrVal>
                                          </p:val>
                                        </p:tav>
                                      </p:tavLst>
                                    </p:anim>
                                    <p:set>
                                      <p:cBhvr>
                                        <p:cTn id="16" dur="80"/>
                                        <p:tgtEl>
                                          <p:spTgt spid="7171">
                                            <p:txEl>
                                              <p:pRg st="0" end="0"/>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7171">
                                            <p:txEl>
                                              <p:pRg st="1" end="1"/>
                                            </p:txEl>
                                          </p:spTgt>
                                        </p:tgtEl>
                                        <p:attrNameLst>
                                          <p:attrName>style.visibility</p:attrName>
                                        </p:attrNameLst>
                                      </p:cBhvr>
                                      <p:to>
                                        <p:strVal val="visible"/>
                                      </p:to>
                                    </p:set>
                                    <p:anim calcmode="discrete" valueType="clr">
                                      <p:cBhvr override="childStyle">
                                        <p:cTn id="21" dur="80"/>
                                        <p:tgtEl>
                                          <p:spTgt spid="7171">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7171">
                                            <p:txEl>
                                              <p:pRg st="1" end="1"/>
                                            </p:txEl>
                                          </p:spTgt>
                                        </p:tgtEl>
                                        <p:attrNameLst>
                                          <p:attrName>fillcolor</p:attrName>
                                        </p:attrNameLst>
                                      </p:cBhvr>
                                      <p:tavLst>
                                        <p:tav tm="0">
                                          <p:val>
                                            <p:clrVal>
                                              <a:schemeClr val="accent2"/>
                                            </p:clrVal>
                                          </p:val>
                                        </p:tav>
                                        <p:tav tm="50000">
                                          <p:val>
                                            <p:clrVal>
                                              <a:schemeClr val="hlink"/>
                                            </p:clrVal>
                                          </p:val>
                                        </p:tav>
                                      </p:tavLst>
                                    </p:anim>
                                    <p:set>
                                      <p:cBhvr>
                                        <p:cTn id="23" dur="80"/>
                                        <p:tgtEl>
                                          <p:spTgt spid="7171">
                                            <p:txEl>
                                              <p:pRg st="1" end="1"/>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7171">
                                            <p:txEl>
                                              <p:pRg st="2" end="2"/>
                                            </p:txEl>
                                          </p:spTgt>
                                        </p:tgtEl>
                                        <p:attrNameLst>
                                          <p:attrName>style.visibility</p:attrName>
                                        </p:attrNameLst>
                                      </p:cBhvr>
                                      <p:to>
                                        <p:strVal val="visible"/>
                                      </p:to>
                                    </p:set>
                                    <p:anim calcmode="discrete" valueType="clr">
                                      <p:cBhvr override="childStyle">
                                        <p:cTn id="28" dur="80"/>
                                        <p:tgtEl>
                                          <p:spTgt spid="7171">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7171">
                                            <p:txEl>
                                              <p:pRg st="2" end="2"/>
                                            </p:txEl>
                                          </p:spTgt>
                                        </p:tgtEl>
                                        <p:attrNameLst>
                                          <p:attrName>fillcolor</p:attrName>
                                        </p:attrNameLst>
                                      </p:cBhvr>
                                      <p:tavLst>
                                        <p:tav tm="0">
                                          <p:val>
                                            <p:clrVal>
                                              <a:schemeClr val="accent2"/>
                                            </p:clrVal>
                                          </p:val>
                                        </p:tav>
                                        <p:tav tm="50000">
                                          <p:val>
                                            <p:clrVal>
                                              <a:schemeClr val="hlink"/>
                                            </p:clrVal>
                                          </p:val>
                                        </p:tav>
                                      </p:tavLst>
                                    </p:anim>
                                    <p:set>
                                      <p:cBhvr>
                                        <p:cTn id="30" dur="80"/>
                                        <p:tgtEl>
                                          <p:spTgt spid="7171">
                                            <p:txEl>
                                              <p:pRg st="2" end="2"/>
                                            </p:txEl>
                                          </p:spTgt>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27" presetClass="entr" presetSubtype="0" fill="hold" nodeType="clickEffect">
                                  <p:stCondLst>
                                    <p:cond delay="0"/>
                                  </p:stCondLst>
                                  <p:iterate type="lt">
                                    <p:tmPct val="50000"/>
                                  </p:iterate>
                                  <p:childTnLst>
                                    <p:set>
                                      <p:cBhvr>
                                        <p:cTn id="34" dur="1" fill="hold">
                                          <p:stCondLst>
                                            <p:cond delay="0"/>
                                          </p:stCondLst>
                                        </p:cTn>
                                        <p:tgtEl>
                                          <p:spTgt spid="7171">
                                            <p:txEl>
                                              <p:pRg st="3" end="3"/>
                                            </p:txEl>
                                          </p:spTgt>
                                        </p:tgtEl>
                                        <p:attrNameLst>
                                          <p:attrName>style.visibility</p:attrName>
                                        </p:attrNameLst>
                                      </p:cBhvr>
                                      <p:to>
                                        <p:strVal val="visible"/>
                                      </p:to>
                                    </p:set>
                                    <p:anim calcmode="discrete" valueType="clr">
                                      <p:cBhvr override="childStyle">
                                        <p:cTn id="35" dur="80"/>
                                        <p:tgtEl>
                                          <p:spTgt spid="7171">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7171">
                                            <p:txEl>
                                              <p:pRg st="3" end="3"/>
                                            </p:txEl>
                                          </p:spTgt>
                                        </p:tgtEl>
                                        <p:attrNameLst>
                                          <p:attrName>fillcolor</p:attrName>
                                        </p:attrNameLst>
                                      </p:cBhvr>
                                      <p:tavLst>
                                        <p:tav tm="0">
                                          <p:val>
                                            <p:clrVal>
                                              <a:schemeClr val="accent2"/>
                                            </p:clrVal>
                                          </p:val>
                                        </p:tav>
                                        <p:tav tm="50000">
                                          <p:val>
                                            <p:clrVal>
                                              <a:schemeClr val="hlink"/>
                                            </p:clrVal>
                                          </p:val>
                                        </p:tav>
                                      </p:tavLst>
                                    </p:anim>
                                    <p:set>
                                      <p:cBhvr>
                                        <p:cTn id="37" dur="80"/>
                                        <p:tgtEl>
                                          <p:spTgt spid="7171">
                                            <p:txEl>
                                              <p:pRg st="3" end="3"/>
                                            </p:txEl>
                                          </p:spTgt>
                                        </p:tgtEl>
                                        <p:attrNameLst>
                                          <p:attrName>fill.type</p:attrName>
                                        </p:attrNameLst>
                                      </p:cBhvr>
                                      <p:to>
                                        <p:strVal val="solid"/>
                                      </p:to>
                                    </p:set>
                                  </p:childTnLst>
                                </p:cTn>
                              </p:par>
                            </p:childTnLst>
                          </p:cTn>
                        </p:par>
                      </p:childTnLst>
                    </p:cTn>
                  </p:par>
                  <p:par>
                    <p:cTn id="38" fill="hold">
                      <p:stCondLst>
                        <p:cond delay="indefinite"/>
                      </p:stCondLst>
                      <p:childTnLst>
                        <p:par>
                          <p:cTn id="39" fill="hold">
                            <p:stCondLst>
                              <p:cond delay="0"/>
                            </p:stCondLst>
                            <p:childTnLst>
                              <p:par>
                                <p:cTn id="40" presetID="27" presetClass="entr" presetSubtype="0" fill="hold" nodeType="clickEffect">
                                  <p:stCondLst>
                                    <p:cond delay="0"/>
                                  </p:stCondLst>
                                  <p:iterate type="lt">
                                    <p:tmPct val="50000"/>
                                  </p:iterate>
                                  <p:childTnLst>
                                    <p:set>
                                      <p:cBhvr>
                                        <p:cTn id="41" dur="1" fill="hold">
                                          <p:stCondLst>
                                            <p:cond delay="0"/>
                                          </p:stCondLst>
                                        </p:cTn>
                                        <p:tgtEl>
                                          <p:spTgt spid="7171">
                                            <p:txEl>
                                              <p:pRg st="4" end="4"/>
                                            </p:txEl>
                                          </p:spTgt>
                                        </p:tgtEl>
                                        <p:attrNameLst>
                                          <p:attrName>style.visibility</p:attrName>
                                        </p:attrNameLst>
                                      </p:cBhvr>
                                      <p:to>
                                        <p:strVal val="visible"/>
                                      </p:to>
                                    </p:set>
                                    <p:anim calcmode="discrete" valueType="clr">
                                      <p:cBhvr override="childStyle">
                                        <p:cTn id="42" dur="80"/>
                                        <p:tgtEl>
                                          <p:spTgt spid="7171">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3" dur="80"/>
                                        <p:tgtEl>
                                          <p:spTgt spid="7171">
                                            <p:txEl>
                                              <p:pRg st="4" end="4"/>
                                            </p:txEl>
                                          </p:spTgt>
                                        </p:tgtEl>
                                        <p:attrNameLst>
                                          <p:attrName>fillcolor</p:attrName>
                                        </p:attrNameLst>
                                      </p:cBhvr>
                                      <p:tavLst>
                                        <p:tav tm="0">
                                          <p:val>
                                            <p:clrVal>
                                              <a:schemeClr val="accent2"/>
                                            </p:clrVal>
                                          </p:val>
                                        </p:tav>
                                        <p:tav tm="50000">
                                          <p:val>
                                            <p:clrVal>
                                              <a:schemeClr val="hlink"/>
                                            </p:clrVal>
                                          </p:val>
                                        </p:tav>
                                      </p:tavLst>
                                    </p:anim>
                                    <p:set>
                                      <p:cBhvr>
                                        <p:cTn id="44" dur="80"/>
                                        <p:tgtEl>
                                          <p:spTgt spid="7171">
                                            <p:txEl>
                                              <p:pRg st="4" end="4"/>
                                            </p:txEl>
                                          </p:spTgt>
                                        </p:tgtEl>
                                        <p:attrNameLst>
                                          <p:attrName>fill.type</p:attrName>
                                        </p:attrNameLst>
                                      </p:cBhvr>
                                      <p:to>
                                        <p:strVal val="solid"/>
                                      </p:to>
                                    </p:set>
                                  </p:childTnLst>
                                </p:cTn>
                              </p:par>
                            </p:childTnLst>
                          </p:cTn>
                        </p:par>
                      </p:childTnLst>
                    </p:cTn>
                  </p:par>
                  <p:par>
                    <p:cTn id="45" fill="hold">
                      <p:stCondLst>
                        <p:cond delay="indefinite"/>
                      </p:stCondLst>
                      <p:childTnLst>
                        <p:par>
                          <p:cTn id="46" fill="hold">
                            <p:stCondLst>
                              <p:cond delay="0"/>
                            </p:stCondLst>
                            <p:childTnLst>
                              <p:par>
                                <p:cTn id="47" presetID="27" presetClass="entr" presetSubtype="0" fill="hold" nodeType="clickEffect">
                                  <p:stCondLst>
                                    <p:cond delay="0"/>
                                  </p:stCondLst>
                                  <p:iterate type="lt">
                                    <p:tmPct val="50000"/>
                                  </p:iterate>
                                  <p:childTnLst>
                                    <p:set>
                                      <p:cBhvr>
                                        <p:cTn id="48" dur="1" fill="hold">
                                          <p:stCondLst>
                                            <p:cond delay="0"/>
                                          </p:stCondLst>
                                        </p:cTn>
                                        <p:tgtEl>
                                          <p:spTgt spid="7171">
                                            <p:txEl>
                                              <p:pRg st="5" end="5"/>
                                            </p:txEl>
                                          </p:spTgt>
                                        </p:tgtEl>
                                        <p:attrNameLst>
                                          <p:attrName>style.visibility</p:attrName>
                                        </p:attrNameLst>
                                      </p:cBhvr>
                                      <p:to>
                                        <p:strVal val="visible"/>
                                      </p:to>
                                    </p:set>
                                    <p:anim calcmode="discrete" valueType="clr">
                                      <p:cBhvr override="childStyle">
                                        <p:cTn id="49" dur="80"/>
                                        <p:tgtEl>
                                          <p:spTgt spid="7171">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0" dur="80"/>
                                        <p:tgtEl>
                                          <p:spTgt spid="7171">
                                            <p:txEl>
                                              <p:pRg st="5" end="5"/>
                                            </p:txEl>
                                          </p:spTgt>
                                        </p:tgtEl>
                                        <p:attrNameLst>
                                          <p:attrName>fillcolor</p:attrName>
                                        </p:attrNameLst>
                                      </p:cBhvr>
                                      <p:tavLst>
                                        <p:tav tm="0">
                                          <p:val>
                                            <p:clrVal>
                                              <a:schemeClr val="accent2"/>
                                            </p:clrVal>
                                          </p:val>
                                        </p:tav>
                                        <p:tav tm="50000">
                                          <p:val>
                                            <p:clrVal>
                                              <a:schemeClr val="hlink"/>
                                            </p:clrVal>
                                          </p:val>
                                        </p:tav>
                                      </p:tavLst>
                                    </p:anim>
                                    <p:set>
                                      <p:cBhvr>
                                        <p:cTn id="51" dur="80"/>
                                        <p:tgtEl>
                                          <p:spTgt spid="7171">
                                            <p:txEl>
                                              <p:pRg st="5" end="5"/>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ctr" eaLnBrk="1" hangingPunct="1"/>
            <a:r>
              <a:rPr lang="en-US" dirty="0" smtClean="0">
                <a:solidFill>
                  <a:srgbClr val="FF0000"/>
                </a:solidFill>
              </a:rPr>
              <a:t>Unit I</a:t>
            </a:r>
          </a:p>
        </p:txBody>
      </p:sp>
      <p:sp>
        <p:nvSpPr>
          <p:cNvPr id="4" name="Slide Number Placeholder 3"/>
          <p:cNvSpPr>
            <a:spLocks noGrp="1"/>
          </p:cNvSpPr>
          <p:nvPr>
            <p:ph type="sldNum" sz="quarter" idx="12"/>
          </p:nvPr>
        </p:nvSpPr>
        <p:spPr/>
        <p:txBody>
          <a:bodyPr/>
          <a:lstStyle/>
          <a:p>
            <a:fld id="{1EC2A7EB-F137-4D11-8674-AAE6985FB2EB}" type="slidenum">
              <a:rPr lang="en-US" smtClean="0"/>
              <a:pPr/>
              <a:t>38</a:t>
            </a:fld>
            <a:endParaRPr lang="en-US"/>
          </a:p>
        </p:txBody>
      </p:sp>
      <p:sp>
        <p:nvSpPr>
          <p:cNvPr id="7171" name="Rectangle 3"/>
          <p:cNvSpPr>
            <a:spLocks noGrp="1" noChangeArrowheads="1"/>
          </p:cNvSpPr>
          <p:nvPr>
            <p:ph sz="quarter" idx="1"/>
          </p:nvPr>
        </p:nvSpPr>
        <p:spPr>
          <a:xfrm>
            <a:off x="457200" y="1600200"/>
            <a:ext cx="8229600" cy="5257800"/>
          </a:xfrm>
        </p:spPr>
        <p:txBody>
          <a:bodyPr>
            <a:normAutofit/>
          </a:bodyPr>
          <a:lstStyle/>
          <a:p>
            <a:pPr>
              <a:buNone/>
            </a:pPr>
            <a:r>
              <a:rPr lang="en-US" sz="3200" b="1" u="sng" dirty="0" smtClean="0"/>
              <a:t>Question  </a:t>
            </a:r>
            <a:r>
              <a:rPr lang="en-US" sz="3200" dirty="0" smtClean="0"/>
              <a:t> What is the probability, that a number selected from 1, 2, 3, --- 2, 5, is a prime number, when each of the numbers is equally likely to be selected.</a:t>
            </a:r>
          </a:p>
          <a:p>
            <a:pPr>
              <a:buNone/>
            </a:pPr>
            <a:r>
              <a:rPr lang="en-US" sz="3200" b="1" u="sng" dirty="0" smtClean="0"/>
              <a:t>Solution</a:t>
            </a:r>
            <a:r>
              <a:rPr lang="en-US" sz="3200" dirty="0" smtClean="0"/>
              <a:t> S  = { 1, 2, 3,  ---- , 2, 5}    </a:t>
            </a:r>
          </a:p>
          <a:p>
            <a:pPr>
              <a:buNone/>
            </a:pPr>
            <a:r>
              <a:rPr lang="en-US" sz="3200" dirty="0" smtClean="0"/>
              <a:t> n(S)  =  25 And</a:t>
            </a:r>
          </a:p>
          <a:p>
            <a:pPr>
              <a:buNone/>
            </a:pPr>
            <a:r>
              <a:rPr lang="en-US" sz="3200" dirty="0" smtClean="0"/>
              <a:t> E  =  { 2, 3, 5, 7, 11, 13, 17, 19, 23}    </a:t>
            </a:r>
          </a:p>
          <a:p>
            <a:pPr>
              <a:buNone/>
            </a:pPr>
            <a:r>
              <a:rPr lang="en-US" sz="3200" dirty="0" smtClean="0"/>
              <a:t>n(E)  =  9</a:t>
            </a:r>
          </a:p>
          <a:p>
            <a:pPr>
              <a:buNone/>
            </a:pPr>
            <a:r>
              <a:rPr lang="en-US" sz="3200" dirty="0" smtClean="0"/>
              <a:t>Hence P(E)    =  n(E) / n(S) = 9 / 25.</a:t>
            </a:r>
            <a:endParaRPr lang="en-US" sz="32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7170"/>
                                        </p:tgtEl>
                                        <p:attrNameLst>
                                          <p:attrName>style.visibility</p:attrName>
                                        </p:attrNameLst>
                                      </p:cBhvr>
                                      <p:to>
                                        <p:strVal val="visible"/>
                                      </p:to>
                                    </p:set>
                                    <p:anim calcmode="discrete" valueType="clr">
                                      <p:cBhvr override="childStyle">
                                        <p:cTn id="7" dur="80"/>
                                        <p:tgtEl>
                                          <p:spTgt spid="717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7170"/>
                                        </p:tgtEl>
                                        <p:attrNameLst>
                                          <p:attrName>fillcolor</p:attrName>
                                        </p:attrNameLst>
                                      </p:cBhvr>
                                      <p:tavLst>
                                        <p:tav tm="0">
                                          <p:val>
                                            <p:clrVal>
                                              <a:schemeClr val="accent2"/>
                                            </p:clrVal>
                                          </p:val>
                                        </p:tav>
                                        <p:tav tm="50000">
                                          <p:val>
                                            <p:clrVal>
                                              <a:schemeClr val="hlink"/>
                                            </p:clrVal>
                                          </p:val>
                                        </p:tav>
                                      </p:tavLst>
                                    </p:anim>
                                    <p:set>
                                      <p:cBhvr>
                                        <p:cTn id="9" dur="80"/>
                                        <p:tgtEl>
                                          <p:spTgt spid="7170"/>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7171">
                                            <p:txEl>
                                              <p:pRg st="0" end="0"/>
                                            </p:txEl>
                                          </p:spTgt>
                                        </p:tgtEl>
                                        <p:attrNameLst>
                                          <p:attrName>style.visibility</p:attrName>
                                        </p:attrNameLst>
                                      </p:cBhvr>
                                      <p:to>
                                        <p:strVal val="visible"/>
                                      </p:to>
                                    </p:set>
                                    <p:anim calcmode="discrete" valueType="clr">
                                      <p:cBhvr override="childStyle">
                                        <p:cTn id="14" dur="80"/>
                                        <p:tgtEl>
                                          <p:spTgt spid="7171">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7171">
                                            <p:txEl>
                                              <p:pRg st="0" end="0"/>
                                            </p:txEl>
                                          </p:spTgt>
                                        </p:tgtEl>
                                        <p:attrNameLst>
                                          <p:attrName>fillcolor</p:attrName>
                                        </p:attrNameLst>
                                      </p:cBhvr>
                                      <p:tavLst>
                                        <p:tav tm="0">
                                          <p:val>
                                            <p:clrVal>
                                              <a:schemeClr val="accent2"/>
                                            </p:clrVal>
                                          </p:val>
                                        </p:tav>
                                        <p:tav tm="50000">
                                          <p:val>
                                            <p:clrVal>
                                              <a:schemeClr val="hlink"/>
                                            </p:clrVal>
                                          </p:val>
                                        </p:tav>
                                      </p:tavLst>
                                    </p:anim>
                                    <p:set>
                                      <p:cBhvr>
                                        <p:cTn id="16" dur="80"/>
                                        <p:tgtEl>
                                          <p:spTgt spid="7171">
                                            <p:txEl>
                                              <p:pRg st="0" end="0"/>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7171">
                                            <p:txEl>
                                              <p:pRg st="1" end="1"/>
                                            </p:txEl>
                                          </p:spTgt>
                                        </p:tgtEl>
                                        <p:attrNameLst>
                                          <p:attrName>style.visibility</p:attrName>
                                        </p:attrNameLst>
                                      </p:cBhvr>
                                      <p:to>
                                        <p:strVal val="visible"/>
                                      </p:to>
                                    </p:set>
                                    <p:anim calcmode="discrete" valueType="clr">
                                      <p:cBhvr override="childStyle">
                                        <p:cTn id="21" dur="80"/>
                                        <p:tgtEl>
                                          <p:spTgt spid="7171">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7171">
                                            <p:txEl>
                                              <p:pRg st="1" end="1"/>
                                            </p:txEl>
                                          </p:spTgt>
                                        </p:tgtEl>
                                        <p:attrNameLst>
                                          <p:attrName>fillcolor</p:attrName>
                                        </p:attrNameLst>
                                      </p:cBhvr>
                                      <p:tavLst>
                                        <p:tav tm="0">
                                          <p:val>
                                            <p:clrVal>
                                              <a:schemeClr val="accent2"/>
                                            </p:clrVal>
                                          </p:val>
                                        </p:tav>
                                        <p:tav tm="50000">
                                          <p:val>
                                            <p:clrVal>
                                              <a:schemeClr val="hlink"/>
                                            </p:clrVal>
                                          </p:val>
                                        </p:tav>
                                      </p:tavLst>
                                    </p:anim>
                                    <p:set>
                                      <p:cBhvr>
                                        <p:cTn id="23" dur="80"/>
                                        <p:tgtEl>
                                          <p:spTgt spid="7171">
                                            <p:txEl>
                                              <p:pRg st="1" end="1"/>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7171">
                                            <p:txEl>
                                              <p:pRg st="2" end="2"/>
                                            </p:txEl>
                                          </p:spTgt>
                                        </p:tgtEl>
                                        <p:attrNameLst>
                                          <p:attrName>style.visibility</p:attrName>
                                        </p:attrNameLst>
                                      </p:cBhvr>
                                      <p:to>
                                        <p:strVal val="visible"/>
                                      </p:to>
                                    </p:set>
                                    <p:anim calcmode="discrete" valueType="clr">
                                      <p:cBhvr override="childStyle">
                                        <p:cTn id="28" dur="80"/>
                                        <p:tgtEl>
                                          <p:spTgt spid="7171">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7171">
                                            <p:txEl>
                                              <p:pRg st="2" end="2"/>
                                            </p:txEl>
                                          </p:spTgt>
                                        </p:tgtEl>
                                        <p:attrNameLst>
                                          <p:attrName>fillcolor</p:attrName>
                                        </p:attrNameLst>
                                      </p:cBhvr>
                                      <p:tavLst>
                                        <p:tav tm="0">
                                          <p:val>
                                            <p:clrVal>
                                              <a:schemeClr val="accent2"/>
                                            </p:clrVal>
                                          </p:val>
                                        </p:tav>
                                        <p:tav tm="50000">
                                          <p:val>
                                            <p:clrVal>
                                              <a:schemeClr val="hlink"/>
                                            </p:clrVal>
                                          </p:val>
                                        </p:tav>
                                      </p:tavLst>
                                    </p:anim>
                                    <p:set>
                                      <p:cBhvr>
                                        <p:cTn id="30" dur="80"/>
                                        <p:tgtEl>
                                          <p:spTgt spid="7171">
                                            <p:txEl>
                                              <p:pRg st="2" end="2"/>
                                            </p:txEl>
                                          </p:spTgt>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27" presetClass="entr" presetSubtype="0" fill="hold" nodeType="clickEffect">
                                  <p:stCondLst>
                                    <p:cond delay="0"/>
                                  </p:stCondLst>
                                  <p:iterate type="lt">
                                    <p:tmPct val="50000"/>
                                  </p:iterate>
                                  <p:childTnLst>
                                    <p:set>
                                      <p:cBhvr>
                                        <p:cTn id="34" dur="1" fill="hold">
                                          <p:stCondLst>
                                            <p:cond delay="0"/>
                                          </p:stCondLst>
                                        </p:cTn>
                                        <p:tgtEl>
                                          <p:spTgt spid="7171">
                                            <p:txEl>
                                              <p:pRg st="3" end="3"/>
                                            </p:txEl>
                                          </p:spTgt>
                                        </p:tgtEl>
                                        <p:attrNameLst>
                                          <p:attrName>style.visibility</p:attrName>
                                        </p:attrNameLst>
                                      </p:cBhvr>
                                      <p:to>
                                        <p:strVal val="visible"/>
                                      </p:to>
                                    </p:set>
                                    <p:anim calcmode="discrete" valueType="clr">
                                      <p:cBhvr override="childStyle">
                                        <p:cTn id="35" dur="80"/>
                                        <p:tgtEl>
                                          <p:spTgt spid="7171">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7171">
                                            <p:txEl>
                                              <p:pRg st="3" end="3"/>
                                            </p:txEl>
                                          </p:spTgt>
                                        </p:tgtEl>
                                        <p:attrNameLst>
                                          <p:attrName>fillcolor</p:attrName>
                                        </p:attrNameLst>
                                      </p:cBhvr>
                                      <p:tavLst>
                                        <p:tav tm="0">
                                          <p:val>
                                            <p:clrVal>
                                              <a:schemeClr val="accent2"/>
                                            </p:clrVal>
                                          </p:val>
                                        </p:tav>
                                        <p:tav tm="50000">
                                          <p:val>
                                            <p:clrVal>
                                              <a:schemeClr val="hlink"/>
                                            </p:clrVal>
                                          </p:val>
                                        </p:tav>
                                      </p:tavLst>
                                    </p:anim>
                                    <p:set>
                                      <p:cBhvr>
                                        <p:cTn id="37" dur="80"/>
                                        <p:tgtEl>
                                          <p:spTgt spid="7171">
                                            <p:txEl>
                                              <p:pRg st="3" end="3"/>
                                            </p:txEl>
                                          </p:spTgt>
                                        </p:tgtEl>
                                        <p:attrNameLst>
                                          <p:attrName>fill.type</p:attrName>
                                        </p:attrNameLst>
                                      </p:cBhvr>
                                      <p:to>
                                        <p:strVal val="solid"/>
                                      </p:to>
                                    </p:set>
                                  </p:childTnLst>
                                </p:cTn>
                              </p:par>
                            </p:childTnLst>
                          </p:cTn>
                        </p:par>
                      </p:childTnLst>
                    </p:cTn>
                  </p:par>
                  <p:par>
                    <p:cTn id="38" fill="hold">
                      <p:stCondLst>
                        <p:cond delay="indefinite"/>
                      </p:stCondLst>
                      <p:childTnLst>
                        <p:par>
                          <p:cTn id="39" fill="hold">
                            <p:stCondLst>
                              <p:cond delay="0"/>
                            </p:stCondLst>
                            <p:childTnLst>
                              <p:par>
                                <p:cTn id="40" presetID="27" presetClass="entr" presetSubtype="0" fill="hold" nodeType="clickEffect">
                                  <p:stCondLst>
                                    <p:cond delay="0"/>
                                  </p:stCondLst>
                                  <p:iterate type="lt">
                                    <p:tmPct val="50000"/>
                                  </p:iterate>
                                  <p:childTnLst>
                                    <p:set>
                                      <p:cBhvr>
                                        <p:cTn id="41" dur="1" fill="hold">
                                          <p:stCondLst>
                                            <p:cond delay="0"/>
                                          </p:stCondLst>
                                        </p:cTn>
                                        <p:tgtEl>
                                          <p:spTgt spid="7171">
                                            <p:txEl>
                                              <p:pRg st="4" end="4"/>
                                            </p:txEl>
                                          </p:spTgt>
                                        </p:tgtEl>
                                        <p:attrNameLst>
                                          <p:attrName>style.visibility</p:attrName>
                                        </p:attrNameLst>
                                      </p:cBhvr>
                                      <p:to>
                                        <p:strVal val="visible"/>
                                      </p:to>
                                    </p:set>
                                    <p:anim calcmode="discrete" valueType="clr">
                                      <p:cBhvr override="childStyle">
                                        <p:cTn id="42" dur="80"/>
                                        <p:tgtEl>
                                          <p:spTgt spid="7171">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3" dur="80"/>
                                        <p:tgtEl>
                                          <p:spTgt spid="7171">
                                            <p:txEl>
                                              <p:pRg st="4" end="4"/>
                                            </p:txEl>
                                          </p:spTgt>
                                        </p:tgtEl>
                                        <p:attrNameLst>
                                          <p:attrName>fillcolor</p:attrName>
                                        </p:attrNameLst>
                                      </p:cBhvr>
                                      <p:tavLst>
                                        <p:tav tm="0">
                                          <p:val>
                                            <p:clrVal>
                                              <a:schemeClr val="accent2"/>
                                            </p:clrVal>
                                          </p:val>
                                        </p:tav>
                                        <p:tav tm="50000">
                                          <p:val>
                                            <p:clrVal>
                                              <a:schemeClr val="hlink"/>
                                            </p:clrVal>
                                          </p:val>
                                        </p:tav>
                                      </p:tavLst>
                                    </p:anim>
                                    <p:set>
                                      <p:cBhvr>
                                        <p:cTn id="44" dur="80"/>
                                        <p:tgtEl>
                                          <p:spTgt spid="7171">
                                            <p:txEl>
                                              <p:pRg st="4" end="4"/>
                                            </p:txEl>
                                          </p:spTgt>
                                        </p:tgtEl>
                                        <p:attrNameLst>
                                          <p:attrName>fill.type</p:attrName>
                                        </p:attrNameLst>
                                      </p:cBhvr>
                                      <p:to>
                                        <p:strVal val="solid"/>
                                      </p:to>
                                    </p:set>
                                  </p:childTnLst>
                                </p:cTn>
                              </p:par>
                            </p:childTnLst>
                          </p:cTn>
                        </p:par>
                      </p:childTnLst>
                    </p:cTn>
                  </p:par>
                  <p:par>
                    <p:cTn id="45" fill="hold">
                      <p:stCondLst>
                        <p:cond delay="indefinite"/>
                      </p:stCondLst>
                      <p:childTnLst>
                        <p:par>
                          <p:cTn id="46" fill="hold">
                            <p:stCondLst>
                              <p:cond delay="0"/>
                            </p:stCondLst>
                            <p:childTnLst>
                              <p:par>
                                <p:cTn id="47" presetID="27" presetClass="entr" presetSubtype="0" fill="hold" nodeType="clickEffect">
                                  <p:stCondLst>
                                    <p:cond delay="0"/>
                                  </p:stCondLst>
                                  <p:iterate type="lt">
                                    <p:tmPct val="50000"/>
                                  </p:iterate>
                                  <p:childTnLst>
                                    <p:set>
                                      <p:cBhvr>
                                        <p:cTn id="48" dur="1" fill="hold">
                                          <p:stCondLst>
                                            <p:cond delay="0"/>
                                          </p:stCondLst>
                                        </p:cTn>
                                        <p:tgtEl>
                                          <p:spTgt spid="7171">
                                            <p:txEl>
                                              <p:pRg st="5" end="5"/>
                                            </p:txEl>
                                          </p:spTgt>
                                        </p:tgtEl>
                                        <p:attrNameLst>
                                          <p:attrName>style.visibility</p:attrName>
                                        </p:attrNameLst>
                                      </p:cBhvr>
                                      <p:to>
                                        <p:strVal val="visible"/>
                                      </p:to>
                                    </p:set>
                                    <p:anim calcmode="discrete" valueType="clr">
                                      <p:cBhvr override="childStyle">
                                        <p:cTn id="49" dur="80"/>
                                        <p:tgtEl>
                                          <p:spTgt spid="7171">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0" dur="80"/>
                                        <p:tgtEl>
                                          <p:spTgt spid="7171">
                                            <p:txEl>
                                              <p:pRg st="5" end="5"/>
                                            </p:txEl>
                                          </p:spTgt>
                                        </p:tgtEl>
                                        <p:attrNameLst>
                                          <p:attrName>fillcolor</p:attrName>
                                        </p:attrNameLst>
                                      </p:cBhvr>
                                      <p:tavLst>
                                        <p:tav tm="0">
                                          <p:val>
                                            <p:clrVal>
                                              <a:schemeClr val="accent2"/>
                                            </p:clrVal>
                                          </p:val>
                                        </p:tav>
                                        <p:tav tm="50000">
                                          <p:val>
                                            <p:clrVal>
                                              <a:schemeClr val="hlink"/>
                                            </p:clrVal>
                                          </p:val>
                                        </p:tav>
                                      </p:tavLst>
                                    </p:anim>
                                    <p:set>
                                      <p:cBhvr>
                                        <p:cTn id="51" dur="80"/>
                                        <p:tgtEl>
                                          <p:spTgt spid="7171">
                                            <p:txEl>
                                              <p:pRg st="5" end="5"/>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ctr" eaLnBrk="1" hangingPunct="1"/>
            <a:r>
              <a:rPr lang="en-US" dirty="0" smtClean="0">
                <a:solidFill>
                  <a:srgbClr val="FF0000"/>
                </a:solidFill>
              </a:rPr>
              <a:t>Unit I</a:t>
            </a:r>
          </a:p>
        </p:txBody>
      </p:sp>
      <p:sp>
        <p:nvSpPr>
          <p:cNvPr id="4" name="Slide Number Placeholder 3"/>
          <p:cNvSpPr>
            <a:spLocks noGrp="1"/>
          </p:cNvSpPr>
          <p:nvPr>
            <p:ph type="sldNum" sz="quarter" idx="12"/>
          </p:nvPr>
        </p:nvSpPr>
        <p:spPr/>
        <p:txBody>
          <a:bodyPr/>
          <a:lstStyle/>
          <a:p>
            <a:fld id="{1EC2A7EB-F137-4D11-8674-AAE6985FB2EB}" type="slidenum">
              <a:rPr lang="en-US" smtClean="0"/>
              <a:pPr/>
              <a:t>39</a:t>
            </a:fld>
            <a:endParaRPr lang="en-US"/>
          </a:p>
        </p:txBody>
      </p:sp>
      <p:sp>
        <p:nvSpPr>
          <p:cNvPr id="7171" name="Rectangle 3"/>
          <p:cNvSpPr>
            <a:spLocks noGrp="1" noChangeArrowheads="1"/>
          </p:cNvSpPr>
          <p:nvPr>
            <p:ph sz="quarter" idx="1"/>
          </p:nvPr>
        </p:nvSpPr>
        <p:spPr>
          <a:xfrm>
            <a:off x="457200" y="1600200"/>
            <a:ext cx="8229600" cy="5257800"/>
          </a:xfrm>
        </p:spPr>
        <p:txBody>
          <a:bodyPr>
            <a:normAutofit/>
          </a:bodyPr>
          <a:lstStyle/>
          <a:p>
            <a:pPr>
              <a:buNone/>
            </a:pPr>
            <a:r>
              <a:rPr lang="en-US" sz="3200" dirty="0" smtClean="0"/>
              <a:t>(</a:t>
            </a:r>
            <a:r>
              <a:rPr lang="en-US" sz="3200" dirty="0" err="1" smtClean="0"/>
              <a:t>i</a:t>
            </a:r>
            <a:r>
              <a:rPr lang="en-US" sz="3200" dirty="0" smtClean="0"/>
              <a:t>) Let E</a:t>
            </a:r>
            <a:r>
              <a:rPr lang="en-US" sz="3200" baseline="-25000" dirty="0" smtClean="0"/>
              <a:t>1</a:t>
            </a:r>
            <a:r>
              <a:rPr lang="en-US" sz="3200" dirty="0" smtClean="0"/>
              <a:t> = Event of getting same number on both side:</a:t>
            </a:r>
          </a:p>
          <a:p>
            <a:pPr>
              <a:buNone/>
            </a:pPr>
            <a:r>
              <a:rPr lang="en-US" sz="3200" dirty="0" smtClean="0"/>
              <a:t>           E</a:t>
            </a:r>
            <a:r>
              <a:rPr lang="en-US" sz="3200" baseline="-25000" dirty="0" smtClean="0"/>
              <a:t>1</a:t>
            </a:r>
            <a:r>
              <a:rPr lang="en-US" sz="3200" dirty="0" smtClean="0"/>
              <a:t>  =  { (1,1), (2,2), (3,3), (4,4), (5,5), (6,6)}</a:t>
            </a:r>
          </a:p>
          <a:p>
            <a:pPr>
              <a:buNone/>
            </a:pPr>
            <a:r>
              <a:rPr lang="en-US" sz="3200" dirty="0" smtClean="0"/>
              <a:t>            n(E</a:t>
            </a:r>
            <a:r>
              <a:rPr lang="en-US" sz="3200" baseline="-25000" dirty="0" smtClean="0"/>
              <a:t>1</a:t>
            </a:r>
            <a:r>
              <a:rPr lang="en-US" sz="3200" dirty="0" smtClean="0"/>
              <a:t>) =     6</a:t>
            </a:r>
          </a:p>
          <a:p>
            <a:pPr>
              <a:buNone/>
            </a:pPr>
            <a:r>
              <a:rPr lang="en-US" sz="3200" dirty="0" smtClean="0"/>
              <a:t>            P(E</a:t>
            </a:r>
            <a:r>
              <a:rPr lang="en-US" sz="3200" baseline="-25000" dirty="0" smtClean="0"/>
              <a:t>1</a:t>
            </a:r>
            <a:r>
              <a:rPr lang="en-US" sz="3200" dirty="0" smtClean="0"/>
              <a:t>) =  n(E</a:t>
            </a:r>
            <a:r>
              <a:rPr lang="en-US" sz="3200" baseline="-25000" dirty="0" smtClean="0"/>
              <a:t>1</a:t>
            </a:r>
            <a:r>
              <a:rPr lang="en-US" sz="3200" dirty="0" smtClean="0"/>
              <a:t>)/n(S) =    6/36 =  1/6</a:t>
            </a:r>
          </a:p>
          <a:p>
            <a:pPr>
              <a:buNone/>
            </a:pPr>
            <a:r>
              <a:rPr lang="en-US" sz="3200" dirty="0" smtClean="0"/>
              <a:t> </a:t>
            </a:r>
          </a:p>
          <a:p>
            <a:pPr>
              <a:buNone/>
            </a:pPr>
            <a:endParaRPr lang="en-US" sz="32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7170"/>
                                        </p:tgtEl>
                                        <p:attrNameLst>
                                          <p:attrName>style.visibility</p:attrName>
                                        </p:attrNameLst>
                                      </p:cBhvr>
                                      <p:to>
                                        <p:strVal val="visible"/>
                                      </p:to>
                                    </p:set>
                                    <p:anim calcmode="discrete" valueType="clr">
                                      <p:cBhvr override="childStyle">
                                        <p:cTn id="7" dur="80"/>
                                        <p:tgtEl>
                                          <p:spTgt spid="717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7170"/>
                                        </p:tgtEl>
                                        <p:attrNameLst>
                                          <p:attrName>fillcolor</p:attrName>
                                        </p:attrNameLst>
                                      </p:cBhvr>
                                      <p:tavLst>
                                        <p:tav tm="0">
                                          <p:val>
                                            <p:clrVal>
                                              <a:schemeClr val="accent2"/>
                                            </p:clrVal>
                                          </p:val>
                                        </p:tav>
                                        <p:tav tm="50000">
                                          <p:val>
                                            <p:clrVal>
                                              <a:schemeClr val="hlink"/>
                                            </p:clrVal>
                                          </p:val>
                                        </p:tav>
                                      </p:tavLst>
                                    </p:anim>
                                    <p:set>
                                      <p:cBhvr>
                                        <p:cTn id="9" dur="80"/>
                                        <p:tgtEl>
                                          <p:spTgt spid="7170"/>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7171">
                                            <p:txEl>
                                              <p:pRg st="0" end="0"/>
                                            </p:txEl>
                                          </p:spTgt>
                                        </p:tgtEl>
                                        <p:attrNameLst>
                                          <p:attrName>style.visibility</p:attrName>
                                        </p:attrNameLst>
                                      </p:cBhvr>
                                      <p:to>
                                        <p:strVal val="visible"/>
                                      </p:to>
                                    </p:set>
                                    <p:anim calcmode="discrete" valueType="clr">
                                      <p:cBhvr override="childStyle">
                                        <p:cTn id="14" dur="80"/>
                                        <p:tgtEl>
                                          <p:spTgt spid="7171">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7171">
                                            <p:txEl>
                                              <p:pRg st="0" end="0"/>
                                            </p:txEl>
                                          </p:spTgt>
                                        </p:tgtEl>
                                        <p:attrNameLst>
                                          <p:attrName>fillcolor</p:attrName>
                                        </p:attrNameLst>
                                      </p:cBhvr>
                                      <p:tavLst>
                                        <p:tav tm="0">
                                          <p:val>
                                            <p:clrVal>
                                              <a:schemeClr val="accent2"/>
                                            </p:clrVal>
                                          </p:val>
                                        </p:tav>
                                        <p:tav tm="50000">
                                          <p:val>
                                            <p:clrVal>
                                              <a:schemeClr val="hlink"/>
                                            </p:clrVal>
                                          </p:val>
                                        </p:tav>
                                      </p:tavLst>
                                    </p:anim>
                                    <p:set>
                                      <p:cBhvr>
                                        <p:cTn id="16" dur="80"/>
                                        <p:tgtEl>
                                          <p:spTgt spid="7171">
                                            <p:txEl>
                                              <p:pRg st="0" end="0"/>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7171">
                                            <p:txEl>
                                              <p:pRg st="1" end="1"/>
                                            </p:txEl>
                                          </p:spTgt>
                                        </p:tgtEl>
                                        <p:attrNameLst>
                                          <p:attrName>style.visibility</p:attrName>
                                        </p:attrNameLst>
                                      </p:cBhvr>
                                      <p:to>
                                        <p:strVal val="visible"/>
                                      </p:to>
                                    </p:set>
                                    <p:anim calcmode="discrete" valueType="clr">
                                      <p:cBhvr override="childStyle">
                                        <p:cTn id="21" dur="80"/>
                                        <p:tgtEl>
                                          <p:spTgt spid="7171">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7171">
                                            <p:txEl>
                                              <p:pRg st="1" end="1"/>
                                            </p:txEl>
                                          </p:spTgt>
                                        </p:tgtEl>
                                        <p:attrNameLst>
                                          <p:attrName>fillcolor</p:attrName>
                                        </p:attrNameLst>
                                      </p:cBhvr>
                                      <p:tavLst>
                                        <p:tav tm="0">
                                          <p:val>
                                            <p:clrVal>
                                              <a:schemeClr val="accent2"/>
                                            </p:clrVal>
                                          </p:val>
                                        </p:tav>
                                        <p:tav tm="50000">
                                          <p:val>
                                            <p:clrVal>
                                              <a:schemeClr val="hlink"/>
                                            </p:clrVal>
                                          </p:val>
                                        </p:tav>
                                      </p:tavLst>
                                    </p:anim>
                                    <p:set>
                                      <p:cBhvr>
                                        <p:cTn id="23" dur="80"/>
                                        <p:tgtEl>
                                          <p:spTgt spid="7171">
                                            <p:txEl>
                                              <p:pRg st="1" end="1"/>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7171">
                                            <p:txEl>
                                              <p:pRg st="2" end="2"/>
                                            </p:txEl>
                                          </p:spTgt>
                                        </p:tgtEl>
                                        <p:attrNameLst>
                                          <p:attrName>style.visibility</p:attrName>
                                        </p:attrNameLst>
                                      </p:cBhvr>
                                      <p:to>
                                        <p:strVal val="visible"/>
                                      </p:to>
                                    </p:set>
                                    <p:anim calcmode="discrete" valueType="clr">
                                      <p:cBhvr override="childStyle">
                                        <p:cTn id="28" dur="80"/>
                                        <p:tgtEl>
                                          <p:spTgt spid="7171">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7171">
                                            <p:txEl>
                                              <p:pRg st="2" end="2"/>
                                            </p:txEl>
                                          </p:spTgt>
                                        </p:tgtEl>
                                        <p:attrNameLst>
                                          <p:attrName>fillcolor</p:attrName>
                                        </p:attrNameLst>
                                      </p:cBhvr>
                                      <p:tavLst>
                                        <p:tav tm="0">
                                          <p:val>
                                            <p:clrVal>
                                              <a:schemeClr val="accent2"/>
                                            </p:clrVal>
                                          </p:val>
                                        </p:tav>
                                        <p:tav tm="50000">
                                          <p:val>
                                            <p:clrVal>
                                              <a:schemeClr val="hlink"/>
                                            </p:clrVal>
                                          </p:val>
                                        </p:tav>
                                      </p:tavLst>
                                    </p:anim>
                                    <p:set>
                                      <p:cBhvr>
                                        <p:cTn id="30" dur="80"/>
                                        <p:tgtEl>
                                          <p:spTgt spid="7171">
                                            <p:txEl>
                                              <p:pRg st="2" end="2"/>
                                            </p:txEl>
                                          </p:spTgt>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27" presetClass="entr" presetSubtype="0" fill="hold" nodeType="clickEffect">
                                  <p:stCondLst>
                                    <p:cond delay="0"/>
                                  </p:stCondLst>
                                  <p:iterate type="lt">
                                    <p:tmPct val="50000"/>
                                  </p:iterate>
                                  <p:childTnLst>
                                    <p:set>
                                      <p:cBhvr>
                                        <p:cTn id="34" dur="1" fill="hold">
                                          <p:stCondLst>
                                            <p:cond delay="0"/>
                                          </p:stCondLst>
                                        </p:cTn>
                                        <p:tgtEl>
                                          <p:spTgt spid="7171">
                                            <p:txEl>
                                              <p:pRg st="3" end="3"/>
                                            </p:txEl>
                                          </p:spTgt>
                                        </p:tgtEl>
                                        <p:attrNameLst>
                                          <p:attrName>style.visibility</p:attrName>
                                        </p:attrNameLst>
                                      </p:cBhvr>
                                      <p:to>
                                        <p:strVal val="visible"/>
                                      </p:to>
                                    </p:set>
                                    <p:anim calcmode="discrete" valueType="clr">
                                      <p:cBhvr override="childStyle">
                                        <p:cTn id="35" dur="80"/>
                                        <p:tgtEl>
                                          <p:spTgt spid="7171">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7171">
                                            <p:txEl>
                                              <p:pRg st="3" end="3"/>
                                            </p:txEl>
                                          </p:spTgt>
                                        </p:tgtEl>
                                        <p:attrNameLst>
                                          <p:attrName>fillcolor</p:attrName>
                                        </p:attrNameLst>
                                      </p:cBhvr>
                                      <p:tavLst>
                                        <p:tav tm="0">
                                          <p:val>
                                            <p:clrVal>
                                              <a:schemeClr val="accent2"/>
                                            </p:clrVal>
                                          </p:val>
                                        </p:tav>
                                        <p:tav tm="50000">
                                          <p:val>
                                            <p:clrVal>
                                              <a:schemeClr val="hlink"/>
                                            </p:clrVal>
                                          </p:val>
                                        </p:tav>
                                      </p:tavLst>
                                    </p:anim>
                                    <p:set>
                                      <p:cBhvr>
                                        <p:cTn id="37" dur="80"/>
                                        <p:tgtEl>
                                          <p:spTgt spid="7171">
                                            <p:txEl>
                                              <p:pRg st="3" end="3"/>
                                            </p:txEl>
                                          </p:spTgt>
                                        </p:tgtEl>
                                        <p:attrNameLst>
                                          <p:attrName>fill.type</p:attrName>
                                        </p:attrNameLst>
                                      </p:cBhvr>
                                      <p:to>
                                        <p:strVal val="solid"/>
                                      </p:to>
                                    </p:set>
                                  </p:childTnLst>
                                </p:cTn>
                              </p:par>
                            </p:childTnLst>
                          </p:cTn>
                        </p:par>
                      </p:childTnLst>
                    </p:cTn>
                  </p:par>
                  <p:par>
                    <p:cTn id="38" fill="hold">
                      <p:stCondLst>
                        <p:cond delay="indefinite"/>
                      </p:stCondLst>
                      <p:childTnLst>
                        <p:par>
                          <p:cTn id="39" fill="hold">
                            <p:stCondLst>
                              <p:cond delay="0"/>
                            </p:stCondLst>
                            <p:childTnLst>
                              <p:par>
                                <p:cTn id="40" presetID="27" presetClass="entr" presetSubtype="0" fill="hold" nodeType="clickEffect">
                                  <p:stCondLst>
                                    <p:cond delay="0"/>
                                  </p:stCondLst>
                                  <p:iterate type="lt">
                                    <p:tmPct val="50000"/>
                                  </p:iterate>
                                  <p:childTnLst>
                                    <p:set>
                                      <p:cBhvr>
                                        <p:cTn id="41" dur="1" fill="hold">
                                          <p:stCondLst>
                                            <p:cond delay="0"/>
                                          </p:stCondLst>
                                        </p:cTn>
                                        <p:tgtEl>
                                          <p:spTgt spid="7171">
                                            <p:txEl>
                                              <p:pRg st="4" end="4"/>
                                            </p:txEl>
                                          </p:spTgt>
                                        </p:tgtEl>
                                        <p:attrNameLst>
                                          <p:attrName>style.visibility</p:attrName>
                                        </p:attrNameLst>
                                      </p:cBhvr>
                                      <p:to>
                                        <p:strVal val="visible"/>
                                      </p:to>
                                    </p:set>
                                    <p:anim calcmode="discrete" valueType="clr">
                                      <p:cBhvr override="childStyle">
                                        <p:cTn id="42" dur="80"/>
                                        <p:tgtEl>
                                          <p:spTgt spid="7171">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3" dur="80"/>
                                        <p:tgtEl>
                                          <p:spTgt spid="7171">
                                            <p:txEl>
                                              <p:pRg st="4" end="4"/>
                                            </p:txEl>
                                          </p:spTgt>
                                        </p:tgtEl>
                                        <p:attrNameLst>
                                          <p:attrName>fillcolor</p:attrName>
                                        </p:attrNameLst>
                                      </p:cBhvr>
                                      <p:tavLst>
                                        <p:tav tm="0">
                                          <p:val>
                                            <p:clrVal>
                                              <a:schemeClr val="accent2"/>
                                            </p:clrVal>
                                          </p:val>
                                        </p:tav>
                                        <p:tav tm="50000">
                                          <p:val>
                                            <p:clrVal>
                                              <a:schemeClr val="hlink"/>
                                            </p:clrVal>
                                          </p:val>
                                        </p:tav>
                                      </p:tavLst>
                                    </p:anim>
                                    <p:set>
                                      <p:cBhvr>
                                        <p:cTn id="44" dur="80"/>
                                        <p:tgtEl>
                                          <p:spTgt spid="7171">
                                            <p:txEl>
                                              <p:pRg st="4" end="4"/>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sz="4400" dirty="0" smtClean="0">
                <a:solidFill>
                  <a:srgbClr val="7030A0"/>
                </a:solidFill>
              </a:rPr>
              <a:t>Aim</a:t>
            </a:r>
            <a:endParaRPr lang="en-US" sz="4400" dirty="0">
              <a:solidFill>
                <a:srgbClr val="7030A0"/>
              </a:solidFill>
            </a:endParaRPr>
          </a:p>
        </p:txBody>
      </p:sp>
      <p:sp>
        <p:nvSpPr>
          <p:cNvPr id="5" name="Slide Number Placeholder 4"/>
          <p:cNvSpPr>
            <a:spLocks noGrp="1"/>
          </p:cNvSpPr>
          <p:nvPr>
            <p:ph type="sldNum" sz="quarter" idx="12"/>
          </p:nvPr>
        </p:nvSpPr>
        <p:spPr/>
        <p:txBody>
          <a:bodyPr/>
          <a:lstStyle/>
          <a:p>
            <a:fld id="{1F6DFB4E-BDCB-4A9F-AC88-619A8A75FF4D}" type="slidenum">
              <a:rPr lang="en-US" smtClean="0"/>
              <a:pPr/>
              <a:t>4</a:t>
            </a:fld>
            <a:endParaRPr lang="en-US" dirty="0"/>
          </a:p>
        </p:txBody>
      </p:sp>
      <p:sp>
        <p:nvSpPr>
          <p:cNvPr id="2" name="Content Placeholder 1"/>
          <p:cNvSpPr>
            <a:spLocks noGrp="1"/>
          </p:cNvSpPr>
          <p:nvPr>
            <p:ph sz="quarter" idx="1"/>
          </p:nvPr>
        </p:nvSpPr>
        <p:spPr>
          <a:xfrm>
            <a:off x="685800" y="1524000"/>
            <a:ext cx="8229600" cy="3928872"/>
          </a:xfrm>
        </p:spPr>
        <p:txBody>
          <a:bodyPr/>
          <a:lstStyle/>
          <a:p>
            <a:pPr>
              <a:buNone/>
            </a:pPr>
            <a:endParaRPr lang="en-US" sz="4000" dirty="0" smtClean="0">
              <a:solidFill>
                <a:srgbClr val="FF0000"/>
              </a:solidFill>
            </a:endParaRPr>
          </a:p>
          <a:p>
            <a:pPr>
              <a:buNone/>
            </a:pPr>
            <a:r>
              <a:rPr lang="en-US" sz="4000" dirty="0">
                <a:solidFill>
                  <a:srgbClr val="0070C0"/>
                </a:solidFill>
              </a:rPr>
              <a:t>To understand the </a:t>
            </a:r>
            <a:r>
              <a:rPr lang="en-US" sz="4000" dirty="0" smtClean="0">
                <a:solidFill>
                  <a:srgbClr val="0070C0"/>
                </a:solidFill>
              </a:rPr>
              <a:t>basic </a:t>
            </a:r>
            <a:r>
              <a:rPr lang="en-US" sz="4000" dirty="0">
                <a:solidFill>
                  <a:srgbClr val="0070C0"/>
                </a:solidFill>
              </a:rPr>
              <a:t>concepts </a:t>
            </a:r>
            <a:r>
              <a:rPr lang="en-US" sz="4000" dirty="0" smtClean="0">
                <a:solidFill>
                  <a:srgbClr val="0070C0"/>
                </a:solidFill>
              </a:rPr>
              <a:t>of probability </a:t>
            </a:r>
            <a:r>
              <a:rPr lang="en-US" sz="4000" dirty="0">
                <a:solidFill>
                  <a:srgbClr val="0070C0"/>
                </a:solidFill>
              </a:rPr>
              <a:t>and numerical analysis.</a:t>
            </a:r>
            <a:endParaRPr lang="en-US" dirty="0">
              <a:solidFill>
                <a:srgbClr val="0070C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3"/>
                                        </p:tgtEl>
                                        <p:attrNameLst>
                                          <p:attrName>style.visibility</p:attrName>
                                        </p:attrNameLst>
                                      </p:cBhvr>
                                      <p:to>
                                        <p:strVal val="visible"/>
                                      </p:to>
                                    </p:set>
                                    <p:anim calcmode="discrete" valueType="clr">
                                      <p:cBhvr override="childStyle">
                                        <p:cTn id="7" dur="80"/>
                                        <p:tgtEl>
                                          <p:spTgt spid="3"/>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
                                        </p:tgtEl>
                                        <p:attrNameLst>
                                          <p:attrName>fillcolor</p:attrName>
                                        </p:attrNameLst>
                                      </p:cBhvr>
                                      <p:tavLst>
                                        <p:tav tm="0">
                                          <p:val>
                                            <p:clrVal>
                                              <a:schemeClr val="accent2"/>
                                            </p:clrVal>
                                          </p:val>
                                        </p:tav>
                                        <p:tav tm="50000">
                                          <p:val>
                                            <p:clrVal>
                                              <a:schemeClr val="hlink"/>
                                            </p:clrVal>
                                          </p:val>
                                        </p:tav>
                                      </p:tavLst>
                                    </p:anim>
                                    <p:set>
                                      <p:cBhvr>
                                        <p:cTn id="9" dur="80"/>
                                        <p:tgtEl>
                                          <p:spTgt spid="3"/>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2">
                                            <p:txEl>
                                              <p:pRg st="1" end="1"/>
                                            </p:txEl>
                                          </p:spTgt>
                                        </p:tgtEl>
                                        <p:attrNameLst>
                                          <p:attrName>style.visibility</p:attrName>
                                        </p:attrNameLst>
                                      </p:cBhvr>
                                      <p:to>
                                        <p:strVal val="visible"/>
                                      </p:to>
                                    </p:set>
                                    <p:anim calcmode="discrete" valueType="clr">
                                      <p:cBhvr override="childStyle">
                                        <p:cTn id="14" dur="80"/>
                                        <p:tgtEl>
                                          <p:spTgt spid="2">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2">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2">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ctr" eaLnBrk="1" hangingPunct="1"/>
            <a:r>
              <a:rPr lang="en-US" dirty="0" smtClean="0">
                <a:solidFill>
                  <a:srgbClr val="FF0000"/>
                </a:solidFill>
              </a:rPr>
              <a:t>Unit I</a:t>
            </a:r>
          </a:p>
        </p:txBody>
      </p:sp>
      <p:sp>
        <p:nvSpPr>
          <p:cNvPr id="4" name="Slide Number Placeholder 3"/>
          <p:cNvSpPr>
            <a:spLocks noGrp="1"/>
          </p:cNvSpPr>
          <p:nvPr>
            <p:ph type="sldNum" sz="quarter" idx="12"/>
          </p:nvPr>
        </p:nvSpPr>
        <p:spPr/>
        <p:txBody>
          <a:bodyPr/>
          <a:lstStyle/>
          <a:p>
            <a:fld id="{1EC2A7EB-F137-4D11-8674-AAE6985FB2EB}" type="slidenum">
              <a:rPr lang="en-US" smtClean="0"/>
              <a:pPr/>
              <a:t>40</a:t>
            </a:fld>
            <a:endParaRPr lang="en-US"/>
          </a:p>
        </p:txBody>
      </p:sp>
      <p:sp>
        <p:nvSpPr>
          <p:cNvPr id="7171" name="Rectangle 3"/>
          <p:cNvSpPr>
            <a:spLocks noGrp="1" noChangeArrowheads="1"/>
          </p:cNvSpPr>
          <p:nvPr>
            <p:ph sz="quarter" idx="1"/>
          </p:nvPr>
        </p:nvSpPr>
        <p:spPr>
          <a:xfrm>
            <a:off x="457200" y="1600200"/>
            <a:ext cx="8229600" cy="5257800"/>
          </a:xfrm>
        </p:spPr>
        <p:txBody>
          <a:bodyPr>
            <a:normAutofit/>
          </a:bodyPr>
          <a:lstStyle/>
          <a:p>
            <a:pPr>
              <a:buNone/>
            </a:pPr>
            <a:r>
              <a:rPr lang="en-US" sz="3200" dirty="0" smtClean="0"/>
              <a:t>(ii)         Let E</a:t>
            </a:r>
            <a:r>
              <a:rPr lang="en-US" sz="3200" baseline="-25000" dirty="0" smtClean="0"/>
              <a:t>2</a:t>
            </a:r>
            <a:r>
              <a:rPr lang="en-US" sz="3200" dirty="0" smtClean="0"/>
              <a:t> = Event of getting an even number as the sum.</a:t>
            </a:r>
          </a:p>
          <a:p>
            <a:pPr>
              <a:buNone/>
            </a:pPr>
            <a:r>
              <a:rPr lang="en-US" sz="3200" dirty="0" smtClean="0"/>
              <a:t>            E</a:t>
            </a:r>
            <a:r>
              <a:rPr lang="en-US" sz="3200" baseline="-25000" dirty="0" smtClean="0"/>
              <a:t>2</a:t>
            </a:r>
            <a:r>
              <a:rPr lang="en-US" sz="3200" dirty="0" smtClean="0"/>
              <a:t> = { (1,1), (1,3), (1,5), (2,2), (2,4), (2,6), (3,1), (3,3), (3,5), (4,2), (4,4), </a:t>
            </a:r>
          </a:p>
          <a:p>
            <a:pPr>
              <a:buNone/>
            </a:pPr>
            <a:r>
              <a:rPr lang="en-US" sz="3200" dirty="0" smtClean="0"/>
              <a:t>(4,6), (5,1), (5,5), (6,2), (6,4), (6,6) }</a:t>
            </a:r>
          </a:p>
          <a:p>
            <a:pPr>
              <a:buNone/>
            </a:pPr>
            <a:r>
              <a:rPr lang="en-US" sz="3200" dirty="0" smtClean="0"/>
              <a:t>            n(E</a:t>
            </a:r>
            <a:r>
              <a:rPr lang="en-US" sz="3200" baseline="-25000" dirty="0" smtClean="0"/>
              <a:t>2</a:t>
            </a:r>
            <a:r>
              <a:rPr lang="en-US" sz="3200" dirty="0" smtClean="0"/>
              <a:t>)  =  18 </a:t>
            </a:r>
          </a:p>
          <a:p>
            <a:pPr>
              <a:buNone/>
            </a:pPr>
            <a:r>
              <a:rPr lang="en-US" sz="3200" dirty="0" smtClean="0"/>
              <a:t> P(E</a:t>
            </a:r>
            <a:r>
              <a:rPr lang="en-US" sz="3200" baseline="-25000" dirty="0" smtClean="0"/>
              <a:t>2</a:t>
            </a:r>
            <a:r>
              <a:rPr lang="en-US" sz="3200" dirty="0" smtClean="0"/>
              <a:t>)   =  n(E</a:t>
            </a:r>
            <a:r>
              <a:rPr lang="en-US" sz="3200" baseline="-25000" dirty="0" smtClean="0"/>
              <a:t>2</a:t>
            </a:r>
            <a:r>
              <a:rPr lang="en-US" sz="3200" dirty="0" smtClean="0"/>
              <a:t>)/n(S) =  18/36 = 1/2</a:t>
            </a:r>
          </a:p>
          <a:p>
            <a:pPr>
              <a:buNone/>
            </a:pPr>
            <a:r>
              <a:rPr lang="en-US" sz="3200" dirty="0" smtClean="0"/>
              <a:t> </a:t>
            </a:r>
          </a:p>
          <a:p>
            <a:pPr>
              <a:buNone/>
            </a:pPr>
            <a:r>
              <a:rPr lang="en-US" sz="3200" dirty="0" smtClean="0"/>
              <a:t> </a:t>
            </a:r>
          </a:p>
          <a:p>
            <a:pPr>
              <a:buNone/>
            </a:pPr>
            <a:endParaRPr lang="en-US" sz="32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7170"/>
                                        </p:tgtEl>
                                        <p:attrNameLst>
                                          <p:attrName>style.visibility</p:attrName>
                                        </p:attrNameLst>
                                      </p:cBhvr>
                                      <p:to>
                                        <p:strVal val="visible"/>
                                      </p:to>
                                    </p:set>
                                    <p:anim calcmode="discrete" valueType="clr">
                                      <p:cBhvr override="childStyle">
                                        <p:cTn id="7" dur="80"/>
                                        <p:tgtEl>
                                          <p:spTgt spid="717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7170"/>
                                        </p:tgtEl>
                                        <p:attrNameLst>
                                          <p:attrName>fillcolor</p:attrName>
                                        </p:attrNameLst>
                                      </p:cBhvr>
                                      <p:tavLst>
                                        <p:tav tm="0">
                                          <p:val>
                                            <p:clrVal>
                                              <a:schemeClr val="accent2"/>
                                            </p:clrVal>
                                          </p:val>
                                        </p:tav>
                                        <p:tav tm="50000">
                                          <p:val>
                                            <p:clrVal>
                                              <a:schemeClr val="hlink"/>
                                            </p:clrVal>
                                          </p:val>
                                        </p:tav>
                                      </p:tavLst>
                                    </p:anim>
                                    <p:set>
                                      <p:cBhvr>
                                        <p:cTn id="9" dur="80"/>
                                        <p:tgtEl>
                                          <p:spTgt spid="7170"/>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7171">
                                            <p:txEl>
                                              <p:pRg st="0" end="0"/>
                                            </p:txEl>
                                          </p:spTgt>
                                        </p:tgtEl>
                                        <p:attrNameLst>
                                          <p:attrName>style.visibility</p:attrName>
                                        </p:attrNameLst>
                                      </p:cBhvr>
                                      <p:to>
                                        <p:strVal val="visible"/>
                                      </p:to>
                                    </p:set>
                                    <p:anim calcmode="discrete" valueType="clr">
                                      <p:cBhvr override="childStyle">
                                        <p:cTn id="14" dur="80"/>
                                        <p:tgtEl>
                                          <p:spTgt spid="7171">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7171">
                                            <p:txEl>
                                              <p:pRg st="0" end="0"/>
                                            </p:txEl>
                                          </p:spTgt>
                                        </p:tgtEl>
                                        <p:attrNameLst>
                                          <p:attrName>fillcolor</p:attrName>
                                        </p:attrNameLst>
                                      </p:cBhvr>
                                      <p:tavLst>
                                        <p:tav tm="0">
                                          <p:val>
                                            <p:clrVal>
                                              <a:schemeClr val="accent2"/>
                                            </p:clrVal>
                                          </p:val>
                                        </p:tav>
                                        <p:tav tm="50000">
                                          <p:val>
                                            <p:clrVal>
                                              <a:schemeClr val="hlink"/>
                                            </p:clrVal>
                                          </p:val>
                                        </p:tav>
                                      </p:tavLst>
                                    </p:anim>
                                    <p:set>
                                      <p:cBhvr>
                                        <p:cTn id="16" dur="80"/>
                                        <p:tgtEl>
                                          <p:spTgt spid="7171">
                                            <p:txEl>
                                              <p:pRg st="0" end="0"/>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7171">
                                            <p:txEl>
                                              <p:pRg st="1" end="1"/>
                                            </p:txEl>
                                          </p:spTgt>
                                        </p:tgtEl>
                                        <p:attrNameLst>
                                          <p:attrName>style.visibility</p:attrName>
                                        </p:attrNameLst>
                                      </p:cBhvr>
                                      <p:to>
                                        <p:strVal val="visible"/>
                                      </p:to>
                                    </p:set>
                                    <p:anim calcmode="discrete" valueType="clr">
                                      <p:cBhvr override="childStyle">
                                        <p:cTn id="21" dur="80"/>
                                        <p:tgtEl>
                                          <p:spTgt spid="7171">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7171">
                                            <p:txEl>
                                              <p:pRg st="1" end="1"/>
                                            </p:txEl>
                                          </p:spTgt>
                                        </p:tgtEl>
                                        <p:attrNameLst>
                                          <p:attrName>fillcolor</p:attrName>
                                        </p:attrNameLst>
                                      </p:cBhvr>
                                      <p:tavLst>
                                        <p:tav tm="0">
                                          <p:val>
                                            <p:clrVal>
                                              <a:schemeClr val="accent2"/>
                                            </p:clrVal>
                                          </p:val>
                                        </p:tav>
                                        <p:tav tm="50000">
                                          <p:val>
                                            <p:clrVal>
                                              <a:schemeClr val="hlink"/>
                                            </p:clrVal>
                                          </p:val>
                                        </p:tav>
                                      </p:tavLst>
                                    </p:anim>
                                    <p:set>
                                      <p:cBhvr>
                                        <p:cTn id="23" dur="80"/>
                                        <p:tgtEl>
                                          <p:spTgt spid="7171">
                                            <p:txEl>
                                              <p:pRg st="1" end="1"/>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7171">
                                            <p:txEl>
                                              <p:pRg st="2" end="2"/>
                                            </p:txEl>
                                          </p:spTgt>
                                        </p:tgtEl>
                                        <p:attrNameLst>
                                          <p:attrName>style.visibility</p:attrName>
                                        </p:attrNameLst>
                                      </p:cBhvr>
                                      <p:to>
                                        <p:strVal val="visible"/>
                                      </p:to>
                                    </p:set>
                                    <p:anim calcmode="discrete" valueType="clr">
                                      <p:cBhvr override="childStyle">
                                        <p:cTn id="28" dur="80"/>
                                        <p:tgtEl>
                                          <p:spTgt spid="7171">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7171">
                                            <p:txEl>
                                              <p:pRg st="2" end="2"/>
                                            </p:txEl>
                                          </p:spTgt>
                                        </p:tgtEl>
                                        <p:attrNameLst>
                                          <p:attrName>fillcolor</p:attrName>
                                        </p:attrNameLst>
                                      </p:cBhvr>
                                      <p:tavLst>
                                        <p:tav tm="0">
                                          <p:val>
                                            <p:clrVal>
                                              <a:schemeClr val="accent2"/>
                                            </p:clrVal>
                                          </p:val>
                                        </p:tav>
                                        <p:tav tm="50000">
                                          <p:val>
                                            <p:clrVal>
                                              <a:schemeClr val="hlink"/>
                                            </p:clrVal>
                                          </p:val>
                                        </p:tav>
                                      </p:tavLst>
                                    </p:anim>
                                    <p:set>
                                      <p:cBhvr>
                                        <p:cTn id="30" dur="80"/>
                                        <p:tgtEl>
                                          <p:spTgt spid="7171">
                                            <p:txEl>
                                              <p:pRg st="2" end="2"/>
                                            </p:txEl>
                                          </p:spTgt>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27" presetClass="entr" presetSubtype="0" fill="hold" nodeType="clickEffect">
                                  <p:stCondLst>
                                    <p:cond delay="0"/>
                                  </p:stCondLst>
                                  <p:iterate type="lt">
                                    <p:tmPct val="50000"/>
                                  </p:iterate>
                                  <p:childTnLst>
                                    <p:set>
                                      <p:cBhvr>
                                        <p:cTn id="34" dur="1" fill="hold">
                                          <p:stCondLst>
                                            <p:cond delay="0"/>
                                          </p:stCondLst>
                                        </p:cTn>
                                        <p:tgtEl>
                                          <p:spTgt spid="7171">
                                            <p:txEl>
                                              <p:pRg st="3" end="3"/>
                                            </p:txEl>
                                          </p:spTgt>
                                        </p:tgtEl>
                                        <p:attrNameLst>
                                          <p:attrName>style.visibility</p:attrName>
                                        </p:attrNameLst>
                                      </p:cBhvr>
                                      <p:to>
                                        <p:strVal val="visible"/>
                                      </p:to>
                                    </p:set>
                                    <p:anim calcmode="discrete" valueType="clr">
                                      <p:cBhvr override="childStyle">
                                        <p:cTn id="35" dur="80"/>
                                        <p:tgtEl>
                                          <p:spTgt spid="7171">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7171">
                                            <p:txEl>
                                              <p:pRg st="3" end="3"/>
                                            </p:txEl>
                                          </p:spTgt>
                                        </p:tgtEl>
                                        <p:attrNameLst>
                                          <p:attrName>fillcolor</p:attrName>
                                        </p:attrNameLst>
                                      </p:cBhvr>
                                      <p:tavLst>
                                        <p:tav tm="0">
                                          <p:val>
                                            <p:clrVal>
                                              <a:schemeClr val="accent2"/>
                                            </p:clrVal>
                                          </p:val>
                                        </p:tav>
                                        <p:tav tm="50000">
                                          <p:val>
                                            <p:clrVal>
                                              <a:schemeClr val="hlink"/>
                                            </p:clrVal>
                                          </p:val>
                                        </p:tav>
                                      </p:tavLst>
                                    </p:anim>
                                    <p:set>
                                      <p:cBhvr>
                                        <p:cTn id="37" dur="80"/>
                                        <p:tgtEl>
                                          <p:spTgt spid="7171">
                                            <p:txEl>
                                              <p:pRg st="3" end="3"/>
                                            </p:txEl>
                                          </p:spTgt>
                                        </p:tgtEl>
                                        <p:attrNameLst>
                                          <p:attrName>fill.type</p:attrName>
                                        </p:attrNameLst>
                                      </p:cBhvr>
                                      <p:to>
                                        <p:strVal val="solid"/>
                                      </p:to>
                                    </p:set>
                                  </p:childTnLst>
                                </p:cTn>
                              </p:par>
                            </p:childTnLst>
                          </p:cTn>
                        </p:par>
                      </p:childTnLst>
                    </p:cTn>
                  </p:par>
                  <p:par>
                    <p:cTn id="38" fill="hold">
                      <p:stCondLst>
                        <p:cond delay="indefinite"/>
                      </p:stCondLst>
                      <p:childTnLst>
                        <p:par>
                          <p:cTn id="39" fill="hold">
                            <p:stCondLst>
                              <p:cond delay="0"/>
                            </p:stCondLst>
                            <p:childTnLst>
                              <p:par>
                                <p:cTn id="40" presetID="27" presetClass="entr" presetSubtype="0" fill="hold" nodeType="clickEffect">
                                  <p:stCondLst>
                                    <p:cond delay="0"/>
                                  </p:stCondLst>
                                  <p:iterate type="lt">
                                    <p:tmPct val="50000"/>
                                  </p:iterate>
                                  <p:childTnLst>
                                    <p:set>
                                      <p:cBhvr>
                                        <p:cTn id="41" dur="1" fill="hold">
                                          <p:stCondLst>
                                            <p:cond delay="0"/>
                                          </p:stCondLst>
                                        </p:cTn>
                                        <p:tgtEl>
                                          <p:spTgt spid="7171">
                                            <p:txEl>
                                              <p:pRg st="4" end="4"/>
                                            </p:txEl>
                                          </p:spTgt>
                                        </p:tgtEl>
                                        <p:attrNameLst>
                                          <p:attrName>style.visibility</p:attrName>
                                        </p:attrNameLst>
                                      </p:cBhvr>
                                      <p:to>
                                        <p:strVal val="visible"/>
                                      </p:to>
                                    </p:set>
                                    <p:anim calcmode="discrete" valueType="clr">
                                      <p:cBhvr override="childStyle">
                                        <p:cTn id="42" dur="80"/>
                                        <p:tgtEl>
                                          <p:spTgt spid="7171">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3" dur="80"/>
                                        <p:tgtEl>
                                          <p:spTgt spid="7171">
                                            <p:txEl>
                                              <p:pRg st="4" end="4"/>
                                            </p:txEl>
                                          </p:spTgt>
                                        </p:tgtEl>
                                        <p:attrNameLst>
                                          <p:attrName>fillcolor</p:attrName>
                                        </p:attrNameLst>
                                      </p:cBhvr>
                                      <p:tavLst>
                                        <p:tav tm="0">
                                          <p:val>
                                            <p:clrVal>
                                              <a:schemeClr val="accent2"/>
                                            </p:clrVal>
                                          </p:val>
                                        </p:tav>
                                        <p:tav tm="50000">
                                          <p:val>
                                            <p:clrVal>
                                              <a:schemeClr val="hlink"/>
                                            </p:clrVal>
                                          </p:val>
                                        </p:tav>
                                      </p:tavLst>
                                    </p:anim>
                                    <p:set>
                                      <p:cBhvr>
                                        <p:cTn id="44" dur="80"/>
                                        <p:tgtEl>
                                          <p:spTgt spid="7171">
                                            <p:txEl>
                                              <p:pRg st="4" end="4"/>
                                            </p:txEl>
                                          </p:spTgt>
                                        </p:tgtEl>
                                        <p:attrNameLst>
                                          <p:attrName>fill.type</p:attrName>
                                        </p:attrNameLst>
                                      </p:cBhvr>
                                      <p:to>
                                        <p:strVal val="solid"/>
                                      </p:to>
                                    </p:set>
                                  </p:childTnLst>
                                </p:cTn>
                              </p:par>
                            </p:childTnLst>
                          </p:cTn>
                        </p:par>
                      </p:childTnLst>
                    </p:cTn>
                  </p:par>
                  <p:par>
                    <p:cTn id="45" fill="hold">
                      <p:stCondLst>
                        <p:cond delay="indefinite"/>
                      </p:stCondLst>
                      <p:childTnLst>
                        <p:par>
                          <p:cTn id="46" fill="hold">
                            <p:stCondLst>
                              <p:cond delay="0"/>
                            </p:stCondLst>
                            <p:childTnLst>
                              <p:par>
                                <p:cTn id="47" presetID="27" presetClass="entr" presetSubtype="0" fill="hold" nodeType="clickEffect">
                                  <p:stCondLst>
                                    <p:cond delay="0"/>
                                  </p:stCondLst>
                                  <p:iterate type="lt">
                                    <p:tmPct val="50000"/>
                                  </p:iterate>
                                  <p:childTnLst>
                                    <p:set>
                                      <p:cBhvr>
                                        <p:cTn id="48" dur="1" fill="hold">
                                          <p:stCondLst>
                                            <p:cond delay="0"/>
                                          </p:stCondLst>
                                        </p:cTn>
                                        <p:tgtEl>
                                          <p:spTgt spid="7171">
                                            <p:txEl>
                                              <p:pRg st="5" end="5"/>
                                            </p:txEl>
                                          </p:spTgt>
                                        </p:tgtEl>
                                        <p:attrNameLst>
                                          <p:attrName>style.visibility</p:attrName>
                                        </p:attrNameLst>
                                      </p:cBhvr>
                                      <p:to>
                                        <p:strVal val="visible"/>
                                      </p:to>
                                    </p:set>
                                    <p:anim calcmode="discrete" valueType="clr">
                                      <p:cBhvr override="childStyle">
                                        <p:cTn id="49" dur="80"/>
                                        <p:tgtEl>
                                          <p:spTgt spid="7171">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0" dur="80"/>
                                        <p:tgtEl>
                                          <p:spTgt spid="7171">
                                            <p:txEl>
                                              <p:pRg st="5" end="5"/>
                                            </p:txEl>
                                          </p:spTgt>
                                        </p:tgtEl>
                                        <p:attrNameLst>
                                          <p:attrName>fillcolor</p:attrName>
                                        </p:attrNameLst>
                                      </p:cBhvr>
                                      <p:tavLst>
                                        <p:tav tm="0">
                                          <p:val>
                                            <p:clrVal>
                                              <a:schemeClr val="accent2"/>
                                            </p:clrVal>
                                          </p:val>
                                        </p:tav>
                                        <p:tav tm="50000">
                                          <p:val>
                                            <p:clrVal>
                                              <a:schemeClr val="hlink"/>
                                            </p:clrVal>
                                          </p:val>
                                        </p:tav>
                                      </p:tavLst>
                                    </p:anim>
                                    <p:set>
                                      <p:cBhvr>
                                        <p:cTn id="51" dur="80"/>
                                        <p:tgtEl>
                                          <p:spTgt spid="7171">
                                            <p:txEl>
                                              <p:pRg st="5" end="5"/>
                                            </p:txEl>
                                          </p:spTgt>
                                        </p:tgtEl>
                                        <p:attrNameLst>
                                          <p:attrName>fill.type</p:attrName>
                                        </p:attrNameLst>
                                      </p:cBhvr>
                                      <p:to>
                                        <p:strVal val="solid"/>
                                      </p:to>
                                    </p:set>
                                  </p:childTnLst>
                                </p:cTn>
                              </p:par>
                            </p:childTnLst>
                          </p:cTn>
                        </p:par>
                      </p:childTnLst>
                    </p:cTn>
                  </p:par>
                  <p:par>
                    <p:cTn id="52" fill="hold">
                      <p:stCondLst>
                        <p:cond delay="indefinite"/>
                      </p:stCondLst>
                      <p:childTnLst>
                        <p:par>
                          <p:cTn id="53" fill="hold">
                            <p:stCondLst>
                              <p:cond delay="0"/>
                            </p:stCondLst>
                            <p:childTnLst>
                              <p:par>
                                <p:cTn id="54" presetID="27" presetClass="entr" presetSubtype="0" fill="hold" nodeType="clickEffect">
                                  <p:stCondLst>
                                    <p:cond delay="0"/>
                                  </p:stCondLst>
                                  <p:iterate type="lt">
                                    <p:tmPct val="50000"/>
                                  </p:iterate>
                                  <p:childTnLst>
                                    <p:set>
                                      <p:cBhvr>
                                        <p:cTn id="55" dur="1" fill="hold">
                                          <p:stCondLst>
                                            <p:cond delay="0"/>
                                          </p:stCondLst>
                                        </p:cTn>
                                        <p:tgtEl>
                                          <p:spTgt spid="7171">
                                            <p:txEl>
                                              <p:pRg st="6" end="6"/>
                                            </p:txEl>
                                          </p:spTgt>
                                        </p:tgtEl>
                                        <p:attrNameLst>
                                          <p:attrName>style.visibility</p:attrName>
                                        </p:attrNameLst>
                                      </p:cBhvr>
                                      <p:to>
                                        <p:strVal val="visible"/>
                                      </p:to>
                                    </p:set>
                                    <p:anim calcmode="discrete" valueType="clr">
                                      <p:cBhvr override="childStyle">
                                        <p:cTn id="56" dur="80"/>
                                        <p:tgtEl>
                                          <p:spTgt spid="7171">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7" dur="80"/>
                                        <p:tgtEl>
                                          <p:spTgt spid="7171">
                                            <p:txEl>
                                              <p:pRg st="6" end="6"/>
                                            </p:txEl>
                                          </p:spTgt>
                                        </p:tgtEl>
                                        <p:attrNameLst>
                                          <p:attrName>fillcolor</p:attrName>
                                        </p:attrNameLst>
                                      </p:cBhvr>
                                      <p:tavLst>
                                        <p:tav tm="0">
                                          <p:val>
                                            <p:clrVal>
                                              <a:schemeClr val="accent2"/>
                                            </p:clrVal>
                                          </p:val>
                                        </p:tav>
                                        <p:tav tm="50000">
                                          <p:val>
                                            <p:clrVal>
                                              <a:schemeClr val="hlink"/>
                                            </p:clrVal>
                                          </p:val>
                                        </p:tav>
                                      </p:tavLst>
                                    </p:anim>
                                    <p:set>
                                      <p:cBhvr>
                                        <p:cTn id="58" dur="80"/>
                                        <p:tgtEl>
                                          <p:spTgt spid="7171">
                                            <p:txEl>
                                              <p:pRg st="6" end="6"/>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ctr" eaLnBrk="1" hangingPunct="1"/>
            <a:r>
              <a:rPr lang="en-US" dirty="0" smtClean="0">
                <a:solidFill>
                  <a:srgbClr val="FF0000"/>
                </a:solidFill>
              </a:rPr>
              <a:t>Unit I</a:t>
            </a:r>
          </a:p>
        </p:txBody>
      </p:sp>
      <p:sp>
        <p:nvSpPr>
          <p:cNvPr id="4" name="Slide Number Placeholder 3"/>
          <p:cNvSpPr>
            <a:spLocks noGrp="1"/>
          </p:cNvSpPr>
          <p:nvPr>
            <p:ph type="sldNum" sz="quarter" idx="12"/>
          </p:nvPr>
        </p:nvSpPr>
        <p:spPr/>
        <p:txBody>
          <a:bodyPr/>
          <a:lstStyle/>
          <a:p>
            <a:fld id="{1EC2A7EB-F137-4D11-8674-AAE6985FB2EB}" type="slidenum">
              <a:rPr lang="en-US" smtClean="0"/>
              <a:pPr/>
              <a:t>41</a:t>
            </a:fld>
            <a:endParaRPr lang="en-US"/>
          </a:p>
        </p:txBody>
      </p:sp>
      <p:sp>
        <p:nvSpPr>
          <p:cNvPr id="7171" name="Rectangle 3"/>
          <p:cNvSpPr>
            <a:spLocks noGrp="1" noChangeArrowheads="1"/>
          </p:cNvSpPr>
          <p:nvPr>
            <p:ph sz="quarter" idx="1"/>
          </p:nvPr>
        </p:nvSpPr>
        <p:spPr>
          <a:xfrm>
            <a:off x="457200" y="1600200"/>
            <a:ext cx="8229600" cy="5257800"/>
          </a:xfrm>
        </p:spPr>
        <p:txBody>
          <a:bodyPr>
            <a:normAutofit lnSpcReduction="10000"/>
          </a:bodyPr>
          <a:lstStyle/>
          <a:p>
            <a:pPr>
              <a:buNone/>
            </a:pPr>
            <a:r>
              <a:rPr lang="en-US" sz="3200" dirty="0" smtClean="0"/>
              <a:t>(iii)       Let E</a:t>
            </a:r>
            <a:r>
              <a:rPr lang="en-US" sz="3200" baseline="-25000" dirty="0" smtClean="0"/>
              <a:t>3</a:t>
            </a:r>
            <a:r>
              <a:rPr lang="en-US" sz="3200" dirty="0" smtClean="0"/>
              <a:t> = Event of getting a prime number as the sum..</a:t>
            </a:r>
          </a:p>
          <a:p>
            <a:pPr>
              <a:buNone/>
            </a:pPr>
            <a:r>
              <a:rPr lang="en-US" sz="3200" dirty="0" smtClean="0"/>
              <a:t>            E</a:t>
            </a:r>
            <a:r>
              <a:rPr lang="en-US" sz="3200" baseline="-25000" dirty="0" smtClean="0"/>
              <a:t>3</a:t>
            </a:r>
            <a:r>
              <a:rPr lang="en-US" sz="3200" dirty="0" smtClean="0"/>
              <a:t> = { (1,1), (1,2), (1,4), (1,6), (2,1), (2,3), (2,5), (3,2), (3,4), (4,1), (4,3), </a:t>
            </a:r>
          </a:p>
          <a:p>
            <a:pPr>
              <a:buNone/>
            </a:pPr>
            <a:r>
              <a:rPr lang="en-US" sz="3200" dirty="0" smtClean="0"/>
              <a:t>(5,2), (5,6), (6,1), (6,5),}</a:t>
            </a:r>
          </a:p>
          <a:p>
            <a:pPr>
              <a:buNone/>
            </a:pPr>
            <a:r>
              <a:rPr lang="en-US" sz="3200" dirty="0" smtClean="0"/>
              <a:t>  n(E</a:t>
            </a:r>
            <a:r>
              <a:rPr lang="en-US" sz="3200" baseline="-25000" dirty="0" smtClean="0"/>
              <a:t>3</a:t>
            </a:r>
            <a:r>
              <a:rPr lang="en-US" sz="3200" dirty="0" smtClean="0"/>
              <a:t>)  =  15 </a:t>
            </a:r>
          </a:p>
          <a:p>
            <a:pPr>
              <a:buNone/>
            </a:pPr>
            <a:r>
              <a:rPr lang="en-US" sz="3200" dirty="0" smtClean="0"/>
              <a:t>P(E</a:t>
            </a:r>
            <a:r>
              <a:rPr lang="en-US" sz="3200" baseline="-25000" dirty="0" smtClean="0"/>
              <a:t>2</a:t>
            </a:r>
            <a:r>
              <a:rPr lang="en-US" sz="3200" dirty="0" smtClean="0"/>
              <a:t>)   = n(E</a:t>
            </a:r>
            <a:r>
              <a:rPr lang="en-US" sz="3200" baseline="-25000" dirty="0" smtClean="0"/>
              <a:t>3</a:t>
            </a:r>
            <a:r>
              <a:rPr lang="en-US" sz="3200" dirty="0" smtClean="0"/>
              <a:t>) / n(S) = 15/36 = 5/12</a:t>
            </a:r>
          </a:p>
          <a:p>
            <a:pPr>
              <a:buNone/>
            </a:pPr>
            <a:endParaRPr lang="en-US" sz="3200" dirty="0" smtClean="0"/>
          </a:p>
          <a:p>
            <a:pPr>
              <a:buNone/>
            </a:pPr>
            <a:r>
              <a:rPr lang="en-US" sz="3200" dirty="0" smtClean="0"/>
              <a:t> </a:t>
            </a:r>
          </a:p>
          <a:p>
            <a:pPr>
              <a:buNone/>
            </a:pPr>
            <a:r>
              <a:rPr lang="en-US" sz="3200" dirty="0" smtClean="0"/>
              <a:t> </a:t>
            </a:r>
          </a:p>
          <a:p>
            <a:pPr>
              <a:buNone/>
            </a:pPr>
            <a:endParaRPr lang="en-US" sz="32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7170"/>
                                        </p:tgtEl>
                                        <p:attrNameLst>
                                          <p:attrName>style.visibility</p:attrName>
                                        </p:attrNameLst>
                                      </p:cBhvr>
                                      <p:to>
                                        <p:strVal val="visible"/>
                                      </p:to>
                                    </p:set>
                                    <p:anim calcmode="discrete" valueType="clr">
                                      <p:cBhvr override="childStyle">
                                        <p:cTn id="7" dur="80"/>
                                        <p:tgtEl>
                                          <p:spTgt spid="717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7170"/>
                                        </p:tgtEl>
                                        <p:attrNameLst>
                                          <p:attrName>fillcolor</p:attrName>
                                        </p:attrNameLst>
                                      </p:cBhvr>
                                      <p:tavLst>
                                        <p:tav tm="0">
                                          <p:val>
                                            <p:clrVal>
                                              <a:schemeClr val="accent2"/>
                                            </p:clrVal>
                                          </p:val>
                                        </p:tav>
                                        <p:tav tm="50000">
                                          <p:val>
                                            <p:clrVal>
                                              <a:schemeClr val="hlink"/>
                                            </p:clrVal>
                                          </p:val>
                                        </p:tav>
                                      </p:tavLst>
                                    </p:anim>
                                    <p:set>
                                      <p:cBhvr>
                                        <p:cTn id="9" dur="80"/>
                                        <p:tgtEl>
                                          <p:spTgt spid="7170"/>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7171">
                                            <p:txEl>
                                              <p:pRg st="0" end="0"/>
                                            </p:txEl>
                                          </p:spTgt>
                                        </p:tgtEl>
                                        <p:attrNameLst>
                                          <p:attrName>style.visibility</p:attrName>
                                        </p:attrNameLst>
                                      </p:cBhvr>
                                      <p:to>
                                        <p:strVal val="visible"/>
                                      </p:to>
                                    </p:set>
                                    <p:anim calcmode="discrete" valueType="clr">
                                      <p:cBhvr override="childStyle">
                                        <p:cTn id="14" dur="80"/>
                                        <p:tgtEl>
                                          <p:spTgt spid="7171">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7171">
                                            <p:txEl>
                                              <p:pRg st="0" end="0"/>
                                            </p:txEl>
                                          </p:spTgt>
                                        </p:tgtEl>
                                        <p:attrNameLst>
                                          <p:attrName>fillcolor</p:attrName>
                                        </p:attrNameLst>
                                      </p:cBhvr>
                                      <p:tavLst>
                                        <p:tav tm="0">
                                          <p:val>
                                            <p:clrVal>
                                              <a:schemeClr val="accent2"/>
                                            </p:clrVal>
                                          </p:val>
                                        </p:tav>
                                        <p:tav tm="50000">
                                          <p:val>
                                            <p:clrVal>
                                              <a:schemeClr val="hlink"/>
                                            </p:clrVal>
                                          </p:val>
                                        </p:tav>
                                      </p:tavLst>
                                    </p:anim>
                                    <p:set>
                                      <p:cBhvr>
                                        <p:cTn id="16" dur="80"/>
                                        <p:tgtEl>
                                          <p:spTgt spid="7171">
                                            <p:txEl>
                                              <p:pRg st="0" end="0"/>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7171">
                                            <p:txEl>
                                              <p:pRg st="1" end="1"/>
                                            </p:txEl>
                                          </p:spTgt>
                                        </p:tgtEl>
                                        <p:attrNameLst>
                                          <p:attrName>style.visibility</p:attrName>
                                        </p:attrNameLst>
                                      </p:cBhvr>
                                      <p:to>
                                        <p:strVal val="visible"/>
                                      </p:to>
                                    </p:set>
                                    <p:anim calcmode="discrete" valueType="clr">
                                      <p:cBhvr override="childStyle">
                                        <p:cTn id="21" dur="80"/>
                                        <p:tgtEl>
                                          <p:spTgt spid="7171">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7171">
                                            <p:txEl>
                                              <p:pRg st="1" end="1"/>
                                            </p:txEl>
                                          </p:spTgt>
                                        </p:tgtEl>
                                        <p:attrNameLst>
                                          <p:attrName>fillcolor</p:attrName>
                                        </p:attrNameLst>
                                      </p:cBhvr>
                                      <p:tavLst>
                                        <p:tav tm="0">
                                          <p:val>
                                            <p:clrVal>
                                              <a:schemeClr val="accent2"/>
                                            </p:clrVal>
                                          </p:val>
                                        </p:tav>
                                        <p:tav tm="50000">
                                          <p:val>
                                            <p:clrVal>
                                              <a:schemeClr val="hlink"/>
                                            </p:clrVal>
                                          </p:val>
                                        </p:tav>
                                      </p:tavLst>
                                    </p:anim>
                                    <p:set>
                                      <p:cBhvr>
                                        <p:cTn id="23" dur="80"/>
                                        <p:tgtEl>
                                          <p:spTgt spid="7171">
                                            <p:txEl>
                                              <p:pRg st="1" end="1"/>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7171">
                                            <p:txEl>
                                              <p:pRg st="2" end="2"/>
                                            </p:txEl>
                                          </p:spTgt>
                                        </p:tgtEl>
                                        <p:attrNameLst>
                                          <p:attrName>style.visibility</p:attrName>
                                        </p:attrNameLst>
                                      </p:cBhvr>
                                      <p:to>
                                        <p:strVal val="visible"/>
                                      </p:to>
                                    </p:set>
                                    <p:anim calcmode="discrete" valueType="clr">
                                      <p:cBhvr override="childStyle">
                                        <p:cTn id="28" dur="80"/>
                                        <p:tgtEl>
                                          <p:spTgt spid="7171">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7171">
                                            <p:txEl>
                                              <p:pRg st="2" end="2"/>
                                            </p:txEl>
                                          </p:spTgt>
                                        </p:tgtEl>
                                        <p:attrNameLst>
                                          <p:attrName>fillcolor</p:attrName>
                                        </p:attrNameLst>
                                      </p:cBhvr>
                                      <p:tavLst>
                                        <p:tav tm="0">
                                          <p:val>
                                            <p:clrVal>
                                              <a:schemeClr val="accent2"/>
                                            </p:clrVal>
                                          </p:val>
                                        </p:tav>
                                        <p:tav tm="50000">
                                          <p:val>
                                            <p:clrVal>
                                              <a:schemeClr val="hlink"/>
                                            </p:clrVal>
                                          </p:val>
                                        </p:tav>
                                      </p:tavLst>
                                    </p:anim>
                                    <p:set>
                                      <p:cBhvr>
                                        <p:cTn id="30" dur="80"/>
                                        <p:tgtEl>
                                          <p:spTgt spid="7171">
                                            <p:txEl>
                                              <p:pRg st="2" end="2"/>
                                            </p:txEl>
                                          </p:spTgt>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27" presetClass="entr" presetSubtype="0" fill="hold" nodeType="clickEffect">
                                  <p:stCondLst>
                                    <p:cond delay="0"/>
                                  </p:stCondLst>
                                  <p:iterate type="lt">
                                    <p:tmPct val="50000"/>
                                  </p:iterate>
                                  <p:childTnLst>
                                    <p:set>
                                      <p:cBhvr>
                                        <p:cTn id="34" dur="1" fill="hold">
                                          <p:stCondLst>
                                            <p:cond delay="0"/>
                                          </p:stCondLst>
                                        </p:cTn>
                                        <p:tgtEl>
                                          <p:spTgt spid="7171">
                                            <p:txEl>
                                              <p:pRg st="3" end="3"/>
                                            </p:txEl>
                                          </p:spTgt>
                                        </p:tgtEl>
                                        <p:attrNameLst>
                                          <p:attrName>style.visibility</p:attrName>
                                        </p:attrNameLst>
                                      </p:cBhvr>
                                      <p:to>
                                        <p:strVal val="visible"/>
                                      </p:to>
                                    </p:set>
                                    <p:anim calcmode="discrete" valueType="clr">
                                      <p:cBhvr override="childStyle">
                                        <p:cTn id="35" dur="80"/>
                                        <p:tgtEl>
                                          <p:spTgt spid="7171">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7171">
                                            <p:txEl>
                                              <p:pRg st="3" end="3"/>
                                            </p:txEl>
                                          </p:spTgt>
                                        </p:tgtEl>
                                        <p:attrNameLst>
                                          <p:attrName>fillcolor</p:attrName>
                                        </p:attrNameLst>
                                      </p:cBhvr>
                                      <p:tavLst>
                                        <p:tav tm="0">
                                          <p:val>
                                            <p:clrVal>
                                              <a:schemeClr val="accent2"/>
                                            </p:clrVal>
                                          </p:val>
                                        </p:tav>
                                        <p:tav tm="50000">
                                          <p:val>
                                            <p:clrVal>
                                              <a:schemeClr val="hlink"/>
                                            </p:clrVal>
                                          </p:val>
                                        </p:tav>
                                      </p:tavLst>
                                    </p:anim>
                                    <p:set>
                                      <p:cBhvr>
                                        <p:cTn id="37" dur="80"/>
                                        <p:tgtEl>
                                          <p:spTgt spid="7171">
                                            <p:txEl>
                                              <p:pRg st="3" end="3"/>
                                            </p:txEl>
                                          </p:spTgt>
                                        </p:tgtEl>
                                        <p:attrNameLst>
                                          <p:attrName>fill.type</p:attrName>
                                        </p:attrNameLst>
                                      </p:cBhvr>
                                      <p:to>
                                        <p:strVal val="solid"/>
                                      </p:to>
                                    </p:set>
                                  </p:childTnLst>
                                </p:cTn>
                              </p:par>
                            </p:childTnLst>
                          </p:cTn>
                        </p:par>
                      </p:childTnLst>
                    </p:cTn>
                  </p:par>
                  <p:par>
                    <p:cTn id="38" fill="hold">
                      <p:stCondLst>
                        <p:cond delay="indefinite"/>
                      </p:stCondLst>
                      <p:childTnLst>
                        <p:par>
                          <p:cTn id="39" fill="hold">
                            <p:stCondLst>
                              <p:cond delay="0"/>
                            </p:stCondLst>
                            <p:childTnLst>
                              <p:par>
                                <p:cTn id="40" presetID="27" presetClass="entr" presetSubtype="0" fill="hold" nodeType="clickEffect">
                                  <p:stCondLst>
                                    <p:cond delay="0"/>
                                  </p:stCondLst>
                                  <p:iterate type="lt">
                                    <p:tmPct val="50000"/>
                                  </p:iterate>
                                  <p:childTnLst>
                                    <p:set>
                                      <p:cBhvr>
                                        <p:cTn id="41" dur="1" fill="hold">
                                          <p:stCondLst>
                                            <p:cond delay="0"/>
                                          </p:stCondLst>
                                        </p:cTn>
                                        <p:tgtEl>
                                          <p:spTgt spid="7171">
                                            <p:txEl>
                                              <p:pRg st="4" end="4"/>
                                            </p:txEl>
                                          </p:spTgt>
                                        </p:tgtEl>
                                        <p:attrNameLst>
                                          <p:attrName>style.visibility</p:attrName>
                                        </p:attrNameLst>
                                      </p:cBhvr>
                                      <p:to>
                                        <p:strVal val="visible"/>
                                      </p:to>
                                    </p:set>
                                    <p:anim calcmode="discrete" valueType="clr">
                                      <p:cBhvr override="childStyle">
                                        <p:cTn id="42" dur="80"/>
                                        <p:tgtEl>
                                          <p:spTgt spid="7171">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3" dur="80"/>
                                        <p:tgtEl>
                                          <p:spTgt spid="7171">
                                            <p:txEl>
                                              <p:pRg st="4" end="4"/>
                                            </p:txEl>
                                          </p:spTgt>
                                        </p:tgtEl>
                                        <p:attrNameLst>
                                          <p:attrName>fillcolor</p:attrName>
                                        </p:attrNameLst>
                                      </p:cBhvr>
                                      <p:tavLst>
                                        <p:tav tm="0">
                                          <p:val>
                                            <p:clrVal>
                                              <a:schemeClr val="accent2"/>
                                            </p:clrVal>
                                          </p:val>
                                        </p:tav>
                                        <p:tav tm="50000">
                                          <p:val>
                                            <p:clrVal>
                                              <a:schemeClr val="hlink"/>
                                            </p:clrVal>
                                          </p:val>
                                        </p:tav>
                                      </p:tavLst>
                                    </p:anim>
                                    <p:set>
                                      <p:cBhvr>
                                        <p:cTn id="44" dur="80"/>
                                        <p:tgtEl>
                                          <p:spTgt spid="7171">
                                            <p:txEl>
                                              <p:pRg st="4" end="4"/>
                                            </p:txEl>
                                          </p:spTgt>
                                        </p:tgtEl>
                                        <p:attrNameLst>
                                          <p:attrName>fill.type</p:attrName>
                                        </p:attrNameLst>
                                      </p:cBhvr>
                                      <p:to>
                                        <p:strVal val="solid"/>
                                      </p:to>
                                    </p:set>
                                  </p:childTnLst>
                                </p:cTn>
                              </p:par>
                            </p:childTnLst>
                          </p:cTn>
                        </p:par>
                      </p:childTnLst>
                    </p:cTn>
                  </p:par>
                  <p:par>
                    <p:cTn id="45" fill="hold">
                      <p:stCondLst>
                        <p:cond delay="indefinite"/>
                      </p:stCondLst>
                      <p:childTnLst>
                        <p:par>
                          <p:cTn id="46" fill="hold">
                            <p:stCondLst>
                              <p:cond delay="0"/>
                            </p:stCondLst>
                            <p:childTnLst>
                              <p:par>
                                <p:cTn id="47" presetID="27" presetClass="entr" presetSubtype="0" fill="hold" nodeType="clickEffect">
                                  <p:stCondLst>
                                    <p:cond delay="0"/>
                                  </p:stCondLst>
                                  <p:iterate type="lt">
                                    <p:tmPct val="50000"/>
                                  </p:iterate>
                                  <p:childTnLst>
                                    <p:set>
                                      <p:cBhvr>
                                        <p:cTn id="48" dur="1" fill="hold">
                                          <p:stCondLst>
                                            <p:cond delay="0"/>
                                          </p:stCondLst>
                                        </p:cTn>
                                        <p:tgtEl>
                                          <p:spTgt spid="7171">
                                            <p:txEl>
                                              <p:pRg st="6" end="6"/>
                                            </p:txEl>
                                          </p:spTgt>
                                        </p:tgtEl>
                                        <p:attrNameLst>
                                          <p:attrName>style.visibility</p:attrName>
                                        </p:attrNameLst>
                                      </p:cBhvr>
                                      <p:to>
                                        <p:strVal val="visible"/>
                                      </p:to>
                                    </p:set>
                                    <p:anim calcmode="discrete" valueType="clr">
                                      <p:cBhvr override="childStyle">
                                        <p:cTn id="49" dur="80"/>
                                        <p:tgtEl>
                                          <p:spTgt spid="7171">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0" dur="80"/>
                                        <p:tgtEl>
                                          <p:spTgt spid="7171">
                                            <p:txEl>
                                              <p:pRg st="6" end="6"/>
                                            </p:txEl>
                                          </p:spTgt>
                                        </p:tgtEl>
                                        <p:attrNameLst>
                                          <p:attrName>fillcolor</p:attrName>
                                        </p:attrNameLst>
                                      </p:cBhvr>
                                      <p:tavLst>
                                        <p:tav tm="0">
                                          <p:val>
                                            <p:clrVal>
                                              <a:schemeClr val="accent2"/>
                                            </p:clrVal>
                                          </p:val>
                                        </p:tav>
                                        <p:tav tm="50000">
                                          <p:val>
                                            <p:clrVal>
                                              <a:schemeClr val="hlink"/>
                                            </p:clrVal>
                                          </p:val>
                                        </p:tav>
                                      </p:tavLst>
                                    </p:anim>
                                    <p:set>
                                      <p:cBhvr>
                                        <p:cTn id="51" dur="80"/>
                                        <p:tgtEl>
                                          <p:spTgt spid="7171">
                                            <p:txEl>
                                              <p:pRg st="6" end="6"/>
                                            </p:txEl>
                                          </p:spTgt>
                                        </p:tgtEl>
                                        <p:attrNameLst>
                                          <p:attrName>fill.type</p:attrName>
                                        </p:attrNameLst>
                                      </p:cBhvr>
                                      <p:to>
                                        <p:strVal val="solid"/>
                                      </p:to>
                                    </p:set>
                                  </p:childTnLst>
                                </p:cTn>
                              </p:par>
                            </p:childTnLst>
                          </p:cTn>
                        </p:par>
                      </p:childTnLst>
                    </p:cTn>
                  </p:par>
                  <p:par>
                    <p:cTn id="52" fill="hold">
                      <p:stCondLst>
                        <p:cond delay="indefinite"/>
                      </p:stCondLst>
                      <p:childTnLst>
                        <p:par>
                          <p:cTn id="53" fill="hold">
                            <p:stCondLst>
                              <p:cond delay="0"/>
                            </p:stCondLst>
                            <p:childTnLst>
                              <p:par>
                                <p:cTn id="54" presetID="27" presetClass="entr" presetSubtype="0" fill="hold" nodeType="clickEffect">
                                  <p:stCondLst>
                                    <p:cond delay="0"/>
                                  </p:stCondLst>
                                  <p:iterate type="lt">
                                    <p:tmPct val="50000"/>
                                  </p:iterate>
                                  <p:childTnLst>
                                    <p:set>
                                      <p:cBhvr>
                                        <p:cTn id="55" dur="1" fill="hold">
                                          <p:stCondLst>
                                            <p:cond delay="0"/>
                                          </p:stCondLst>
                                        </p:cTn>
                                        <p:tgtEl>
                                          <p:spTgt spid="7171">
                                            <p:txEl>
                                              <p:pRg st="7" end="7"/>
                                            </p:txEl>
                                          </p:spTgt>
                                        </p:tgtEl>
                                        <p:attrNameLst>
                                          <p:attrName>style.visibility</p:attrName>
                                        </p:attrNameLst>
                                      </p:cBhvr>
                                      <p:to>
                                        <p:strVal val="visible"/>
                                      </p:to>
                                    </p:set>
                                    <p:anim calcmode="discrete" valueType="clr">
                                      <p:cBhvr override="childStyle">
                                        <p:cTn id="56" dur="80"/>
                                        <p:tgtEl>
                                          <p:spTgt spid="7171">
                                            <p:txEl>
                                              <p:pRg st="7" end="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7" dur="80"/>
                                        <p:tgtEl>
                                          <p:spTgt spid="7171">
                                            <p:txEl>
                                              <p:pRg st="7" end="7"/>
                                            </p:txEl>
                                          </p:spTgt>
                                        </p:tgtEl>
                                        <p:attrNameLst>
                                          <p:attrName>fillcolor</p:attrName>
                                        </p:attrNameLst>
                                      </p:cBhvr>
                                      <p:tavLst>
                                        <p:tav tm="0">
                                          <p:val>
                                            <p:clrVal>
                                              <a:schemeClr val="accent2"/>
                                            </p:clrVal>
                                          </p:val>
                                        </p:tav>
                                        <p:tav tm="50000">
                                          <p:val>
                                            <p:clrVal>
                                              <a:schemeClr val="hlink"/>
                                            </p:clrVal>
                                          </p:val>
                                        </p:tav>
                                      </p:tavLst>
                                    </p:anim>
                                    <p:set>
                                      <p:cBhvr>
                                        <p:cTn id="58" dur="80"/>
                                        <p:tgtEl>
                                          <p:spTgt spid="7171">
                                            <p:txEl>
                                              <p:pRg st="7" end="7"/>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ctr" eaLnBrk="1" hangingPunct="1"/>
            <a:r>
              <a:rPr lang="en-US" dirty="0" smtClean="0">
                <a:solidFill>
                  <a:srgbClr val="FF0000"/>
                </a:solidFill>
              </a:rPr>
              <a:t>Unit I</a:t>
            </a:r>
          </a:p>
        </p:txBody>
      </p:sp>
      <p:sp>
        <p:nvSpPr>
          <p:cNvPr id="4" name="Slide Number Placeholder 3"/>
          <p:cNvSpPr>
            <a:spLocks noGrp="1"/>
          </p:cNvSpPr>
          <p:nvPr>
            <p:ph type="sldNum" sz="quarter" idx="12"/>
          </p:nvPr>
        </p:nvSpPr>
        <p:spPr/>
        <p:txBody>
          <a:bodyPr/>
          <a:lstStyle/>
          <a:p>
            <a:fld id="{1EC2A7EB-F137-4D11-8674-AAE6985FB2EB}" type="slidenum">
              <a:rPr lang="en-US" smtClean="0"/>
              <a:pPr/>
              <a:t>42</a:t>
            </a:fld>
            <a:endParaRPr lang="en-US"/>
          </a:p>
        </p:txBody>
      </p:sp>
      <p:sp>
        <p:nvSpPr>
          <p:cNvPr id="7171" name="Rectangle 3"/>
          <p:cNvSpPr>
            <a:spLocks noGrp="1" noChangeArrowheads="1"/>
          </p:cNvSpPr>
          <p:nvPr>
            <p:ph sz="quarter" idx="1"/>
          </p:nvPr>
        </p:nvSpPr>
        <p:spPr>
          <a:xfrm>
            <a:off x="457200" y="1600200"/>
            <a:ext cx="8229600" cy="5257800"/>
          </a:xfrm>
        </p:spPr>
        <p:txBody>
          <a:bodyPr>
            <a:normAutofit/>
          </a:bodyPr>
          <a:lstStyle/>
          <a:p>
            <a:pPr>
              <a:buNone/>
            </a:pPr>
            <a:r>
              <a:rPr lang="en-US" sz="3200" dirty="0" smtClean="0"/>
              <a:t>(iv)       Let E</a:t>
            </a:r>
            <a:r>
              <a:rPr lang="en-US" sz="3200" baseline="-25000" dirty="0" smtClean="0"/>
              <a:t>4</a:t>
            </a:r>
            <a:r>
              <a:rPr lang="en-US" sz="3200" dirty="0" smtClean="0"/>
              <a:t> = Event of getting a multiple of ‘3’ as the sum.</a:t>
            </a:r>
          </a:p>
          <a:p>
            <a:pPr>
              <a:buNone/>
            </a:pPr>
            <a:r>
              <a:rPr lang="en-US" sz="3200" dirty="0" smtClean="0"/>
              <a:t> E</a:t>
            </a:r>
            <a:r>
              <a:rPr lang="en-US" sz="3200" baseline="-25000" dirty="0" smtClean="0"/>
              <a:t>4</a:t>
            </a:r>
            <a:r>
              <a:rPr lang="en-US" sz="3200" dirty="0" smtClean="0"/>
              <a:t> = { (1,2), (1,5), (2,1), (2,4), (3,3), (3,6), (4,2), (4,5), (5,1), (5,4), (6,3), (6,6),}</a:t>
            </a:r>
          </a:p>
          <a:p>
            <a:pPr>
              <a:buNone/>
            </a:pPr>
            <a:r>
              <a:rPr lang="en-US" sz="3200" dirty="0" smtClean="0"/>
              <a:t>            n(E</a:t>
            </a:r>
            <a:r>
              <a:rPr lang="en-US" sz="3200" baseline="-25000" dirty="0" smtClean="0"/>
              <a:t>4</a:t>
            </a:r>
            <a:r>
              <a:rPr lang="en-US" sz="3200" dirty="0" smtClean="0"/>
              <a:t>)  =  12 </a:t>
            </a:r>
          </a:p>
          <a:p>
            <a:pPr>
              <a:buNone/>
            </a:pPr>
            <a:r>
              <a:rPr lang="en-US" sz="3200" dirty="0" smtClean="0"/>
              <a:t>P(E</a:t>
            </a:r>
            <a:r>
              <a:rPr lang="en-US" sz="3200" baseline="-25000" dirty="0" smtClean="0"/>
              <a:t>4</a:t>
            </a:r>
            <a:r>
              <a:rPr lang="en-US" sz="3200" dirty="0" smtClean="0"/>
              <a:t>)   = n(E</a:t>
            </a:r>
            <a:r>
              <a:rPr lang="en-US" sz="3200" baseline="-25000" dirty="0" smtClean="0"/>
              <a:t>4</a:t>
            </a:r>
            <a:r>
              <a:rPr lang="en-US" sz="3200" dirty="0" smtClean="0"/>
              <a:t>)/n(S) = 12/36  = 1/3</a:t>
            </a:r>
          </a:p>
          <a:p>
            <a:pPr>
              <a:buNone/>
            </a:pPr>
            <a:endParaRPr lang="en-US" sz="3200" dirty="0" smtClean="0"/>
          </a:p>
          <a:p>
            <a:pPr>
              <a:buNone/>
            </a:pPr>
            <a:r>
              <a:rPr lang="en-US" sz="3200" dirty="0" smtClean="0"/>
              <a:t> </a:t>
            </a:r>
          </a:p>
          <a:p>
            <a:pPr>
              <a:buNone/>
            </a:pPr>
            <a:r>
              <a:rPr lang="en-US" sz="3200" dirty="0" smtClean="0"/>
              <a:t> </a:t>
            </a:r>
          </a:p>
          <a:p>
            <a:pPr>
              <a:buNone/>
            </a:pPr>
            <a:endParaRPr lang="en-US" sz="32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7170"/>
                                        </p:tgtEl>
                                        <p:attrNameLst>
                                          <p:attrName>style.visibility</p:attrName>
                                        </p:attrNameLst>
                                      </p:cBhvr>
                                      <p:to>
                                        <p:strVal val="visible"/>
                                      </p:to>
                                    </p:set>
                                    <p:anim calcmode="discrete" valueType="clr">
                                      <p:cBhvr override="childStyle">
                                        <p:cTn id="7" dur="80"/>
                                        <p:tgtEl>
                                          <p:spTgt spid="717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7170"/>
                                        </p:tgtEl>
                                        <p:attrNameLst>
                                          <p:attrName>fillcolor</p:attrName>
                                        </p:attrNameLst>
                                      </p:cBhvr>
                                      <p:tavLst>
                                        <p:tav tm="0">
                                          <p:val>
                                            <p:clrVal>
                                              <a:schemeClr val="accent2"/>
                                            </p:clrVal>
                                          </p:val>
                                        </p:tav>
                                        <p:tav tm="50000">
                                          <p:val>
                                            <p:clrVal>
                                              <a:schemeClr val="hlink"/>
                                            </p:clrVal>
                                          </p:val>
                                        </p:tav>
                                      </p:tavLst>
                                    </p:anim>
                                    <p:set>
                                      <p:cBhvr>
                                        <p:cTn id="9" dur="80"/>
                                        <p:tgtEl>
                                          <p:spTgt spid="7170"/>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7171">
                                            <p:txEl>
                                              <p:pRg st="5" end="5"/>
                                            </p:txEl>
                                          </p:spTgt>
                                        </p:tgtEl>
                                        <p:attrNameLst>
                                          <p:attrName>style.visibility</p:attrName>
                                        </p:attrNameLst>
                                      </p:cBhvr>
                                      <p:to>
                                        <p:strVal val="visible"/>
                                      </p:to>
                                    </p:set>
                                    <p:anim calcmode="discrete" valueType="clr">
                                      <p:cBhvr override="childStyle">
                                        <p:cTn id="14" dur="80"/>
                                        <p:tgtEl>
                                          <p:spTgt spid="7171">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7171">
                                            <p:txEl>
                                              <p:pRg st="5" end="5"/>
                                            </p:txEl>
                                          </p:spTgt>
                                        </p:tgtEl>
                                        <p:attrNameLst>
                                          <p:attrName>fillcolor</p:attrName>
                                        </p:attrNameLst>
                                      </p:cBhvr>
                                      <p:tavLst>
                                        <p:tav tm="0">
                                          <p:val>
                                            <p:clrVal>
                                              <a:schemeClr val="accent2"/>
                                            </p:clrVal>
                                          </p:val>
                                        </p:tav>
                                        <p:tav tm="50000">
                                          <p:val>
                                            <p:clrVal>
                                              <a:schemeClr val="hlink"/>
                                            </p:clrVal>
                                          </p:val>
                                        </p:tav>
                                      </p:tavLst>
                                    </p:anim>
                                    <p:set>
                                      <p:cBhvr>
                                        <p:cTn id="16" dur="80"/>
                                        <p:tgtEl>
                                          <p:spTgt spid="7171">
                                            <p:txEl>
                                              <p:pRg st="5" end="5"/>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7171">
                                            <p:txEl>
                                              <p:pRg st="6" end="6"/>
                                            </p:txEl>
                                          </p:spTgt>
                                        </p:tgtEl>
                                        <p:attrNameLst>
                                          <p:attrName>style.visibility</p:attrName>
                                        </p:attrNameLst>
                                      </p:cBhvr>
                                      <p:to>
                                        <p:strVal val="visible"/>
                                      </p:to>
                                    </p:set>
                                    <p:anim calcmode="discrete" valueType="clr">
                                      <p:cBhvr override="childStyle">
                                        <p:cTn id="21" dur="80"/>
                                        <p:tgtEl>
                                          <p:spTgt spid="7171">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7171">
                                            <p:txEl>
                                              <p:pRg st="6" end="6"/>
                                            </p:txEl>
                                          </p:spTgt>
                                        </p:tgtEl>
                                        <p:attrNameLst>
                                          <p:attrName>fillcolor</p:attrName>
                                        </p:attrNameLst>
                                      </p:cBhvr>
                                      <p:tavLst>
                                        <p:tav tm="0">
                                          <p:val>
                                            <p:clrVal>
                                              <a:schemeClr val="accent2"/>
                                            </p:clrVal>
                                          </p:val>
                                        </p:tav>
                                        <p:tav tm="50000">
                                          <p:val>
                                            <p:clrVal>
                                              <a:schemeClr val="hlink"/>
                                            </p:clrVal>
                                          </p:val>
                                        </p:tav>
                                      </p:tavLst>
                                    </p:anim>
                                    <p:set>
                                      <p:cBhvr>
                                        <p:cTn id="23" dur="80"/>
                                        <p:tgtEl>
                                          <p:spTgt spid="7171">
                                            <p:txEl>
                                              <p:pRg st="6" end="6"/>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ctr" eaLnBrk="1" hangingPunct="1"/>
            <a:r>
              <a:rPr lang="en-US" dirty="0" smtClean="0">
                <a:solidFill>
                  <a:srgbClr val="FF0000"/>
                </a:solidFill>
              </a:rPr>
              <a:t>Unit I</a:t>
            </a:r>
          </a:p>
        </p:txBody>
      </p:sp>
      <p:sp>
        <p:nvSpPr>
          <p:cNvPr id="4" name="Slide Number Placeholder 3"/>
          <p:cNvSpPr>
            <a:spLocks noGrp="1"/>
          </p:cNvSpPr>
          <p:nvPr>
            <p:ph type="sldNum" sz="quarter" idx="12"/>
          </p:nvPr>
        </p:nvSpPr>
        <p:spPr/>
        <p:txBody>
          <a:bodyPr/>
          <a:lstStyle/>
          <a:p>
            <a:fld id="{1EC2A7EB-F137-4D11-8674-AAE6985FB2EB}" type="slidenum">
              <a:rPr lang="en-US" smtClean="0"/>
              <a:pPr/>
              <a:t>43</a:t>
            </a:fld>
            <a:endParaRPr lang="en-US"/>
          </a:p>
        </p:txBody>
      </p:sp>
      <p:sp>
        <p:nvSpPr>
          <p:cNvPr id="7171" name="Rectangle 3"/>
          <p:cNvSpPr>
            <a:spLocks noGrp="1" noChangeArrowheads="1"/>
          </p:cNvSpPr>
          <p:nvPr>
            <p:ph sz="quarter" idx="1"/>
          </p:nvPr>
        </p:nvSpPr>
        <p:spPr>
          <a:xfrm>
            <a:off x="457200" y="1600200"/>
            <a:ext cx="8229600" cy="5257800"/>
          </a:xfrm>
        </p:spPr>
        <p:txBody>
          <a:bodyPr>
            <a:normAutofit/>
          </a:bodyPr>
          <a:lstStyle/>
          <a:p>
            <a:pPr>
              <a:buNone/>
            </a:pPr>
            <a:r>
              <a:rPr lang="en-US" sz="3200" dirty="0" smtClean="0"/>
              <a:t>(v)        Let E</a:t>
            </a:r>
            <a:r>
              <a:rPr lang="en-US" sz="3200" baseline="-25000" dirty="0" smtClean="0"/>
              <a:t>5</a:t>
            </a:r>
            <a:r>
              <a:rPr lang="en-US" sz="3200" dirty="0" smtClean="0"/>
              <a:t> = Event of getting a total of at least 10.</a:t>
            </a:r>
          </a:p>
          <a:p>
            <a:pPr>
              <a:buNone/>
            </a:pPr>
            <a:r>
              <a:rPr lang="en-US" sz="3200" dirty="0" smtClean="0"/>
              <a:t>            E</a:t>
            </a:r>
            <a:r>
              <a:rPr lang="en-US" sz="3200" baseline="-25000" dirty="0" smtClean="0"/>
              <a:t>5</a:t>
            </a:r>
            <a:r>
              <a:rPr lang="en-US" sz="3200" dirty="0" smtClean="0"/>
              <a:t> = { (4,6), (5,5), (5,6), (6,4), (6,5), (6,6), }</a:t>
            </a:r>
          </a:p>
          <a:p>
            <a:pPr>
              <a:buNone/>
            </a:pPr>
            <a:r>
              <a:rPr lang="en-US" sz="3200" dirty="0" smtClean="0"/>
              <a:t>            n(E</a:t>
            </a:r>
            <a:r>
              <a:rPr lang="en-US" sz="3200" baseline="-25000" dirty="0" smtClean="0"/>
              <a:t>5</a:t>
            </a:r>
            <a:r>
              <a:rPr lang="en-US" sz="3200" dirty="0" smtClean="0"/>
              <a:t>)  =  6 </a:t>
            </a:r>
          </a:p>
          <a:p>
            <a:pPr>
              <a:buNone/>
            </a:pPr>
            <a:r>
              <a:rPr lang="en-US" sz="3200" dirty="0" smtClean="0"/>
              <a:t>P(E</a:t>
            </a:r>
            <a:r>
              <a:rPr lang="en-US" sz="3200" baseline="-25000" dirty="0" smtClean="0"/>
              <a:t>5</a:t>
            </a:r>
            <a:r>
              <a:rPr lang="en-US" sz="3200" dirty="0" smtClean="0"/>
              <a:t>)   =  n(E</a:t>
            </a:r>
            <a:r>
              <a:rPr lang="en-US" sz="3200" baseline="-25000" dirty="0" smtClean="0"/>
              <a:t>5</a:t>
            </a:r>
            <a:r>
              <a:rPr lang="en-US" sz="3200" dirty="0" smtClean="0"/>
              <a:t>)/n(S) = 6/36  = 1/6</a:t>
            </a:r>
          </a:p>
          <a:p>
            <a:pPr>
              <a:buNone/>
            </a:pPr>
            <a:endParaRPr lang="en-US" sz="3200" dirty="0" smtClean="0"/>
          </a:p>
          <a:p>
            <a:pPr>
              <a:buNone/>
            </a:pPr>
            <a:r>
              <a:rPr lang="en-US" sz="3200" dirty="0" smtClean="0"/>
              <a:t> </a:t>
            </a:r>
          </a:p>
          <a:p>
            <a:pPr>
              <a:buNone/>
            </a:pPr>
            <a:r>
              <a:rPr lang="en-US" sz="3200" dirty="0" smtClean="0"/>
              <a:t> </a:t>
            </a:r>
          </a:p>
          <a:p>
            <a:pPr>
              <a:buNone/>
            </a:pPr>
            <a:endParaRPr lang="en-US" sz="32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7170"/>
                                        </p:tgtEl>
                                        <p:attrNameLst>
                                          <p:attrName>style.visibility</p:attrName>
                                        </p:attrNameLst>
                                      </p:cBhvr>
                                      <p:to>
                                        <p:strVal val="visible"/>
                                      </p:to>
                                    </p:set>
                                    <p:anim calcmode="discrete" valueType="clr">
                                      <p:cBhvr override="childStyle">
                                        <p:cTn id="7" dur="80"/>
                                        <p:tgtEl>
                                          <p:spTgt spid="717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7170"/>
                                        </p:tgtEl>
                                        <p:attrNameLst>
                                          <p:attrName>fillcolor</p:attrName>
                                        </p:attrNameLst>
                                      </p:cBhvr>
                                      <p:tavLst>
                                        <p:tav tm="0">
                                          <p:val>
                                            <p:clrVal>
                                              <a:schemeClr val="accent2"/>
                                            </p:clrVal>
                                          </p:val>
                                        </p:tav>
                                        <p:tav tm="50000">
                                          <p:val>
                                            <p:clrVal>
                                              <a:schemeClr val="hlink"/>
                                            </p:clrVal>
                                          </p:val>
                                        </p:tav>
                                      </p:tavLst>
                                    </p:anim>
                                    <p:set>
                                      <p:cBhvr>
                                        <p:cTn id="9" dur="80"/>
                                        <p:tgtEl>
                                          <p:spTgt spid="7170"/>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7171">
                                            <p:txEl>
                                              <p:pRg st="5" end="5"/>
                                            </p:txEl>
                                          </p:spTgt>
                                        </p:tgtEl>
                                        <p:attrNameLst>
                                          <p:attrName>style.visibility</p:attrName>
                                        </p:attrNameLst>
                                      </p:cBhvr>
                                      <p:to>
                                        <p:strVal val="visible"/>
                                      </p:to>
                                    </p:set>
                                    <p:anim calcmode="discrete" valueType="clr">
                                      <p:cBhvr override="childStyle">
                                        <p:cTn id="14" dur="80"/>
                                        <p:tgtEl>
                                          <p:spTgt spid="7171">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7171">
                                            <p:txEl>
                                              <p:pRg st="5" end="5"/>
                                            </p:txEl>
                                          </p:spTgt>
                                        </p:tgtEl>
                                        <p:attrNameLst>
                                          <p:attrName>fillcolor</p:attrName>
                                        </p:attrNameLst>
                                      </p:cBhvr>
                                      <p:tavLst>
                                        <p:tav tm="0">
                                          <p:val>
                                            <p:clrVal>
                                              <a:schemeClr val="accent2"/>
                                            </p:clrVal>
                                          </p:val>
                                        </p:tav>
                                        <p:tav tm="50000">
                                          <p:val>
                                            <p:clrVal>
                                              <a:schemeClr val="hlink"/>
                                            </p:clrVal>
                                          </p:val>
                                        </p:tav>
                                      </p:tavLst>
                                    </p:anim>
                                    <p:set>
                                      <p:cBhvr>
                                        <p:cTn id="16" dur="80"/>
                                        <p:tgtEl>
                                          <p:spTgt spid="7171">
                                            <p:txEl>
                                              <p:pRg st="5" end="5"/>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7171">
                                            <p:txEl>
                                              <p:pRg st="6" end="6"/>
                                            </p:txEl>
                                          </p:spTgt>
                                        </p:tgtEl>
                                        <p:attrNameLst>
                                          <p:attrName>style.visibility</p:attrName>
                                        </p:attrNameLst>
                                      </p:cBhvr>
                                      <p:to>
                                        <p:strVal val="visible"/>
                                      </p:to>
                                    </p:set>
                                    <p:anim calcmode="discrete" valueType="clr">
                                      <p:cBhvr override="childStyle">
                                        <p:cTn id="21" dur="80"/>
                                        <p:tgtEl>
                                          <p:spTgt spid="7171">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7171">
                                            <p:txEl>
                                              <p:pRg st="6" end="6"/>
                                            </p:txEl>
                                          </p:spTgt>
                                        </p:tgtEl>
                                        <p:attrNameLst>
                                          <p:attrName>fillcolor</p:attrName>
                                        </p:attrNameLst>
                                      </p:cBhvr>
                                      <p:tavLst>
                                        <p:tav tm="0">
                                          <p:val>
                                            <p:clrVal>
                                              <a:schemeClr val="accent2"/>
                                            </p:clrVal>
                                          </p:val>
                                        </p:tav>
                                        <p:tav tm="50000">
                                          <p:val>
                                            <p:clrVal>
                                              <a:schemeClr val="hlink"/>
                                            </p:clrVal>
                                          </p:val>
                                        </p:tav>
                                      </p:tavLst>
                                    </p:anim>
                                    <p:set>
                                      <p:cBhvr>
                                        <p:cTn id="23" dur="80"/>
                                        <p:tgtEl>
                                          <p:spTgt spid="7171">
                                            <p:txEl>
                                              <p:pRg st="6" end="6"/>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ctr" eaLnBrk="1" hangingPunct="1"/>
            <a:r>
              <a:rPr lang="en-US" dirty="0" smtClean="0">
                <a:solidFill>
                  <a:srgbClr val="FF0000"/>
                </a:solidFill>
              </a:rPr>
              <a:t>Unit I</a:t>
            </a:r>
          </a:p>
        </p:txBody>
      </p:sp>
      <p:sp>
        <p:nvSpPr>
          <p:cNvPr id="4" name="Slide Number Placeholder 3"/>
          <p:cNvSpPr>
            <a:spLocks noGrp="1"/>
          </p:cNvSpPr>
          <p:nvPr>
            <p:ph type="sldNum" sz="quarter" idx="12"/>
          </p:nvPr>
        </p:nvSpPr>
        <p:spPr/>
        <p:txBody>
          <a:bodyPr/>
          <a:lstStyle/>
          <a:p>
            <a:fld id="{1EC2A7EB-F137-4D11-8674-AAE6985FB2EB}" type="slidenum">
              <a:rPr lang="en-US" smtClean="0"/>
              <a:pPr/>
              <a:t>44</a:t>
            </a:fld>
            <a:endParaRPr lang="en-US"/>
          </a:p>
        </p:txBody>
      </p:sp>
      <p:sp>
        <p:nvSpPr>
          <p:cNvPr id="7171" name="Rectangle 3"/>
          <p:cNvSpPr>
            <a:spLocks noGrp="1" noChangeArrowheads="1"/>
          </p:cNvSpPr>
          <p:nvPr>
            <p:ph sz="quarter" idx="1"/>
          </p:nvPr>
        </p:nvSpPr>
        <p:spPr>
          <a:xfrm>
            <a:off x="457200" y="1600200"/>
            <a:ext cx="8229600" cy="5257800"/>
          </a:xfrm>
        </p:spPr>
        <p:txBody>
          <a:bodyPr>
            <a:normAutofit lnSpcReduction="10000"/>
          </a:bodyPr>
          <a:lstStyle/>
          <a:p>
            <a:pPr>
              <a:buNone/>
            </a:pPr>
            <a:r>
              <a:rPr lang="en-US" sz="3200" dirty="0" smtClean="0"/>
              <a:t>(vi)       Let E</a:t>
            </a:r>
            <a:r>
              <a:rPr lang="en-US" sz="3200" baseline="-25000" dirty="0" smtClean="0"/>
              <a:t>6</a:t>
            </a:r>
            <a:r>
              <a:rPr lang="en-US" sz="3200" dirty="0" smtClean="0"/>
              <a:t> = Event of getting a doublet of even numbers.</a:t>
            </a:r>
          </a:p>
          <a:p>
            <a:pPr>
              <a:buNone/>
            </a:pPr>
            <a:r>
              <a:rPr lang="en-US" sz="3200" dirty="0" smtClean="0"/>
              <a:t>            E</a:t>
            </a:r>
            <a:r>
              <a:rPr lang="en-US" sz="3200" baseline="-25000" dirty="0" smtClean="0"/>
              <a:t>6</a:t>
            </a:r>
            <a:r>
              <a:rPr lang="en-US" sz="3200" dirty="0" smtClean="0"/>
              <a:t> = { (2,2), (4,4), (6,6), }</a:t>
            </a:r>
          </a:p>
          <a:p>
            <a:pPr>
              <a:buNone/>
            </a:pPr>
            <a:r>
              <a:rPr lang="en-US" sz="3200" dirty="0" smtClean="0"/>
              <a:t>            n(E</a:t>
            </a:r>
            <a:r>
              <a:rPr lang="en-US" sz="3200" baseline="-25000" dirty="0" smtClean="0"/>
              <a:t>6</a:t>
            </a:r>
            <a:r>
              <a:rPr lang="en-US" sz="3200" dirty="0" smtClean="0"/>
              <a:t>)  =  3 </a:t>
            </a:r>
          </a:p>
          <a:p>
            <a:pPr>
              <a:buNone/>
            </a:pPr>
            <a:r>
              <a:rPr lang="en-US" sz="3200" dirty="0" smtClean="0"/>
              <a:t>P(E</a:t>
            </a:r>
            <a:r>
              <a:rPr lang="en-US" sz="3200" baseline="-25000" dirty="0" smtClean="0"/>
              <a:t>6</a:t>
            </a:r>
            <a:r>
              <a:rPr lang="en-US" sz="3200" dirty="0" smtClean="0"/>
              <a:t>)   = n(E</a:t>
            </a:r>
            <a:r>
              <a:rPr lang="en-US" sz="3200" baseline="-25000" dirty="0" smtClean="0"/>
              <a:t>6</a:t>
            </a:r>
            <a:r>
              <a:rPr lang="en-US" sz="3200" dirty="0" smtClean="0"/>
              <a:t>)/ n(S)   = 3/36  =1/12</a:t>
            </a:r>
          </a:p>
          <a:p>
            <a:pPr>
              <a:buNone/>
            </a:pPr>
            <a:r>
              <a:rPr lang="en-US" sz="3200" dirty="0" smtClean="0"/>
              <a:t> </a:t>
            </a:r>
          </a:p>
          <a:p>
            <a:pPr>
              <a:buNone/>
            </a:pPr>
            <a:endParaRPr lang="en-US" sz="3200" dirty="0" smtClean="0"/>
          </a:p>
          <a:p>
            <a:pPr>
              <a:buNone/>
            </a:pPr>
            <a:endParaRPr lang="en-US" sz="3200" dirty="0" smtClean="0"/>
          </a:p>
          <a:p>
            <a:pPr>
              <a:buNone/>
            </a:pPr>
            <a:r>
              <a:rPr lang="en-US" sz="3200" dirty="0" smtClean="0"/>
              <a:t> </a:t>
            </a:r>
          </a:p>
          <a:p>
            <a:pPr>
              <a:buNone/>
            </a:pPr>
            <a:r>
              <a:rPr lang="en-US" sz="3200" dirty="0" smtClean="0"/>
              <a:t> </a:t>
            </a:r>
          </a:p>
          <a:p>
            <a:pPr>
              <a:buNone/>
            </a:pPr>
            <a:endParaRPr lang="en-US" sz="32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7170"/>
                                        </p:tgtEl>
                                        <p:attrNameLst>
                                          <p:attrName>style.visibility</p:attrName>
                                        </p:attrNameLst>
                                      </p:cBhvr>
                                      <p:to>
                                        <p:strVal val="visible"/>
                                      </p:to>
                                    </p:set>
                                    <p:anim calcmode="discrete" valueType="clr">
                                      <p:cBhvr override="childStyle">
                                        <p:cTn id="7" dur="80"/>
                                        <p:tgtEl>
                                          <p:spTgt spid="717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7170"/>
                                        </p:tgtEl>
                                        <p:attrNameLst>
                                          <p:attrName>fillcolor</p:attrName>
                                        </p:attrNameLst>
                                      </p:cBhvr>
                                      <p:tavLst>
                                        <p:tav tm="0">
                                          <p:val>
                                            <p:clrVal>
                                              <a:schemeClr val="accent2"/>
                                            </p:clrVal>
                                          </p:val>
                                        </p:tav>
                                        <p:tav tm="50000">
                                          <p:val>
                                            <p:clrVal>
                                              <a:schemeClr val="hlink"/>
                                            </p:clrVal>
                                          </p:val>
                                        </p:tav>
                                      </p:tavLst>
                                    </p:anim>
                                    <p:set>
                                      <p:cBhvr>
                                        <p:cTn id="9" dur="80"/>
                                        <p:tgtEl>
                                          <p:spTgt spid="7170"/>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7171">
                                            <p:txEl>
                                              <p:pRg st="7" end="7"/>
                                            </p:txEl>
                                          </p:spTgt>
                                        </p:tgtEl>
                                        <p:attrNameLst>
                                          <p:attrName>style.visibility</p:attrName>
                                        </p:attrNameLst>
                                      </p:cBhvr>
                                      <p:to>
                                        <p:strVal val="visible"/>
                                      </p:to>
                                    </p:set>
                                    <p:anim calcmode="discrete" valueType="clr">
                                      <p:cBhvr override="childStyle">
                                        <p:cTn id="14" dur="80"/>
                                        <p:tgtEl>
                                          <p:spTgt spid="7171">
                                            <p:txEl>
                                              <p:pRg st="7" end="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7171">
                                            <p:txEl>
                                              <p:pRg st="7" end="7"/>
                                            </p:txEl>
                                          </p:spTgt>
                                        </p:tgtEl>
                                        <p:attrNameLst>
                                          <p:attrName>fillcolor</p:attrName>
                                        </p:attrNameLst>
                                      </p:cBhvr>
                                      <p:tavLst>
                                        <p:tav tm="0">
                                          <p:val>
                                            <p:clrVal>
                                              <a:schemeClr val="accent2"/>
                                            </p:clrVal>
                                          </p:val>
                                        </p:tav>
                                        <p:tav tm="50000">
                                          <p:val>
                                            <p:clrVal>
                                              <a:schemeClr val="hlink"/>
                                            </p:clrVal>
                                          </p:val>
                                        </p:tav>
                                      </p:tavLst>
                                    </p:anim>
                                    <p:set>
                                      <p:cBhvr>
                                        <p:cTn id="16" dur="80"/>
                                        <p:tgtEl>
                                          <p:spTgt spid="7171">
                                            <p:txEl>
                                              <p:pRg st="7" end="7"/>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7171">
                                            <p:txEl>
                                              <p:pRg st="8" end="8"/>
                                            </p:txEl>
                                          </p:spTgt>
                                        </p:tgtEl>
                                        <p:attrNameLst>
                                          <p:attrName>style.visibility</p:attrName>
                                        </p:attrNameLst>
                                      </p:cBhvr>
                                      <p:to>
                                        <p:strVal val="visible"/>
                                      </p:to>
                                    </p:set>
                                    <p:anim calcmode="discrete" valueType="clr">
                                      <p:cBhvr override="childStyle">
                                        <p:cTn id="21" dur="80"/>
                                        <p:tgtEl>
                                          <p:spTgt spid="7171">
                                            <p:txEl>
                                              <p:pRg st="8" end="8"/>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7171">
                                            <p:txEl>
                                              <p:pRg st="8" end="8"/>
                                            </p:txEl>
                                          </p:spTgt>
                                        </p:tgtEl>
                                        <p:attrNameLst>
                                          <p:attrName>fillcolor</p:attrName>
                                        </p:attrNameLst>
                                      </p:cBhvr>
                                      <p:tavLst>
                                        <p:tav tm="0">
                                          <p:val>
                                            <p:clrVal>
                                              <a:schemeClr val="accent2"/>
                                            </p:clrVal>
                                          </p:val>
                                        </p:tav>
                                        <p:tav tm="50000">
                                          <p:val>
                                            <p:clrVal>
                                              <a:schemeClr val="hlink"/>
                                            </p:clrVal>
                                          </p:val>
                                        </p:tav>
                                      </p:tavLst>
                                    </p:anim>
                                    <p:set>
                                      <p:cBhvr>
                                        <p:cTn id="23" dur="80"/>
                                        <p:tgtEl>
                                          <p:spTgt spid="7171">
                                            <p:txEl>
                                              <p:pRg st="8" end="8"/>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ctr" eaLnBrk="1" hangingPunct="1"/>
            <a:r>
              <a:rPr lang="en-US" dirty="0" smtClean="0">
                <a:solidFill>
                  <a:srgbClr val="FF0000"/>
                </a:solidFill>
              </a:rPr>
              <a:t>Unit I</a:t>
            </a:r>
          </a:p>
        </p:txBody>
      </p:sp>
      <p:sp>
        <p:nvSpPr>
          <p:cNvPr id="4" name="Slide Number Placeholder 3"/>
          <p:cNvSpPr>
            <a:spLocks noGrp="1"/>
          </p:cNvSpPr>
          <p:nvPr>
            <p:ph type="sldNum" sz="quarter" idx="12"/>
          </p:nvPr>
        </p:nvSpPr>
        <p:spPr/>
        <p:txBody>
          <a:bodyPr/>
          <a:lstStyle/>
          <a:p>
            <a:fld id="{1EC2A7EB-F137-4D11-8674-AAE6985FB2EB}" type="slidenum">
              <a:rPr lang="en-US" smtClean="0"/>
              <a:pPr/>
              <a:t>45</a:t>
            </a:fld>
            <a:endParaRPr lang="en-US"/>
          </a:p>
        </p:txBody>
      </p:sp>
      <p:sp>
        <p:nvSpPr>
          <p:cNvPr id="7171" name="Rectangle 3"/>
          <p:cNvSpPr>
            <a:spLocks noGrp="1" noChangeArrowheads="1"/>
          </p:cNvSpPr>
          <p:nvPr>
            <p:ph sz="quarter" idx="1"/>
          </p:nvPr>
        </p:nvSpPr>
        <p:spPr>
          <a:xfrm>
            <a:off x="457200" y="1600200"/>
            <a:ext cx="8229600" cy="5257800"/>
          </a:xfrm>
        </p:spPr>
        <p:txBody>
          <a:bodyPr>
            <a:normAutofit fontScale="92500" lnSpcReduction="10000"/>
          </a:bodyPr>
          <a:lstStyle/>
          <a:p>
            <a:pPr>
              <a:buNone/>
            </a:pPr>
            <a:r>
              <a:rPr lang="en-US" sz="3200" dirty="0" smtClean="0"/>
              <a:t>(vii)      Let E</a:t>
            </a:r>
            <a:r>
              <a:rPr lang="en-US" sz="3200" baseline="-25000" dirty="0" smtClean="0"/>
              <a:t>7</a:t>
            </a:r>
            <a:r>
              <a:rPr lang="en-US" sz="3200" dirty="0" smtClean="0"/>
              <a:t> = Even of getting a multiple of ‘2” on one dice and a multiple of ‘3’ on the other dice.</a:t>
            </a:r>
          </a:p>
          <a:p>
            <a:pPr>
              <a:buNone/>
            </a:pPr>
            <a:r>
              <a:rPr lang="en-US" sz="3200" dirty="0" smtClean="0"/>
              <a:t>            E</a:t>
            </a:r>
            <a:r>
              <a:rPr lang="en-US" sz="3200" baseline="-25000" dirty="0" smtClean="0"/>
              <a:t>7</a:t>
            </a:r>
            <a:r>
              <a:rPr lang="en-US" sz="3200" dirty="0" smtClean="0"/>
              <a:t> = { (2,3), (2,6), (4,3), (4,6), (6,3), (3,2), (3,4), (3,6), (6,2), (6,4) }</a:t>
            </a:r>
          </a:p>
          <a:p>
            <a:pPr>
              <a:buNone/>
            </a:pPr>
            <a:r>
              <a:rPr lang="en-US" sz="3200" dirty="0" smtClean="0"/>
              <a:t>            n(E</a:t>
            </a:r>
            <a:r>
              <a:rPr lang="en-US" sz="3200" baseline="-25000" dirty="0" smtClean="0"/>
              <a:t>7</a:t>
            </a:r>
            <a:r>
              <a:rPr lang="en-US" sz="3200" dirty="0" smtClean="0"/>
              <a:t>)  =  11</a:t>
            </a:r>
          </a:p>
          <a:p>
            <a:pPr>
              <a:buNone/>
            </a:pPr>
            <a:r>
              <a:rPr lang="en-US" sz="3200" dirty="0" smtClean="0"/>
              <a:t>P(E</a:t>
            </a:r>
            <a:r>
              <a:rPr lang="en-US" sz="3200" baseline="-25000" dirty="0" smtClean="0"/>
              <a:t>7</a:t>
            </a:r>
            <a:r>
              <a:rPr lang="en-US" sz="3200" dirty="0" smtClean="0"/>
              <a:t>)   =     n(E</a:t>
            </a:r>
            <a:r>
              <a:rPr lang="en-US" sz="3200" baseline="-25000" dirty="0" smtClean="0"/>
              <a:t>7</a:t>
            </a:r>
            <a:r>
              <a:rPr lang="en-US" sz="3200" dirty="0" smtClean="0"/>
              <a:t>) / n(S)   =    11/36.</a:t>
            </a:r>
          </a:p>
          <a:p>
            <a:pPr>
              <a:buNone/>
            </a:pPr>
            <a:endParaRPr lang="en-US" sz="3200" dirty="0" smtClean="0"/>
          </a:p>
          <a:p>
            <a:pPr>
              <a:buNone/>
            </a:pPr>
            <a:endParaRPr lang="en-US" sz="3200" dirty="0" smtClean="0"/>
          </a:p>
          <a:p>
            <a:pPr>
              <a:buNone/>
            </a:pPr>
            <a:endParaRPr lang="en-US" sz="3200" dirty="0" smtClean="0"/>
          </a:p>
          <a:p>
            <a:pPr>
              <a:buNone/>
            </a:pPr>
            <a:r>
              <a:rPr lang="en-US" sz="3200" dirty="0" smtClean="0"/>
              <a:t> </a:t>
            </a:r>
          </a:p>
          <a:p>
            <a:pPr>
              <a:buNone/>
            </a:pPr>
            <a:r>
              <a:rPr lang="en-US" sz="3200" dirty="0" smtClean="0"/>
              <a:t> </a:t>
            </a:r>
          </a:p>
          <a:p>
            <a:pPr>
              <a:buNone/>
            </a:pPr>
            <a:endParaRPr lang="en-US" sz="32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7170"/>
                                        </p:tgtEl>
                                        <p:attrNameLst>
                                          <p:attrName>style.visibility</p:attrName>
                                        </p:attrNameLst>
                                      </p:cBhvr>
                                      <p:to>
                                        <p:strVal val="visible"/>
                                      </p:to>
                                    </p:set>
                                    <p:anim calcmode="discrete" valueType="clr">
                                      <p:cBhvr override="childStyle">
                                        <p:cTn id="7" dur="80"/>
                                        <p:tgtEl>
                                          <p:spTgt spid="717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7170"/>
                                        </p:tgtEl>
                                        <p:attrNameLst>
                                          <p:attrName>fillcolor</p:attrName>
                                        </p:attrNameLst>
                                      </p:cBhvr>
                                      <p:tavLst>
                                        <p:tav tm="0">
                                          <p:val>
                                            <p:clrVal>
                                              <a:schemeClr val="accent2"/>
                                            </p:clrVal>
                                          </p:val>
                                        </p:tav>
                                        <p:tav tm="50000">
                                          <p:val>
                                            <p:clrVal>
                                              <a:schemeClr val="hlink"/>
                                            </p:clrVal>
                                          </p:val>
                                        </p:tav>
                                      </p:tavLst>
                                    </p:anim>
                                    <p:set>
                                      <p:cBhvr>
                                        <p:cTn id="9" dur="80"/>
                                        <p:tgtEl>
                                          <p:spTgt spid="7170"/>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7171">
                                            <p:txEl>
                                              <p:pRg st="7" end="7"/>
                                            </p:txEl>
                                          </p:spTgt>
                                        </p:tgtEl>
                                        <p:attrNameLst>
                                          <p:attrName>style.visibility</p:attrName>
                                        </p:attrNameLst>
                                      </p:cBhvr>
                                      <p:to>
                                        <p:strVal val="visible"/>
                                      </p:to>
                                    </p:set>
                                    <p:anim calcmode="discrete" valueType="clr">
                                      <p:cBhvr override="childStyle">
                                        <p:cTn id="14" dur="80"/>
                                        <p:tgtEl>
                                          <p:spTgt spid="7171">
                                            <p:txEl>
                                              <p:pRg st="7" end="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7171">
                                            <p:txEl>
                                              <p:pRg st="7" end="7"/>
                                            </p:txEl>
                                          </p:spTgt>
                                        </p:tgtEl>
                                        <p:attrNameLst>
                                          <p:attrName>fillcolor</p:attrName>
                                        </p:attrNameLst>
                                      </p:cBhvr>
                                      <p:tavLst>
                                        <p:tav tm="0">
                                          <p:val>
                                            <p:clrVal>
                                              <a:schemeClr val="accent2"/>
                                            </p:clrVal>
                                          </p:val>
                                        </p:tav>
                                        <p:tav tm="50000">
                                          <p:val>
                                            <p:clrVal>
                                              <a:schemeClr val="hlink"/>
                                            </p:clrVal>
                                          </p:val>
                                        </p:tav>
                                      </p:tavLst>
                                    </p:anim>
                                    <p:set>
                                      <p:cBhvr>
                                        <p:cTn id="16" dur="80"/>
                                        <p:tgtEl>
                                          <p:spTgt spid="7171">
                                            <p:txEl>
                                              <p:pRg st="7" end="7"/>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7171">
                                            <p:txEl>
                                              <p:pRg st="8" end="8"/>
                                            </p:txEl>
                                          </p:spTgt>
                                        </p:tgtEl>
                                        <p:attrNameLst>
                                          <p:attrName>style.visibility</p:attrName>
                                        </p:attrNameLst>
                                      </p:cBhvr>
                                      <p:to>
                                        <p:strVal val="visible"/>
                                      </p:to>
                                    </p:set>
                                    <p:anim calcmode="discrete" valueType="clr">
                                      <p:cBhvr override="childStyle">
                                        <p:cTn id="21" dur="80"/>
                                        <p:tgtEl>
                                          <p:spTgt spid="7171">
                                            <p:txEl>
                                              <p:pRg st="8" end="8"/>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7171">
                                            <p:txEl>
                                              <p:pRg st="8" end="8"/>
                                            </p:txEl>
                                          </p:spTgt>
                                        </p:tgtEl>
                                        <p:attrNameLst>
                                          <p:attrName>fillcolor</p:attrName>
                                        </p:attrNameLst>
                                      </p:cBhvr>
                                      <p:tavLst>
                                        <p:tav tm="0">
                                          <p:val>
                                            <p:clrVal>
                                              <a:schemeClr val="accent2"/>
                                            </p:clrVal>
                                          </p:val>
                                        </p:tav>
                                        <p:tav tm="50000">
                                          <p:val>
                                            <p:clrVal>
                                              <a:schemeClr val="hlink"/>
                                            </p:clrVal>
                                          </p:val>
                                        </p:tav>
                                      </p:tavLst>
                                    </p:anim>
                                    <p:set>
                                      <p:cBhvr>
                                        <p:cTn id="23" dur="80"/>
                                        <p:tgtEl>
                                          <p:spTgt spid="7171">
                                            <p:txEl>
                                              <p:pRg st="8" end="8"/>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5"/>
          <p:cNvSpPr>
            <a:spLocks noGrp="1"/>
          </p:cNvSpPr>
          <p:nvPr>
            <p:ph type="body" sz="half" idx="1"/>
          </p:nvPr>
        </p:nvSpPr>
        <p:spPr>
          <a:xfrm>
            <a:off x="685800" y="1600200"/>
            <a:ext cx="3810000" cy="1752600"/>
          </a:xfrm>
        </p:spPr>
        <p:txBody>
          <a:bodyPr/>
          <a:lstStyle/>
          <a:p>
            <a:pPr>
              <a:buNone/>
            </a:pPr>
            <a:r>
              <a:rPr lang="en-US" dirty="0" smtClean="0"/>
              <a:t> </a:t>
            </a:r>
            <a:r>
              <a:rPr lang="en-US" sz="3200" dirty="0" smtClean="0"/>
              <a:t>Lecture   </a:t>
            </a:r>
            <a:endParaRPr lang="en-US" sz="3200" dirty="0"/>
          </a:p>
        </p:txBody>
      </p:sp>
      <p:sp>
        <p:nvSpPr>
          <p:cNvPr id="11" name="Content Placeholder 3"/>
          <p:cNvSpPr>
            <a:spLocks noGrp="1"/>
          </p:cNvSpPr>
          <p:nvPr>
            <p:ph sz="quarter" idx="2"/>
          </p:nvPr>
        </p:nvSpPr>
        <p:spPr>
          <a:xfrm>
            <a:off x="4419600" y="1600200"/>
            <a:ext cx="4419600" cy="1676400"/>
          </a:xfrm>
        </p:spPr>
        <p:txBody>
          <a:bodyPr>
            <a:noAutofit/>
          </a:bodyPr>
          <a:lstStyle/>
          <a:p>
            <a:pPr>
              <a:buNone/>
            </a:pPr>
            <a:r>
              <a:rPr lang="en-US" sz="2400" dirty="0" smtClean="0">
                <a:solidFill>
                  <a:srgbClr val="7030A0"/>
                </a:solidFill>
              </a:rPr>
              <a:t> </a:t>
            </a:r>
            <a:r>
              <a:rPr lang="en-GB" sz="2800" b="1" dirty="0" smtClean="0">
                <a:solidFill>
                  <a:srgbClr val="0070C0"/>
                </a:solidFill>
              </a:rPr>
              <a:t>Probability</a:t>
            </a:r>
            <a:endParaRPr lang="en-GB" sz="2800" b="1" dirty="0" smtClean="0">
              <a:solidFill>
                <a:srgbClr val="7030A0"/>
              </a:solidFill>
            </a:endParaRPr>
          </a:p>
          <a:p>
            <a:r>
              <a:rPr lang="en-GB" sz="2800" b="1" dirty="0" smtClean="0">
                <a:solidFill>
                  <a:srgbClr val="7030A0"/>
                </a:solidFill>
              </a:rPr>
              <a:t> </a:t>
            </a:r>
            <a:r>
              <a:rPr lang="en-US" sz="2800" dirty="0" smtClean="0">
                <a:solidFill>
                  <a:srgbClr val="7030A0"/>
                </a:solidFill>
              </a:rPr>
              <a:t>Miscellaneous problem</a:t>
            </a:r>
            <a:endParaRPr lang="en-US" sz="2800" dirty="0">
              <a:solidFill>
                <a:srgbClr val="7030A0"/>
              </a:solidFill>
            </a:endParaRPr>
          </a:p>
        </p:txBody>
      </p:sp>
      <p:sp>
        <p:nvSpPr>
          <p:cNvPr id="10" name="Notched Right Arrow 9"/>
          <p:cNvSpPr/>
          <p:nvPr/>
        </p:nvSpPr>
        <p:spPr>
          <a:xfrm>
            <a:off x="3276600" y="1752600"/>
            <a:ext cx="1143000" cy="30480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2"/>
          <p:cNvSpPr txBox="1">
            <a:spLocks/>
          </p:cNvSpPr>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rgbClr val="FF0000"/>
                </a:solidFill>
                <a:effectLst>
                  <a:outerShdw blurRad="31750" dist="25400" dir="5400000" algn="tl" rotWithShape="0">
                    <a:srgbClr val="000000">
                      <a:alpha val="25000"/>
                    </a:srgbClr>
                  </a:outerShdw>
                </a:effectLst>
                <a:uLnTx/>
                <a:uFillTx/>
                <a:latin typeface="+mj-lt"/>
                <a:ea typeface="+mj-ea"/>
                <a:cs typeface="+mj-cs"/>
              </a:rPr>
              <a:t>Unit - I</a:t>
            </a:r>
            <a:endParaRPr kumimoji="0" lang="en-US" sz="4400" b="1" i="0" u="none" strike="noStrike" kern="1200" cap="none" spc="0" normalizeH="0" baseline="0" noProof="0" dirty="0">
              <a:ln>
                <a:noFill/>
              </a:ln>
              <a:solidFill>
                <a:srgbClr val="FF0000"/>
              </a:solidFill>
              <a:effectLst>
                <a:outerShdw blurRad="31750" dist="25400" dir="5400000" algn="tl" rotWithShape="0">
                  <a:srgbClr val="000000">
                    <a:alpha val="25000"/>
                  </a:srgbClr>
                </a:outerShdw>
              </a:effectLst>
              <a:uLnTx/>
              <a:uFillTx/>
              <a:latin typeface="+mj-lt"/>
              <a:ea typeface="+mj-ea"/>
              <a:cs typeface="+mj-cs"/>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13">
                                            <p:txEl>
                                              <p:pRg st="0" end="0"/>
                                            </p:txEl>
                                          </p:spTgt>
                                        </p:tgtEl>
                                        <p:attrNameLst>
                                          <p:attrName>style.visibility</p:attrName>
                                        </p:attrNameLst>
                                      </p:cBhvr>
                                      <p:to>
                                        <p:strVal val="visible"/>
                                      </p:to>
                                    </p:set>
                                    <p:anim calcmode="discrete" valueType="clr">
                                      <p:cBhvr override="childStyle">
                                        <p:cTn id="7" dur="80"/>
                                        <p:tgtEl>
                                          <p:spTgt spid="1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3">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13">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7">
                                            <p:txEl>
                                              <p:pRg st="0" end="0"/>
                                            </p:txEl>
                                          </p:spTgt>
                                        </p:tgtEl>
                                        <p:attrNameLst>
                                          <p:attrName>style.visibility</p:attrName>
                                        </p:attrNameLst>
                                      </p:cBhvr>
                                      <p:to>
                                        <p:strVal val="visible"/>
                                      </p:to>
                                    </p:set>
                                    <p:anim calcmode="discrete" valueType="clr">
                                      <p:cBhvr override="childStyle">
                                        <p:cTn id="14" dur="80"/>
                                        <p:tgtEl>
                                          <p:spTgt spid="7">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7">
                                            <p:txEl>
                                              <p:pRg st="0" end="0"/>
                                            </p:txEl>
                                          </p:spTgt>
                                        </p:tgtEl>
                                        <p:attrNameLst>
                                          <p:attrName>fillcolor</p:attrName>
                                        </p:attrNameLst>
                                      </p:cBhvr>
                                      <p:tavLst>
                                        <p:tav tm="0">
                                          <p:val>
                                            <p:clrVal>
                                              <a:schemeClr val="accent2"/>
                                            </p:clrVal>
                                          </p:val>
                                        </p:tav>
                                        <p:tav tm="50000">
                                          <p:val>
                                            <p:clrVal>
                                              <a:schemeClr val="hlink"/>
                                            </p:clrVal>
                                          </p:val>
                                        </p:tav>
                                      </p:tavLst>
                                    </p:anim>
                                    <p:set>
                                      <p:cBhvr>
                                        <p:cTn id="16" dur="80"/>
                                        <p:tgtEl>
                                          <p:spTgt spid="7">
                                            <p:txEl>
                                              <p:pRg st="0" end="0"/>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7" presetClass="entr" presetSubtype="0" fill="hold" nodeType="clickEffect">
                                  <p:stCondLst>
                                    <p:cond delay="0"/>
                                  </p:stCondLst>
                                  <p:iterate type="lt">
                                    <p:tmPct val="50000"/>
                                  </p:iterate>
                                  <p:childTnLst>
                                    <p:set>
                                      <p:cBhvr>
                                        <p:cTn id="26" dur="1" fill="hold">
                                          <p:stCondLst>
                                            <p:cond delay="0"/>
                                          </p:stCondLst>
                                        </p:cTn>
                                        <p:tgtEl>
                                          <p:spTgt spid="11">
                                            <p:txEl>
                                              <p:pRg st="0" end="0"/>
                                            </p:txEl>
                                          </p:spTgt>
                                        </p:tgtEl>
                                        <p:attrNameLst>
                                          <p:attrName>style.visibility</p:attrName>
                                        </p:attrNameLst>
                                      </p:cBhvr>
                                      <p:to>
                                        <p:strVal val="visible"/>
                                      </p:to>
                                    </p:set>
                                    <p:anim calcmode="discrete" valueType="clr">
                                      <p:cBhvr override="childStyle">
                                        <p:cTn id="27" dur="80"/>
                                        <p:tgtEl>
                                          <p:spTgt spid="11">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8" dur="80"/>
                                        <p:tgtEl>
                                          <p:spTgt spid="11">
                                            <p:txEl>
                                              <p:pRg st="0" end="0"/>
                                            </p:txEl>
                                          </p:spTgt>
                                        </p:tgtEl>
                                        <p:attrNameLst>
                                          <p:attrName>fillcolor</p:attrName>
                                        </p:attrNameLst>
                                      </p:cBhvr>
                                      <p:tavLst>
                                        <p:tav tm="0">
                                          <p:val>
                                            <p:clrVal>
                                              <a:schemeClr val="accent2"/>
                                            </p:clrVal>
                                          </p:val>
                                        </p:tav>
                                        <p:tav tm="50000">
                                          <p:val>
                                            <p:clrVal>
                                              <a:schemeClr val="hlink"/>
                                            </p:clrVal>
                                          </p:val>
                                        </p:tav>
                                      </p:tavLst>
                                    </p:anim>
                                    <p:set>
                                      <p:cBhvr>
                                        <p:cTn id="29" dur="80"/>
                                        <p:tgtEl>
                                          <p:spTgt spid="11">
                                            <p:txEl>
                                              <p:pRg st="0" end="0"/>
                                            </p:txEl>
                                          </p:spTgt>
                                        </p:tgtEl>
                                        <p:attrNameLst>
                                          <p:attrName>fill.type</p:attrName>
                                        </p:attrNameLst>
                                      </p:cBhvr>
                                      <p:to>
                                        <p:strVal val="solid"/>
                                      </p:to>
                                    </p:set>
                                  </p:childTnLst>
                                </p:cTn>
                              </p:par>
                            </p:childTnLst>
                          </p:cTn>
                        </p:par>
                      </p:childTnLst>
                    </p:cTn>
                  </p:par>
                  <p:par>
                    <p:cTn id="30" fill="hold">
                      <p:stCondLst>
                        <p:cond delay="indefinite"/>
                      </p:stCondLst>
                      <p:childTnLst>
                        <p:par>
                          <p:cTn id="31" fill="hold">
                            <p:stCondLst>
                              <p:cond delay="0"/>
                            </p:stCondLst>
                            <p:childTnLst>
                              <p:par>
                                <p:cTn id="32" presetID="27" presetClass="entr" presetSubtype="0" fill="hold" nodeType="clickEffect">
                                  <p:stCondLst>
                                    <p:cond delay="0"/>
                                  </p:stCondLst>
                                  <p:iterate type="lt">
                                    <p:tmPct val="50000"/>
                                  </p:iterate>
                                  <p:childTnLst>
                                    <p:set>
                                      <p:cBhvr>
                                        <p:cTn id="33" dur="1" fill="hold">
                                          <p:stCondLst>
                                            <p:cond delay="0"/>
                                          </p:stCondLst>
                                        </p:cTn>
                                        <p:tgtEl>
                                          <p:spTgt spid="11">
                                            <p:txEl>
                                              <p:pRg st="1" end="1"/>
                                            </p:txEl>
                                          </p:spTgt>
                                        </p:tgtEl>
                                        <p:attrNameLst>
                                          <p:attrName>style.visibility</p:attrName>
                                        </p:attrNameLst>
                                      </p:cBhvr>
                                      <p:to>
                                        <p:strVal val="visible"/>
                                      </p:to>
                                    </p:set>
                                    <p:anim calcmode="discrete" valueType="clr">
                                      <p:cBhvr override="childStyle">
                                        <p:cTn id="34" dur="80"/>
                                        <p:tgtEl>
                                          <p:spTgt spid="11">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5" dur="80"/>
                                        <p:tgtEl>
                                          <p:spTgt spid="11">
                                            <p:txEl>
                                              <p:pRg st="1" end="1"/>
                                            </p:txEl>
                                          </p:spTgt>
                                        </p:tgtEl>
                                        <p:attrNameLst>
                                          <p:attrName>fillcolor</p:attrName>
                                        </p:attrNameLst>
                                      </p:cBhvr>
                                      <p:tavLst>
                                        <p:tav tm="0">
                                          <p:val>
                                            <p:clrVal>
                                              <a:schemeClr val="accent2"/>
                                            </p:clrVal>
                                          </p:val>
                                        </p:tav>
                                        <p:tav tm="50000">
                                          <p:val>
                                            <p:clrVal>
                                              <a:schemeClr val="hlink"/>
                                            </p:clrVal>
                                          </p:val>
                                        </p:tav>
                                      </p:tavLst>
                                    </p:anim>
                                    <p:set>
                                      <p:cBhvr>
                                        <p:cTn id="36" dur="80"/>
                                        <p:tgtEl>
                                          <p:spTgt spid="11">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ctr" eaLnBrk="1" hangingPunct="1"/>
            <a:r>
              <a:rPr lang="en-US" dirty="0" smtClean="0">
                <a:solidFill>
                  <a:srgbClr val="FF0000"/>
                </a:solidFill>
              </a:rPr>
              <a:t>Unit I</a:t>
            </a:r>
          </a:p>
        </p:txBody>
      </p:sp>
      <p:sp>
        <p:nvSpPr>
          <p:cNvPr id="4" name="Slide Number Placeholder 3"/>
          <p:cNvSpPr>
            <a:spLocks noGrp="1"/>
          </p:cNvSpPr>
          <p:nvPr>
            <p:ph type="sldNum" sz="quarter" idx="12"/>
          </p:nvPr>
        </p:nvSpPr>
        <p:spPr/>
        <p:txBody>
          <a:bodyPr/>
          <a:lstStyle/>
          <a:p>
            <a:fld id="{1EC2A7EB-F137-4D11-8674-AAE6985FB2EB}" type="slidenum">
              <a:rPr lang="en-US" smtClean="0"/>
              <a:pPr/>
              <a:t>47</a:t>
            </a:fld>
            <a:endParaRPr lang="en-US"/>
          </a:p>
        </p:txBody>
      </p:sp>
      <p:sp>
        <p:nvSpPr>
          <p:cNvPr id="7171" name="Rectangle 3"/>
          <p:cNvSpPr>
            <a:spLocks noGrp="1" noChangeArrowheads="1"/>
          </p:cNvSpPr>
          <p:nvPr>
            <p:ph sz="quarter" idx="1"/>
          </p:nvPr>
        </p:nvSpPr>
        <p:spPr>
          <a:xfrm>
            <a:off x="457200" y="1600200"/>
            <a:ext cx="8229600" cy="5257800"/>
          </a:xfrm>
        </p:spPr>
        <p:txBody>
          <a:bodyPr>
            <a:normAutofit fontScale="77500" lnSpcReduction="20000"/>
          </a:bodyPr>
          <a:lstStyle/>
          <a:p>
            <a:pPr>
              <a:buNone/>
            </a:pPr>
            <a:r>
              <a:rPr lang="en-US" sz="4100" b="1" u="sng" dirty="0" smtClean="0"/>
              <a:t>Question</a:t>
            </a:r>
            <a:r>
              <a:rPr lang="en-US" sz="4100" dirty="0" smtClean="0"/>
              <a:t> If from a pack of ‘52’ playing cards one card is drawn at random, what is the probability that it is either a kind or a queen?</a:t>
            </a:r>
          </a:p>
          <a:p>
            <a:pPr>
              <a:buNone/>
            </a:pPr>
            <a:r>
              <a:rPr lang="en-US" sz="4100" b="1" u="sng" dirty="0" smtClean="0"/>
              <a:t>Solution</a:t>
            </a:r>
          </a:p>
          <a:p>
            <a:pPr>
              <a:buNone/>
            </a:pPr>
            <a:r>
              <a:rPr lang="en-US" sz="4100" dirty="0" smtClean="0"/>
              <a:t> n(S) = Total number of ways of selecting 1 card out of 52 cards.</a:t>
            </a:r>
          </a:p>
          <a:p>
            <a:pPr>
              <a:buNone/>
            </a:pPr>
            <a:r>
              <a:rPr lang="en-US" sz="4100" dirty="0" smtClean="0"/>
              <a:t>= </a:t>
            </a:r>
            <a:r>
              <a:rPr lang="en-US" sz="4100" baseline="30000" dirty="0" smtClean="0"/>
              <a:t>52</a:t>
            </a:r>
            <a:r>
              <a:rPr lang="en-US" sz="4100" dirty="0" smtClean="0"/>
              <a:t>C</a:t>
            </a:r>
            <a:r>
              <a:rPr lang="en-US" sz="4100" baseline="-25000" dirty="0" smtClean="0"/>
              <a:t>1</a:t>
            </a:r>
            <a:r>
              <a:rPr lang="en-US" sz="4100" dirty="0" smtClean="0"/>
              <a:t> = 52</a:t>
            </a:r>
          </a:p>
          <a:p>
            <a:pPr>
              <a:buNone/>
            </a:pPr>
            <a:endParaRPr lang="en-US" sz="3200" dirty="0" smtClean="0"/>
          </a:p>
          <a:p>
            <a:pPr>
              <a:buNone/>
            </a:pPr>
            <a:endParaRPr lang="en-US" sz="3200" dirty="0" smtClean="0"/>
          </a:p>
          <a:p>
            <a:pPr>
              <a:buNone/>
            </a:pPr>
            <a:endParaRPr lang="en-US" sz="3200" dirty="0" smtClean="0"/>
          </a:p>
          <a:p>
            <a:pPr>
              <a:buNone/>
            </a:pPr>
            <a:r>
              <a:rPr lang="en-US" sz="3200" dirty="0" smtClean="0"/>
              <a:t> </a:t>
            </a:r>
          </a:p>
          <a:p>
            <a:pPr>
              <a:buNone/>
            </a:pPr>
            <a:r>
              <a:rPr lang="en-US" sz="3200" dirty="0" smtClean="0"/>
              <a:t> </a:t>
            </a:r>
          </a:p>
          <a:p>
            <a:pPr>
              <a:buNone/>
            </a:pPr>
            <a:endParaRPr lang="en-US" sz="32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7170"/>
                                        </p:tgtEl>
                                        <p:attrNameLst>
                                          <p:attrName>style.visibility</p:attrName>
                                        </p:attrNameLst>
                                      </p:cBhvr>
                                      <p:to>
                                        <p:strVal val="visible"/>
                                      </p:to>
                                    </p:set>
                                    <p:anim calcmode="discrete" valueType="clr">
                                      <p:cBhvr override="childStyle">
                                        <p:cTn id="7" dur="80"/>
                                        <p:tgtEl>
                                          <p:spTgt spid="717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7170"/>
                                        </p:tgtEl>
                                        <p:attrNameLst>
                                          <p:attrName>fillcolor</p:attrName>
                                        </p:attrNameLst>
                                      </p:cBhvr>
                                      <p:tavLst>
                                        <p:tav tm="0">
                                          <p:val>
                                            <p:clrVal>
                                              <a:schemeClr val="accent2"/>
                                            </p:clrVal>
                                          </p:val>
                                        </p:tav>
                                        <p:tav tm="50000">
                                          <p:val>
                                            <p:clrVal>
                                              <a:schemeClr val="hlink"/>
                                            </p:clrVal>
                                          </p:val>
                                        </p:tav>
                                      </p:tavLst>
                                    </p:anim>
                                    <p:set>
                                      <p:cBhvr>
                                        <p:cTn id="9" dur="80"/>
                                        <p:tgtEl>
                                          <p:spTgt spid="7170"/>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7171">
                                            <p:txEl>
                                              <p:pRg st="7" end="7"/>
                                            </p:txEl>
                                          </p:spTgt>
                                        </p:tgtEl>
                                        <p:attrNameLst>
                                          <p:attrName>style.visibility</p:attrName>
                                        </p:attrNameLst>
                                      </p:cBhvr>
                                      <p:to>
                                        <p:strVal val="visible"/>
                                      </p:to>
                                    </p:set>
                                    <p:anim calcmode="discrete" valueType="clr">
                                      <p:cBhvr override="childStyle">
                                        <p:cTn id="14" dur="80"/>
                                        <p:tgtEl>
                                          <p:spTgt spid="7171">
                                            <p:txEl>
                                              <p:pRg st="7" end="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7171">
                                            <p:txEl>
                                              <p:pRg st="7" end="7"/>
                                            </p:txEl>
                                          </p:spTgt>
                                        </p:tgtEl>
                                        <p:attrNameLst>
                                          <p:attrName>fillcolor</p:attrName>
                                        </p:attrNameLst>
                                      </p:cBhvr>
                                      <p:tavLst>
                                        <p:tav tm="0">
                                          <p:val>
                                            <p:clrVal>
                                              <a:schemeClr val="accent2"/>
                                            </p:clrVal>
                                          </p:val>
                                        </p:tav>
                                        <p:tav tm="50000">
                                          <p:val>
                                            <p:clrVal>
                                              <a:schemeClr val="hlink"/>
                                            </p:clrVal>
                                          </p:val>
                                        </p:tav>
                                      </p:tavLst>
                                    </p:anim>
                                    <p:set>
                                      <p:cBhvr>
                                        <p:cTn id="16" dur="80"/>
                                        <p:tgtEl>
                                          <p:spTgt spid="7171">
                                            <p:txEl>
                                              <p:pRg st="7" end="7"/>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7171">
                                            <p:txEl>
                                              <p:pRg st="8" end="8"/>
                                            </p:txEl>
                                          </p:spTgt>
                                        </p:tgtEl>
                                        <p:attrNameLst>
                                          <p:attrName>style.visibility</p:attrName>
                                        </p:attrNameLst>
                                      </p:cBhvr>
                                      <p:to>
                                        <p:strVal val="visible"/>
                                      </p:to>
                                    </p:set>
                                    <p:anim calcmode="discrete" valueType="clr">
                                      <p:cBhvr override="childStyle">
                                        <p:cTn id="21" dur="80"/>
                                        <p:tgtEl>
                                          <p:spTgt spid="7171">
                                            <p:txEl>
                                              <p:pRg st="8" end="8"/>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7171">
                                            <p:txEl>
                                              <p:pRg st="8" end="8"/>
                                            </p:txEl>
                                          </p:spTgt>
                                        </p:tgtEl>
                                        <p:attrNameLst>
                                          <p:attrName>fillcolor</p:attrName>
                                        </p:attrNameLst>
                                      </p:cBhvr>
                                      <p:tavLst>
                                        <p:tav tm="0">
                                          <p:val>
                                            <p:clrVal>
                                              <a:schemeClr val="accent2"/>
                                            </p:clrVal>
                                          </p:val>
                                        </p:tav>
                                        <p:tav tm="50000">
                                          <p:val>
                                            <p:clrVal>
                                              <a:schemeClr val="hlink"/>
                                            </p:clrVal>
                                          </p:val>
                                        </p:tav>
                                      </p:tavLst>
                                    </p:anim>
                                    <p:set>
                                      <p:cBhvr>
                                        <p:cTn id="23" dur="80"/>
                                        <p:tgtEl>
                                          <p:spTgt spid="7171">
                                            <p:txEl>
                                              <p:pRg st="8" end="8"/>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ctr" eaLnBrk="1" hangingPunct="1"/>
            <a:r>
              <a:rPr lang="en-US" dirty="0" smtClean="0">
                <a:solidFill>
                  <a:srgbClr val="FF0000"/>
                </a:solidFill>
              </a:rPr>
              <a:t>Unit I</a:t>
            </a:r>
          </a:p>
        </p:txBody>
      </p:sp>
      <p:sp>
        <p:nvSpPr>
          <p:cNvPr id="4" name="Slide Number Placeholder 3"/>
          <p:cNvSpPr>
            <a:spLocks noGrp="1"/>
          </p:cNvSpPr>
          <p:nvPr>
            <p:ph type="sldNum" sz="quarter" idx="12"/>
          </p:nvPr>
        </p:nvSpPr>
        <p:spPr/>
        <p:txBody>
          <a:bodyPr/>
          <a:lstStyle/>
          <a:p>
            <a:fld id="{1EC2A7EB-F137-4D11-8674-AAE6985FB2EB}" type="slidenum">
              <a:rPr lang="en-US" smtClean="0"/>
              <a:pPr/>
              <a:t>48</a:t>
            </a:fld>
            <a:endParaRPr lang="en-US"/>
          </a:p>
        </p:txBody>
      </p:sp>
      <p:sp>
        <p:nvSpPr>
          <p:cNvPr id="7171" name="Rectangle 3"/>
          <p:cNvSpPr>
            <a:spLocks noGrp="1" noChangeArrowheads="1"/>
          </p:cNvSpPr>
          <p:nvPr>
            <p:ph sz="quarter" idx="1"/>
          </p:nvPr>
        </p:nvSpPr>
        <p:spPr>
          <a:xfrm>
            <a:off x="457200" y="1600200"/>
            <a:ext cx="8229600" cy="5257800"/>
          </a:xfrm>
        </p:spPr>
        <p:txBody>
          <a:bodyPr>
            <a:normAutofit lnSpcReduction="10000"/>
          </a:bodyPr>
          <a:lstStyle/>
          <a:p>
            <a:pPr>
              <a:buNone/>
            </a:pPr>
            <a:r>
              <a:rPr lang="en-US" sz="4100" dirty="0" smtClean="0"/>
              <a:t>n(E) = Total number of selections of a card, which is either a kind or a queen.</a:t>
            </a:r>
          </a:p>
          <a:p>
            <a:pPr>
              <a:buNone/>
            </a:pPr>
            <a:r>
              <a:rPr lang="en-US" sz="4100" dirty="0" smtClean="0"/>
              <a:t>= </a:t>
            </a:r>
            <a:r>
              <a:rPr lang="en-US" sz="4100" baseline="30000" dirty="0" smtClean="0"/>
              <a:t>4</a:t>
            </a:r>
            <a:r>
              <a:rPr lang="en-US" sz="4100" dirty="0" smtClean="0"/>
              <a:t>C</a:t>
            </a:r>
            <a:r>
              <a:rPr lang="en-US" sz="4100" baseline="-25000" dirty="0" smtClean="0"/>
              <a:t>1</a:t>
            </a:r>
            <a:r>
              <a:rPr lang="en-US" sz="4100" dirty="0" smtClean="0"/>
              <a:t> + </a:t>
            </a:r>
            <a:r>
              <a:rPr lang="en-US" sz="4100" baseline="30000" dirty="0" smtClean="0"/>
              <a:t>4</a:t>
            </a:r>
            <a:r>
              <a:rPr lang="en-US" sz="4100" dirty="0" smtClean="0"/>
              <a:t>C</a:t>
            </a:r>
            <a:r>
              <a:rPr lang="en-US" sz="4100" baseline="-25000" dirty="0" smtClean="0"/>
              <a:t>1</a:t>
            </a:r>
            <a:r>
              <a:rPr lang="en-US" sz="4100" dirty="0" smtClean="0"/>
              <a:t> = 4 + 4 = 8</a:t>
            </a:r>
          </a:p>
          <a:p>
            <a:pPr>
              <a:buNone/>
            </a:pPr>
            <a:r>
              <a:rPr lang="en-US" sz="4100" dirty="0" smtClean="0"/>
              <a:t>P(E) = n(E) / n(S) = 8 / 52  = 2 / 3</a:t>
            </a:r>
            <a:r>
              <a:rPr lang="en-US" sz="2800" dirty="0" smtClean="0"/>
              <a:t> </a:t>
            </a:r>
          </a:p>
          <a:p>
            <a:pPr>
              <a:buNone/>
            </a:pPr>
            <a:endParaRPr lang="en-US" sz="3200" dirty="0" smtClean="0"/>
          </a:p>
          <a:p>
            <a:pPr>
              <a:buNone/>
            </a:pPr>
            <a:endParaRPr lang="en-US" sz="3200" dirty="0" smtClean="0"/>
          </a:p>
          <a:p>
            <a:pPr>
              <a:buNone/>
            </a:pPr>
            <a:endParaRPr lang="en-US" sz="3200" dirty="0" smtClean="0"/>
          </a:p>
          <a:p>
            <a:pPr>
              <a:buNone/>
            </a:pPr>
            <a:r>
              <a:rPr lang="en-US" sz="3200" dirty="0" smtClean="0"/>
              <a:t> </a:t>
            </a:r>
          </a:p>
          <a:p>
            <a:pPr>
              <a:buNone/>
            </a:pPr>
            <a:r>
              <a:rPr lang="en-US" sz="3200" dirty="0" smtClean="0"/>
              <a:t> </a:t>
            </a:r>
          </a:p>
          <a:p>
            <a:pPr>
              <a:buNone/>
            </a:pPr>
            <a:endParaRPr lang="en-US" sz="32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7170"/>
                                        </p:tgtEl>
                                        <p:attrNameLst>
                                          <p:attrName>style.visibility</p:attrName>
                                        </p:attrNameLst>
                                      </p:cBhvr>
                                      <p:to>
                                        <p:strVal val="visible"/>
                                      </p:to>
                                    </p:set>
                                    <p:anim calcmode="discrete" valueType="clr">
                                      <p:cBhvr override="childStyle">
                                        <p:cTn id="7" dur="80"/>
                                        <p:tgtEl>
                                          <p:spTgt spid="717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7170"/>
                                        </p:tgtEl>
                                        <p:attrNameLst>
                                          <p:attrName>fillcolor</p:attrName>
                                        </p:attrNameLst>
                                      </p:cBhvr>
                                      <p:tavLst>
                                        <p:tav tm="0">
                                          <p:val>
                                            <p:clrVal>
                                              <a:schemeClr val="accent2"/>
                                            </p:clrVal>
                                          </p:val>
                                        </p:tav>
                                        <p:tav tm="50000">
                                          <p:val>
                                            <p:clrVal>
                                              <a:schemeClr val="hlink"/>
                                            </p:clrVal>
                                          </p:val>
                                        </p:tav>
                                      </p:tavLst>
                                    </p:anim>
                                    <p:set>
                                      <p:cBhvr>
                                        <p:cTn id="9" dur="80"/>
                                        <p:tgtEl>
                                          <p:spTgt spid="7170"/>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7171">
                                            <p:txEl>
                                              <p:pRg st="6" end="6"/>
                                            </p:txEl>
                                          </p:spTgt>
                                        </p:tgtEl>
                                        <p:attrNameLst>
                                          <p:attrName>style.visibility</p:attrName>
                                        </p:attrNameLst>
                                      </p:cBhvr>
                                      <p:to>
                                        <p:strVal val="visible"/>
                                      </p:to>
                                    </p:set>
                                    <p:anim calcmode="discrete" valueType="clr">
                                      <p:cBhvr override="childStyle">
                                        <p:cTn id="14" dur="80"/>
                                        <p:tgtEl>
                                          <p:spTgt spid="7171">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7171">
                                            <p:txEl>
                                              <p:pRg st="6" end="6"/>
                                            </p:txEl>
                                          </p:spTgt>
                                        </p:tgtEl>
                                        <p:attrNameLst>
                                          <p:attrName>fillcolor</p:attrName>
                                        </p:attrNameLst>
                                      </p:cBhvr>
                                      <p:tavLst>
                                        <p:tav tm="0">
                                          <p:val>
                                            <p:clrVal>
                                              <a:schemeClr val="accent2"/>
                                            </p:clrVal>
                                          </p:val>
                                        </p:tav>
                                        <p:tav tm="50000">
                                          <p:val>
                                            <p:clrVal>
                                              <a:schemeClr val="hlink"/>
                                            </p:clrVal>
                                          </p:val>
                                        </p:tav>
                                      </p:tavLst>
                                    </p:anim>
                                    <p:set>
                                      <p:cBhvr>
                                        <p:cTn id="16" dur="80"/>
                                        <p:tgtEl>
                                          <p:spTgt spid="7171">
                                            <p:txEl>
                                              <p:pRg st="6" end="6"/>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7171">
                                            <p:txEl>
                                              <p:pRg st="7" end="7"/>
                                            </p:txEl>
                                          </p:spTgt>
                                        </p:tgtEl>
                                        <p:attrNameLst>
                                          <p:attrName>style.visibility</p:attrName>
                                        </p:attrNameLst>
                                      </p:cBhvr>
                                      <p:to>
                                        <p:strVal val="visible"/>
                                      </p:to>
                                    </p:set>
                                    <p:anim calcmode="discrete" valueType="clr">
                                      <p:cBhvr override="childStyle">
                                        <p:cTn id="21" dur="80"/>
                                        <p:tgtEl>
                                          <p:spTgt spid="7171">
                                            <p:txEl>
                                              <p:pRg st="7" end="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7171">
                                            <p:txEl>
                                              <p:pRg st="7" end="7"/>
                                            </p:txEl>
                                          </p:spTgt>
                                        </p:tgtEl>
                                        <p:attrNameLst>
                                          <p:attrName>fillcolor</p:attrName>
                                        </p:attrNameLst>
                                      </p:cBhvr>
                                      <p:tavLst>
                                        <p:tav tm="0">
                                          <p:val>
                                            <p:clrVal>
                                              <a:schemeClr val="accent2"/>
                                            </p:clrVal>
                                          </p:val>
                                        </p:tav>
                                        <p:tav tm="50000">
                                          <p:val>
                                            <p:clrVal>
                                              <a:schemeClr val="hlink"/>
                                            </p:clrVal>
                                          </p:val>
                                        </p:tav>
                                      </p:tavLst>
                                    </p:anim>
                                    <p:set>
                                      <p:cBhvr>
                                        <p:cTn id="23" dur="80"/>
                                        <p:tgtEl>
                                          <p:spTgt spid="7171">
                                            <p:txEl>
                                              <p:pRg st="7" end="7"/>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ctr" eaLnBrk="1" hangingPunct="1"/>
            <a:r>
              <a:rPr lang="en-US" dirty="0" smtClean="0">
                <a:solidFill>
                  <a:srgbClr val="FF0000"/>
                </a:solidFill>
              </a:rPr>
              <a:t>Unit I</a:t>
            </a:r>
          </a:p>
        </p:txBody>
      </p:sp>
      <p:sp>
        <p:nvSpPr>
          <p:cNvPr id="4" name="Slide Number Placeholder 3"/>
          <p:cNvSpPr>
            <a:spLocks noGrp="1"/>
          </p:cNvSpPr>
          <p:nvPr>
            <p:ph type="sldNum" sz="quarter" idx="12"/>
          </p:nvPr>
        </p:nvSpPr>
        <p:spPr/>
        <p:txBody>
          <a:bodyPr/>
          <a:lstStyle/>
          <a:p>
            <a:fld id="{1EC2A7EB-F137-4D11-8674-AAE6985FB2EB}" type="slidenum">
              <a:rPr lang="en-US" smtClean="0"/>
              <a:pPr/>
              <a:t>49</a:t>
            </a:fld>
            <a:endParaRPr lang="en-US"/>
          </a:p>
        </p:txBody>
      </p:sp>
      <p:sp>
        <p:nvSpPr>
          <p:cNvPr id="7171" name="Rectangle 3"/>
          <p:cNvSpPr>
            <a:spLocks noGrp="1" noChangeArrowheads="1"/>
          </p:cNvSpPr>
          <p:nvPr>
            <p:ph sz="quarter" idx="1"/>
          </p:nvPr>
        </p:nvSpPr>
        <p:spPr>
          <a:xfrm>
            <a:off x="457200" y="1600200"/>
            <a:ext cx="8229600" cy="5257800"/>
          </a:xfrm>
        </p:spPr>
        <p:txBody>
          <a:bodyPr>
            <a:normAutofit fontScale="70000" lnSpcReduction="20000"/>
          </a:bodyPr>
          <a:lstStyle/>
          <a:p>
            <a:pPr>
              <a:buNone/>
            </a:pPr>
            <a:r>
              <a:rPr lang="en-US" sz="4400" b="1" u="sng" dirty="0" smtClean="0"/>
              <a:t>Question</a:t>
            </a:r>
            <a:r>
              <a:rPr lang="en-US" sz="4400" dirty="0" smtClean="0"/>
              <a:t> From a pack of 52 playing cards, three cards are drawn at random. Find the probability of drawing a king, a queen and a jack.</a:t>
            </a:r>
          </a:p>
          <a:p>
            <a:pPr>
              <a:buNone/>
            </a:pPr>
            <a:r>
              <a:rPr lang="en-US" sz="4400" b="1" u="sng" dirty="0" smtClean="0"/>
              <a:t>Solution</a:t>
            </a:r>
            <a:r>
              <a:rPr lang="en-US" sz="4400" dirty="0" smtClean="0"/>
              <a:t> Here</a:t>
            </a:r>
          </a:p>
          <a:p>
            <a:pPr>
              <a:buNone/>
            </a:pPr>
            <a:r>
              <a:rPr lang="en-US" sz="4400" dirty="0" smtClean="0"/>
              <a:t> n(S) = </a:t>
            </a:r>
            <a:r>
              <a:rPr lang="en-US" sz="4400" baseline="30000" dirty="0" smtClean="0"/>
              <a:t>52</a:t>
            </a:r>
            <a:r>
              <a:rPr lang="en-US" sz="4400" dirty="0" smtClean="0"/>
              <a:t>C</a:t>
            </a:r>
            <a:r>
              <a:rPr lang="en-US" sz="4400" baseline="-25000" dirty="0" smtClean="0"/>
              <a:t>3</a:t>
            </a:r>
            <a:r>
              <a:rPr lang="en-US" sz="4400" dirty="0" smtClean="0"/>
              <a:t> = 52!/(3! x 49!) </a:t>
            </a:r>
            <a:r>
              <a:rPr lang="fi-FI" sz="4400" dirty="0" smtClean="0"/>
              <a:t>= (52x51x50) / (3x2x1)</a:t>
            </a:r>
            <a:endParaRPr lang="en-US" sz="4400" dirty="0" smtClean="0"/>
          </a:p>
          <a:p>
            <a:pPr>
              <a:buNone/>
            </a:pPr>
            <a:r>
              <a:rPr lang="fi-FI" sz="4400" dirty="0" smtClean="0"/>
              <a:t>			= 52x17x25</a:t>
            </a:r>
            <a:endParaRPr lang="en-US" sz="4400" dirty="0" smtClean="0"/>
          </a:p>
          <a:p>
            <a:pPr>
              <a:buNone/>
            </a:pPr>
            <a:r>
              <a:rPr lang="fi-FI" sz="4400" dirty="0" smtClean="0"/>
              <a:t>n(E) = </a:t>
            </a:r>
            <a:r>
              <a:rPr lang="fi-FI" sz="4400" baseline="30000" dirty="0" smtClean="0"/>
              <a:t>4</a:t>
            </a:r>
            <a:r>
              <a:rPr lang="fi-FI" sz="4400" dirty="0" smtClean="0"/>
              <a:t>C</a:t>
            </a:r>
            <a:r>
              <a:rPr lang="fi-FI" sz="4400" baseline="-25000" dirty="0" smtClean="0"/>
              <a:t>1</a:t>
            </a:r>
            <a:r>
              <a:rPr lang="fi-FI" sz="4400" dirty="0" smtClean="0"/>
              <a:t>. </a:t>
            </a:r>
            <a:r>
              <a:rPr lang="fi-FI" sz="4400" baseline="30000" dirty="0" smtClean="0"/>
              <a:t>4</a:t>
            </a:r>
            <a:r>
              <a:rPr lang="fi-FI" sz="4400" dirty="0" smtClean="0"/>
              <a:t>C</a:t>
            </a:r>
            <a:r>
              <a:rPr lang="fi-FI" sz="4400" baseline="-25000" dirty="0" smtClean="0"/>
              <a:t>1</a:t>
            </a:r>
            <a:r>
              <a:rPr lang="fi-FI" sz="4400" dirty="0" smtClean="0"/>
              <a:t>. </a:t>
            </a:r>
            <a:r>
              <a:rPr lang="fi-FI" sz="4400" baseline="30000" dirty="0" smtClean="0"/>
              <a:t>4</a:t>
            </a:r>
            <a:r>
              <a:rPr lang="fi-FI" sz="4400" dirty="0" smtClean="0"/>
              <a:t>C</a:t>
            </a:r>
            <a:r>
              <a:rPr lang="fi-FI" sz="4400" baseline="-25000" dirty="0" smtClean="0"/>
              <a:t>1</a:t>
            </a:r>
            <a:endParaRPr lang="en-US" sz="4400" dirty="0" smtClean="0"/>
          </a:p>
          <a:p>
            <a:pPr>
              <a:buNone/>
            </a:pPr>
            <a:r>
              <a:rPr lang="fi-FI" sz="4400" dirty="0" smtClean="0"/>
              <a:t>	     = 4! / (1! x 3!) x 4! / (1! x 3!) = 4! / (1! x 3!)</a:t>
            </a:r>
            <a:endParaRPr lang="en-US" sz="4400" dirty="0" smtClean="0"/>
          </a:p>
          <a:p>
            <a:pPr>
              <a:buNone/>
            </a:pPr>
            <a:endParaRPr lang="en-US" sz="3200" dirty="0" smtClean="0"/>
          </a:p>
          <a:p>
            <a:pPr>
              <a:buNone/>
            </a:pPr>
            <a:endParaRPr lang="en-US" sz="3200" dirty="0" smtClean="0"/>
          </a:p>
          <a:p>
            <a:pPr>
              <a:buNone/>
            </a:pPr>
            <a:endParaRPr lang="en-US" sz="3200" dirty="0" smtClean="0"/>
          </a:p>
          <a:p>
            <a:pPr>
              <a:buNone/>
            </a:pPr>
            <a:r>
              <a:rPr lang="en-US" sz="3200" dirty="0" smtClean="0"/>
              <a:t> </a:t>
            </a:r>
          </a:p>
          <a:p>
            <a:pPr>
              <a:buNone/>
            </a:pPr>
            <a:r>
              <a:rPr lang="en-US" sz="3200" dirty="0" smtClean="0"/>
              <a:t> </a:t>
            </a:r>
          </a:p>
          <a:p>
            <a:pPr>
              <a:buNone/>
            </a:pPr>
            <a:endParaRPr lang="en-US" sz="32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7170"/>
                                        </p:tgtEl>
                                        <p:attrNameLst>
                                          <p:attrName>style.visibility</p:attrName>
                                        </p:attrNameLst>
                                      </p:cBhvr>
                                      <p:to>
                                        <p:strVal val="visible"/>
                                      </p:to>
                                    </p:set>
                                    <p:anim calcmode="discrete" valueType="clr">
                                      <p:cBhvr override="childStyle">
                                        <p:cTn id="7" dur="80"/>
                                        <p:tgtEl>
                                          <p:spTgt spid="717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7170"/>
                                        </p:tgtEl>
                                        <p:attrNameLst>
                                          <p:attrName>fillcolor</p:attrName>
                                        </p:attrNameLst>
                                      </p:cBhvr>
                                      <p:tavLst>
                                        <p:tav tm="0">
                                          <p:val>
                                            <p:clrVal>
                                              <a:schemeClr val="accent2"/>
                                            </p:clrVal>
                                          </p:val>
                                        </p:tav>
                                        <p:tav tm="50000">
                                          <p:val>
                                            <p:clrVal>
                                              <a:schemeClr val="hlink"/>
                                            </p:clrVal>
                                          </p:val>
                                        </p:tav>
                                      </p:tavLst>
                                    </p:anim>
                                    <p:set>
                                      <p:cBhvr>
                                        <p:cTn id="9" dur="80"/>
                                        <p:tgtEl>
                                          <p:spTgt spid="7170"/>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7171">
                                            <p:txEl>
                                              <p:pRg st="9" end="9"/>
                                            </p:txEl>
                                          </p:spTgt>
                                        </p:tgtEl>
                                        <p:attrNameLst>
                                          <p:attrName>style.visibility</p:attrName>
                                        </p:attrNameLst>
                                      </p:cBhvr>
                                      <p:to>
                                        <p:strVal val="visible"/>
                                      </p:to>
                                    </p:set>
                                    <p:anim calcmode="discrete" valueType="clr">
                                      <p:cBhvr override="childStyle">
                                        <p:cTn id="14" dur="80"/>
                                        <p:tgtEl>
                                          <p:spTgt spid="7171">
                                            <p:txEl>
                                              <p:pRg st="9" end="9"/>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7171">
                                            <p:txEl>
                                              <p:pRg st="9" end="9"/>
                                            </p:txEl>
                                          </p:spTgt>
                                        </p:tgtEl>
                                        <p:attrNameLst>
                                          <p:attrName>fillcolor</p:attrName>
                                        </p:attrNameLst>
                                      </p:cBhvr>
                                      <p:tavLst>
                                        <p:tav tm="0">
                                          <p:val>
                                            <p:clrVal>
                                              <a:schemeClr val="accent2"/>
                                            </p:clrVal>
                                          </p:val>
                                        </p:tav>
                                        <p:tav tm="50000">
                                          <p:val>
                                            <p:clrVal>
                                              <a:schemeClr val="hlink"/>
                                            </p:clrVal>
                                          </p:val>
                                        </p:tav>
                                      </p:tavLst>
                                    </p:anim>
                                    <p:set>
                                      <p:cBhvr>
                                        <p:cTn id="16" dur="80"/>
                                        <p:tgtEl>
                                          <p:spTgt spid="7171">
                                            <p:txEl>
                                              <p:pRg st="9" end="9"/>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7171">
                                            <p:txEl>
                                              <p:pRg st="10" end="10"/>
                                            </p:txEl>
                                          </p:spTgt>
                                        </p:tgtEl>
                                        <p:attrNameLst>
                                          <p:attrName>style.visibility</p:attrName>
                                        </p:attrNameLst>
                                      </p:cBhvr>
                                      <p:to>
                                        <p:strVal val="visible"/>
                                      </p:to>
                                    </p:set>
                                    <p:anim calcmode="discrete" valueType="clr">
                                      <p:cBhvr override="childStyle">
                                        <p:cTn id="21" dur="80"/>
                                        <p:tgtEl>
                                          <p:spTgt spid="7171">
                                            <p:txEl>
                                              <p:pRg st="10" end="1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7171">
                                            <p:txEl>
                                              <p:pRg st="10" end="10"/>
                                            </p:txEl>
                                          </p:spTgt>
                                        </p:tgtEl>
                                        <p:attrNameLst>
                                          <p:attrName>fillcolor</p:attrName>
                                        </p:attrNameLst>
                                      </p:cBhvr>
                                      <p:tavLst>
                                        <p:tav tm="0">
                                          <p:val>
                                            <p:clrVal>
                                              <a:schemeClr val="accent2"/>
                                            </p:clrVal>
                                          </p:val>
                                        </p:tav>
                                        <p:tav tm="50000">
                                          <p:val>
                                            <p:clrVal>
                                              <a:schemeClr val="hlink"/>
                                            </p:clrVal>
                                          </p:val>
                                        </p:tav>
                                      </p:tavLst>
                                    </p:anim>
                                    <p:set>
                                      <p:cBhvr>
                                        <p:cTn id="23" dur="80"/>
                                        <p:tgtEl>
                                          <p:spTgt spid="7171">
                                            <p:txEl>
                                              <p:pRg st="10" end="1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14400" y="381000"/>
            <a:ext cx="7772400" cy="1143000"/>
          </a:xfrm>
        </p:spPr>
        <p:txBody>
          <a:bodyPr>
            <a:normAutofit fontScale="90000"/>
          </a:bodyPr>
          <a:lstStyle/>
          <a:p>
            <a:pPr algn="ctr"/>
            <a:r>
              <a:rPr lang="en-US" sz="4400" b="1" dirty="0" smtClean="0">
                <a:solidFill>
                  <a:srgbClr val="7030A0"/>
                </a:solidFill>
              </a:rPr>
              <a:t>Objectives</a:t>
            </a:r>
            <a:r>
              <a:rPr lang="en-US" dirty="0" smtClean="0"/>
              <a:t/>
            </a:r>
            <a:br>
              <a:rPr lang="en-US" dirty="0" smtClean="0"/>
            </a:br>
            <a:endParaRPr lang="en-US" dirty="0"/>
          </a:p>
        </p:txBody>
      </p:sp>
      <p:sp>
        <p:nvSpPr>
          <p:cNvPr id="5" name="Slide Number Placeholder 4"/>
          <p:cNvSpPr>
            <a:spLocks noGrp="1"/>
          </p:cNvSpPr>
          <p:nvPr>
            <p:ph type="sldNum" sz="quarter" idx="12"/>
          </p:nvPr>
        </p:nvSpPr>
        <p:spPr/>
        <p:txBody>
          <a:bodyPr/>
          <a:lstStyle/>
          <a:p>
            <a:fld id="{1F6DFB4E-BDCB-4A9F-AC88-619A8A75FF4D}" type="slidenum">
              <a:rPr lang="en-US" smtClean="0"/>
              <a:pPr/>
              <a:t>5</a:t>
            </a:fld>
            <a:endParaRPr lang="en-US" dirty="0"/>
          </a:p>
        </p:txBody>
      </p:sp>
      <p:sp>
        <p:nvSpPr>
          <p:cNvPr id="2" name="Content Placeholder 1"/>
          <p:cNvSpPr>
            <a:spLocks noGrp="1"/>
          </p:cNvSpPr>
          <p:nvPr>
            <p:ph sz="quarter" idx="1"/>
          </p:nvPr>
        </p:nvSpPr>
        <p:spPr>
          <a:xfrm>
            <a:off x="533400" y="1219200"/>
            <a:ext cx="8229600" cy="4525963"/>
          </a:xfrm>
        </p:spPr>
        <p:txBody>
          <a:bodyPr>
            <a:normAutofit/>
          </a:bodyPr>
          <a:lstStyle/>
          <a:p>
            <a:pPr lvl="0"/>
            <a:r>
              <a:rPr lang="en-US" sz="3600" dirty="0">
                <a:solidFill>
                  <a:srgbClr val="0070C0"/>
                </a:solidFill>
              </a:rPr>
              <a:t>To get the Knowledge about mathematical probability</a:t>
            </a:r>
            <a:r>
              <a:rPr lang="en-US" sz="3600" dirty="0" smtClean="0">
                <a:solidFill>
                  <a:srgbClr val="0070C0"/>
                </a:solidFill>
              </a:rPr>
              <a:t>.</a:t>
            </a:r>
          </a:p>
          <a:p>
            <a:pPr lvl="0">
              <a:buNone/>
            </a:pPr>
            <a:endParaRPr lang="en-US" sz="3600" dirty="0">
              <a:solidFill>
                <a:srgbClr val="0070C0"/>
              </a:solidFill>
            </a:endParaRPr>
          </a:p>
          <a:p>
            <a:pPr lvl="0"/>
            <a:r>
              <a:rPr lang="en-AU" sz="3600" dirty="0">
                <a:solidFill>
                  <a:srgbClr val="0070C0"/>
                </a:solidFill>
              </a:rPr>
              <a:t>To get familiar with various numerical techniques.</a:t>
            </a:r>
            <a:endParaRPr lang="en-US" sz="3600" dirty="0">
              <a:solidFill>
                <a:srgbClr val="0070C0"/>
              </a:solidFill>
            </a:endParaRPr>
          </a:p>
          <a:p>
            <a:pPr lvl="0">
              <a:buNone/>
            </a:pPr>
            <a:endParaRPr lang="en-US" sz="3600" dirty="0" smtClean="0">
              <a:solidFill>
                <a:srgbClr val="FF0000"/>
              </a:solidFill>
            </a:endParaRPr>
          </a:p>
          <a:p>
            <a:pPr>
              <a:buNone/>
            </a:pPr>
            <a:endParaRPr lang="en-US"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3"/>
                                        </p:tgtEl>
                                        <p:attrNameLst>
                                          <p:attrName>style.visibility</p:attrName>
                                        </p:attrNameLst>
                                      </p:cBhvr>
                                      <p:to>
                                        <p:strVal val="visible"/>
                                      </p:to>
                                    </p:set>
                                    <p:anim calcmode="discrete" valueType="clr">
                                      <p:cBhvr override="childStyle">
                                        <p:cTn id="7" dur="80"/>
                                        <p:tgtEl>
                                          <p:spTgt spid="3"/>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
                                        </p:tgtEl>
                                        <p:attrNameLst>
                                          <p:attrName>fillcolor</p:attrName>
                                        </p:attrNameLst>
                                      </p:cBhvr>
                                      <p:tavLst>
                                        <p:tav tm="0">
                                          <p:val>
                                            <p:clrVal>
                                              <a:schemeClr val="accent2"/>
                                            </p:clrVal>
                                          </p:val>
                                        </p:tav>
                                        <p:tav tm="50000">
                                          <p:val>
                                            <p:clrVal>
                                              <a:schemeClr val="hlink"/>
                                            </p:clrVal>
                                          </p:val>
                                        </p:tav>
                                      </p:tavLst>
                                    </p:anim>
                                    <p:set>
                                      <p:cBhvr>
                                        <p:cTn id="9" dur="80"/>
                                        <p:tgtEl>
                                          <p:spTgt spid="3"/>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2">
                                            <p:txEl>
                                              <p:pRg st="0" end="0"/>
                                            </p:txEl>
                                          </p:spTgt>
                                        </p:tgtEl>
                                        <p:attrNameLst>
                                          <p:attrName>style.visibility</p:attrName>
                                        </p:attrNameLst>
                                      </p:cBhvr>
                                      <p:to>
                                        <p:strVal val="visible"/>
                                      </p:to>
                                    </p:set>
                                    <p:anim calcmode="discrete" valueType="clr">
                                      <p:cBhvr override="childStyle">
                                        <p:cTn id="14" dur="80"/>
                                        <p:tgtEl>
                                          <p:spTgt spid="2">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2">
                                            <p:txEl>
                                              <p:pRg st="0" end="0"/>
                                            </p:txEl>
                                          </p:spTgt>
                                        </p:tgtEl>
                                        <p:attrNameLst>
                                          <p:attrName>fillcolor</p:attrName>
                                        </p:attrNameLst>
                                      </p:cBhvr>
                                      <p:tavLst>
                                        <p:tav tm="0">
                                          <p:val>
                                            <p:clrVal>
                                              <a:schemeClr val="accent2"/>
                                            </p:clrVal>
                                          </p:val>
                                        </p:tav>
                                        <p:tav tm="50000">
                                          <p:val>
                                            <p:clrVal>
                                              <a:schemeClr val="hlink"/>
                                            </p:clrVal>
                                          </p:val>
                                        </p:tav>
                                      </p:tavLst>
                                    </p:anim>
                                    <p:set>
                                      <p:cBhvr>
                                        <p:cTn id="16" dur="80"/>
                                        <p:tgtEl>
                                          <p:spTgt spid="2">
                                            <p:txEl>
                                              <p:pRg st="0" end="0"/>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2">
                                            <p:txEl>
                                              <p:pRg st="2" end="2"/>
                                            </p:txEl>
                                          </p:spTgt>
                                        </p:tgtEl>
                                        <p:attrNameLst>
                                          <p:attrName>style.visibility</p:attrName>
                                        </p:attrNameLst>
                                      </p:cBhvr>
                                      <p:to>
                                        <p:strVal val="visible"/>
                                      </p:to>
                                    </p:set>
                                    <p:anim calcmode="discrete" valueType="clr">
                                      <p:cBhvr override="childStyle">
                                        <p:cTn id="21" dur="80"/>
                                        <p:tgtEl>
                                          <p:spTgt spid="2">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2">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2">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ctr" eaLnBrk="1" hangingPunct="1"/>
            <a:r>
              <a:rPr lang="en-US" dirty="0" smtClean="0">
                <a:solidFill>
                  <a:srgbClr val="FF0000"/>
                </a:solidFill>
              </a:rPr>
              <a:t>Unit I</a:t>
            </a:r>
          </a:p>
        </p:txBody>
      </p:sp>
      <p:sp>
        <p:nvSpPr>
          <p:cNvPr id="4" name="Slide Number Placeholder 3"/>
          <p:cNvSpPr>
            <a:spLocks noGrp="1"/>
          </p:cNvSpPr>
          <p:nvPr>
            <p:ph type="sldNum" sz="quarter" idx="12"/>
          </p:nvPr>
        </p:nvSpPr>
        <p:spPr/>
        <p:txBody>
          <a:bodyPr/>
          <a:lstStyle/>
          <a:p>
            <a:fld id="{1EC2A7EB-F137-4D11-8674-AAE6985FB2EB}" type="slidenum">
              <a:rPr lang="en-US" smtClean="0"/>
              <a:pPr/>
              <a:t>50</a:t>
            </a:fld>
            <a:endParaRPr lang="en-US"/>
          </a:p>
        </p:txBody>
      </p:sp>
      <p:sp>
        <p:nvSpPr>
          <p:cNvPr id="7171" name="Rectangle 3"/>
          <p:cNvSpPr>
            <a:spLocks noGrp="1" noChangeArrowheads="1"/>
          </p:cNvSpPr>
          <p:nvPr>
            <p:ph sz="quarter" idx="1"/>
          </p:nvPr>
        </p:nvSpPr>
        <p:spPr>
          <a:xfrm>
            <a:off x="457200" y="1600200"/>
            <a:ext cx="8229600" cy="5257800"/>
          </a:xfrm>
        </p:spPr>
        <p:txBody>
          <a:bodyPr>
            <a:normAutofit fontScale="47500" lnSpcReduction="20000"/>
          </a:bodyPr>
          <a:lstStyle/>
          <a:p>
            <a:pPr>
              <a:buNone/>
            </a:pPr>
            <a:r>
              <a:rPr lang="fi-FI" sz="5100" dirty="0" smtClean="0"/>
              <a:t>n(E) = 4 x 4 x 4</a:t>
            </a:r>
            <a:endParaRPr lang="en-US" sz="5100" dirty="0" smtClean="0"/>
          </a:p>
          <a:p>
            <a:pPr lvl="0">
              <a:buNone/>
            </a:pPr>
            <a:r>
              <a:rPr lang="en-US" sz="5100" dirty="0" smtClean="0"/>
              <a:t>P(E)  = n(E) / n(S) = (4x4x4) / (52x17x25) = 16 / 5525</a:t>
            </a:r>
          </a:p>
          <a:p>
            <a:pPr lvl="0">
              <a:buNone/>
            </a:pPr>
            <a:endParaRPr lang="en-US" sz="5100" dirty="0" smtClean="0"/>
          </a:p>
          <a:p>
            <a:pPr>
              <a:buNone/>
            </a:pPr>
            <a:r>
              <a:rPr lang="en-US" sz="5100" b="1" u="sng" dirty="0" smtClean="0"/>
              <a:t>Question </a:t>
            </a:r>
            <a:r>
              <a:rPr lang="en-US" sz="5100" dirty="0" smtClean="0"/>
              <a:t> In a lottery of 50 tickets numbered from ‘1’ to ‘50’ two tickets are drawn simultaneously. Find the probability that:</a:t>
            </a:r>
          </a:p>
          <a:p>
            <a:pPr>
              <a:buNone/>
            </a:pPr>
            <a:r>
              <a:rPr lang="en-US" sz="5100" dirty="0" smtClean="0"/>
              <a:t>(</a:t>
            </a:r>
            <a:r>
              <a:rPr lang="en-US" sz="5100" dirty="0" err="1" smtClean="0"/>
              <a:t>i</a:t>
            </a:r>
            <a:r>
              <a:rPr lang="en-US" sz="5100" dirty="0" smtClean="0"/>
              <a:t>)                 Both the tickets drawn have prime number on them,</a:t>
            </a:r>
          </a:p>
          <a:p>
            <a:pPr>
              <a:buNone/>
            </a:pPr>
            <a:r>
              <a:rPr lang="en-US" sz="5100" dirty="0" smtClean="0"/>
              <a:t>(ii)               None of the tickets drawn have a prime number on it.</a:t>
            </a:r>
          </a:p>
          <a:p>
            <a:pPr>
              <a:buNone/>
            </a:pPr>
            <a:endParaRPr lang="en-US" sz="3200" dirty="0" smtClean="0"/>
          </a:p>
          <a:p>
            <a:pPr>
              <a:buNone/>
            </a:pPr>
            <a:endParaRPr lang="en-US" sz="3200" dirty="0" smtClean="0"/>
          </a:p>
          <a:p>
            <a:pPr>
              <a:buNone/>
            </a:pPr>
            <a:endParaRPr lang="en-US" sz="3200" dirty="0" smtClean="0"/>
          </a:p>
          <a:p>
            <a:pPr>
              <a:buNone/>
            </a:pPr>
            <a:endParaRPr lang="en-US" sz="3200" dirty="0" smtClean="0"/>
          </a:p>
          <a:p>
            <a:pPr>
              <a:buNone/>
            </a:pPr>
            <a:r>
              <a:rPr lang="en-US" sz="3200" dirty="0" smtClean="0"/>
              <a:t> </a:t>
            </a:r>
          </a:p>
          <a:p>
            <a:pPr>
              <a:buNone/>
            </a:pPr>
            <a:r>
              <a:rPr lang="en-US" sz="3200" dirty="0" smtClean="0"/>
              <a:t> </a:t>
            </a:r>
          </a:p>
          <a:p>
            <a:pPr>
              <a:buNone/>
            </a:pPr>
            <a:endParaRPr lang="en-US" sz="32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7170"/>
                                        </p:tgtEl>
                                        <p:attrNameLst>
                                          <p:attrName>style.visibility</p:attrName>
                                        </p:attrNameLst>
                                      </p:cBhvr>
                                      <p:to>
                                        <p:strVal val="visible"/>
                                      </p:to>
                                    </p:set>
                                    <p:anim calcmode="discrete" valueType="clr">
                                      <p:cBhvr override="childStyle">
                                        <p:cTn id="7" dur="80"/>
                                        <p:tgtEl>
                                          <p:spTgt spid="717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7170"/>
                                        </p:tgtEl>
                                        <p:attrNameLst>
                                          <p:attrName>fillcolor</p:attrName>
                                        </p:attrNameLst>
                                      </p:cBhvr>
                                      <p:tavLst>
                                        <p:tav tm="0">
                                          <p:val>
                                            <p:clrVal>
                                              <a:schemeClr val="accent2"/>
                                            </p:clrVal>
                                          </p:val>
                                        </p:tav>
                                        <p:tav tm="50000">
                                          <p:val>
                                            <p:clrVal>
                                              <a:schemeClr val="hlink"/>
                                            </p:clrVal>
                                          </p:val>
                                        </p:tav>
                                      </p:tavLst>
                                    </p:anim>
                                    <p:set>
                                      <p:cBhvr>
                                        <p:cTn id="9" dur="80"/>
                                        <p:tgtEl>
                                          <p:spTgt spid="7170"/>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7171">
                                            <p:txEl>
                                              <p:pRg st="10" end="10"/>
                                            </p:txEl>
                                          </p:spTgt>
                                        </p:tgtEl>
                                        <p:attrNameLst>
                                          <p:attrName>style.visibility</p:attrName>
                                        </p:attrNameLst>
                                      </p:cBhvr>
                                      <p:to>
                                        <p:strVal val="visible"/>
                                      </p:to>
                                    </p:set>
                                    <p:anim calcmode="discrete" valueType="clr">
                                      <p:cBhvr override="childStyle">
                                        <p:cTn id="14" dur="80"/>
                                        <p:tgtEl>
                                          <p:spTgt spid="7171">
                                            <p:txEl>
                                              <p:pRg st="10" end="1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7171">
                                            <p:txEl>
                                              <p:pRg st="10" end="10"/>
                                            </p:txEl>
                                          </p:spTgt>
                                        </p:tgtEl>
                                        <p:attrNameLst>
                                          <p:attrName>fillcolor</p:attrName>
                                        </p:attrNameLst>
                                      </p:cBhvr>
                                      <p:tavLst>
                                        <p:tav tm="0">
                                          <p:val>
                                            <p:clrVal>
                                              <a:schemeClr val="accent2"/>
                                            </p:clrVal>
                                          </p:val>
                                        </p:tav>
                                        <p:tav tm="50000">
                                          <p:val>
                                            <p:clrVal>
                                              <a:schemeClr val="hlink"/>
                                            </p:clrVal>
                                          </p:val>
                                        </p:tav>
                                      </p:tavLst>
                                    </p:anim>
                                    <p:set>
                                      <p:cBhvr>
                                        <p:cTn id="16" dur="80"/>
                                        <p:tgtEl>
                                          <p:spTgt spid="7171">
                                            <p:txEl>
                                              <p:pRg st="10" end="10"/>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7171">
                                            <p:txEl>
                                              <p:pRg st="11" end="11"/>
                                            </p:txEl>
                                          </p:spTgt>
                                        </p:tgtEl>
                                        <p:attrNameLst>
                                          <p:attrName>style.visibility</p:attrName>
                                        </p:attrNameLst>
                                      </p:cBhvr>
                                      <p:to>
                                        <p:strVal val="visible"/>
                                      </p:to>
                                    </p:set>
                                    <p:anim calcmode="discrete" valueType="clr">
                                      <p:cBhvr override="childStyle">
                                        <p:cTn id="21" dur="80"/>
                                        <p:tgtEl>
                                          <p:spTgt spid="7171">
                                            <p:txEl>
                                              <p:pRg st="11" end="1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7171">
                                            <p:txEl>
                                              <p:pRg st="11" end="11"/>
                                            </p:txEl>
                                          </p:spTgt>
                                        </p:tgtEl>
                                        <p:attrNameLst>
                                          <p:attrName>fillcolor</p:attrName>
                                        </p:attrNameLst>
                                      </p:cBhvr>
                                      <p:tavLst>
                                        <p:tav tm="0">
                                          <p:val>
                                            <p:clrVal>
                                              <a:schemeClr val="accent2"/>
                                            </p:clrVal>
                                          </p:val>
                                        </p:tav>
                                        <p:tav tm="50000">
                                          <p:val>
                                            <p:clrVal>
                                              <a:schemeClr val="hlink"/>
                                            </p:clrVal>
                                          </p:val>
                                        </p:tav>
                                      </p:tavLst>
                                    </p:anim>
                                    <p:set>
                                      <p:cBhvr>
                                        <p:cTn id="23" dur="80"/>
                                        <p:tgtEl>
                                          <p:spTgt spid="7171">
                                            <p:txEl>
                                              <p:pRg st="11" end="1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ctr" eaLnBrk="1" hangingPunct="1"/>
            <a:r>
              <a:rPr lang="en-US" dirty="0" smtClean="0">
                <a:solidFill>
                  <a:srgbClr val="FF0000"/>
                </a:solidFill>
              </a:rPr>
              <a:t>Unit I</a:t>
            </a:r>
          </a:p>
        </p:txBody>
      </p:sp>
      <p:sp>
        <p:nvSpPr>
          <p:cNvPr id="4" name="Slide Number Placeholder 3"/>
          <p:cNvSpPr>
            <a:spLocks noGrp="1"/>
          </p:cNvSpPr>
          <p:nvPr>
            <p:ph type="sldNum" sz="quarter" idx="12"/>
          </p:nvPr>
        </p:nvSpPr>
        <p:spPr/>
        <p:txBody>
          <a:bodyPr/>
          <a:lstStyle/>
          <a:p>
            <a:fld id="{1EC2A7EB-F137-4D11-8674-AAE6985FB2EB}" type="slidenum">
              <a:rPr lang="en-US" smtClean="0"/>
              <a:pPr/>
              <a:t>51</a:t>
            </a:fld>
            <a:endParaRPr lang="en-US"/>
          </a:p>
        </p:txBody>
      </p:sp>
      <p:sp>
        <p:nvSpPr>
          <p:cNvPr id="7171" name="Rectangle 3"/>
          <p:cNvSpPr>
            <a:spLocks noGrp="1" noChangeArrowheads="1"/>
          </p:cNvSpPr>
          <p:nvPr>
            <p:ph sz="quarter" idx="1"/>
          </p:nvPr>
        </p:nvSpPr>
        <p:spPr>
          <a:xfrm>
            <a:off x="457200" y="1600200"/>
            <a:ext cx="8229600" cy="5257800"/>
          </a:xfrm>
        </p:spPr>
        <p:txBody>
          <a:bodyPr>
            <a:normAutofit fontScale="85000" lnSpcReduction="20000"/>
          </a:bodyPr>
          <a:lstStyle/>
          <a:p>
            <a:pPr>
              <a:buNone/>
            </a:pPr>
            <a:r>
              <a:rPr lang="en-US" sz="2800" b="1" u="sng" dirty="0" smtClean="0"/>
              <a:t>Question</a:t>
            </a:r>
            <a:r>
              <a:rPr lang="en-US" sz="2800" dirty="0" smtClean="0"/>
              <a:t> The probability that a contractor will get a contract is ‘2/3’ and the probability that he will get on other contract is 5/9 . If the probability of getting at least one contract is 4/5, what is the probability that he will get both the contracts ?</a:t>
            </a:r>
          </a:p>
          <a:p>
            <a:pPr>
              <a:buNone/>
            </a:pPr>
            <a:endParaRPr lang="en-US" sz="2800" dirty="0" smtClean="0"/>
          </a:p>
          <a:p>
            <a:pPr>
              <a:buNone/>
            </a:pPr>
            <a:r>
              <a:rPr lang="en-US" sz="3200" b="1" u="sng" dirty="0" smtClean="0"/>
              <a:t>Question</a:t>
            </a:r>
            <a:r>
              <a:rPr lang="en-US" sz="3200" dirty="0" smtClean="0"/>
              <a:t> If ‘12’ persons are seated at a round table, what is the probability that two particulars persons sit together?</a:t>
            </a:r>
          </a:p>
          <a:p>
            <a:pPr>
              <a:buNone/>
            </a:pPr>
            <a:endParaRPr lang="en-US" sz="3200" dirty="0" smtClean="0"/>
          </a:p>
          <a:p>
            <a:pPr>
              <a:buNone/>
            </a:pPr>
            <a:endParaRPr lang="en-US" sz="3200" dirty="0" smtClean="0"/>
          </a:p>
          <a:p>
            <a:pPr>
              <a:buNone/>
            </a:pPr>
            <a:endParaRPr lang="en-US" sz="3200" dirty="0" smtClean="0"/>
          </a:p>
          <a:p>
            <a:pPr>
              <a:buNone/>
            </a:pPr>
            <a:endParaRPr lang="en-US" sz="3200" dirty="0" smtClean="0"/>
          </a:p>
          <a:p>
            <a:pPr>
              <a:buNone/>
            </a:pPr>
            <a:r>
              <a:rPr lang="en-US" sz="3200" dirty="0" smtClean="0"/>
              <a:t> </a:t>
            </a:r>
          </a:p>
          <a:p>
            <a:pPr>
              <a:buNone/>
            </a:pPr>
            <a:r>
              <a:rPr lang="en-US" sz="3200" dirty="0" smtClean="0"/>
              <a:t> </a:t>
            </a:r>
          </a:p>
          <a:p>
            <a:pPr>
              <a:buNone/>
            </a:pPr>
            <a:endParaRPr lang="en-US" sz="32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7170"/>
                                        </p:tgtEl>
                                        <p:attrNameLst>
                                          <p:attrName>style.visibility</p:attrName>
                                        </p:attrNameLst>
                                      </p:cBhvr>
                                      <p:to>
                                        <p:strVal val="visible"/>
                                      </p:to>
                                    </p:set>
                                    <p:anim calcmode="discrete" valueType="clr">
                                      <p:cBhvr override="childStyle">
                                        <p:cTn id="7" dur="80"/>
                                        <p:tgtEl>
                                          <p:spTgt spid="717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7170"/>
                                        </p:tgtEl>
                                        <p:attrNameLst>
                                          <p:attrName>fillcolor</p:attrName>
                                        </p:attrNameLst>
                                      </p:cBhvr>
                                      <p:tavLst>
                                        <p:tav tm="0">
                                          <p:val>
                                            <p:clrVal>
                                              <a:schemeClr val="accent2"/>
                                            </p:clrVal>
                                          </p:val>
                                        </p:tav>
                                        <p:tav tm="50000">
                                          <p:val>
                                            <p:clrVal>
                                              <a:schemeClr val="hlink"/>
                                            </p:clrVal>
                                          </p:val>
                                        </p:tav>
                                      </p:tavLst>
                                    </p:anim>
                                    <p:set>
                                      <p:cBhvr>
                                        <p:cTn id="9" dur="80"/>
                                        <p:tgtEl>
                                          <p:spTgt spid="7170"/>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7171">
                                            <p:txEl>
                                              <p:pRg st="7" end="7"/>
                                            </p:txEl>
                                          </p:spTgt>
                                        </p:tgtEl>
                                        <p:attrNameLst>
                                          <p:attrName>style.visibility</p:attrName>
                                        </p:attrNameLst>
                                      </p:cBhvr>
                                      <p:to>
                                        <p:strVal val="visible"/>
                                      </p:to>
                                    </p:set>
                                    <p:anim calcmode="discrete" valueType="clr">
                                      <p:cBhvr override="childStyle">
                                        <p:cTn id="14" dur="80"/>
                                        <p:tgtEl>
                                          <p:spTgt spid="7171">
                                            <p:txEl>
                                              <p:pRg st="7" end="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7171">
                                            <p:txEl>
                                              <p:pRg st="7" end="7"/>
                                            </p:txEl>
                                          </p:spTgt>
                                        </p:tgtEl>
                                        <p:attrNameLst>
                                          <p:attrName>fillcolor</p:attrName>
                                        </p:attrNameLst>
                                      </p:cBhvr>
                                      <p:tavLst>
                                        <p:tav tm="0">
                                          <p:val>
                                            <p:clrVal>
                                              <a:schemeClr val="accent2"/>
                                            </p:clrVal>
                                          </p:val>
                                        </p:tav>
                                        <p:tav tm="50000">
                                          <p:val>
                                            <p:clrVal>
                                              <a:schemeClr val="hlink"/>
                                            </p:clrVal>
                                          </p:val>
                                        </p:tav>
                                      </p:tavLst>
                                    </p:anim>
                                    <p:set>
                                      <p:cBhvr>
                                        <p:cTn id="16" dur="80"/>
                                        <p:tgtEl>
                                          <p:spTgt spid="7171">
                                            <p:txEl>
                                              <p:pRg st="7" end="7"/>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7171">
                                            <p:txEl>
                                              <p:pRg st="8" end="8"/>
                                            </p:txEl>
                                          </p:spTgt>
                                        </p:tgtEl>
                                        <p:attrNameLst>
                                          <p:attrName>style.visibility</p:attrName>
                                        </p:attrNameLst>
                                      </p:cBhvr>
                                      <p:to>
                                        <p:strVal val="visible"/>
                                      </p:to>
                                    </p:set>
                                    <p:anim calcmode="discrete" valueType="clr">
                                      <p:cBhvr override="childStyle">
                                        <p:cTn id="21" dur="80"/>
                                        <p:tgtEl>
                                          <p:spTgt spid="7171">
                                            <p:txEl>
                                              <p:pRg st="8" end="8"/>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7171">
                                            <p:txEl>
                                              <p:pRg st="8" end="8"/>
                                            </p:txEl>
                                          </p:spTgt>
                                        </p:tgtEl>
                                        <p:attrNameLst>
                                          <p:attrName>fillcolor</p:attrName>
                                        </p:attrNameLst>
                                      </p:cBhvr>
                                      <p:tavLst>
                                        <p:tav tm="0">
                                          <p:val>
                                            <p:clrVal>
                                              <a:schemeClr val="accent2"/>
                                            </p:clrVal>
                                          </p:val>
                                        </p:tav>
                                        <p:tav tm="50000">
                                          <p:val>
                                            <p:clrVal>
                                              <a:schemeClr val="hlink"/>
                                            </p:clrVal>
                                          </p:val>
                                        </p:tav>
                                      </p:tavLst>
                                    </p:anim>
                                    <p:set>
                                      <p:cBhvr>
                                        <p:cTn id="23" dur="80"/>
                                        <p:tgtEl>
                                          <p:spTgt spid="7171">
                                            <p:txEl>
                                              <p:pRg st="8" end="8"/>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ctr" eaLnBrk="1" hangingPunct="1"/>
            <a:r>
              <a:rPr lang="en-US" dirty="0" smtClean="0">
                <a:solidFill>
                  <a:srgbClr val="FF0000"/>
                </a:solidFill>
              </a:rPr>
              <a:t>Unit I</a:t>
            </a:r>
          </a:p>
        </p:txBody>
      </p:sp>
      <p:sp>
        <p:nvSpPr>
          <p:cNvPr id="4" name="Slide Number Placeholder 3"/>
          <p:cNvSpPr>
            <a:spLocks noGrp="1"/>
          </p:cNvSpPr>
          <p:nvPr>
            <p:ph type="sldNum" sz="quarter" idx="12"/>
          </p:nvPr>
        </p:nvSpPr>
        <p:spPr/>
        <p:txBody>
          <a:bodyPr/>
          <a:lstStyle/>
          <a:p>
            <a:fld id="{1EC2A7EB-F137-4D11-8674-AAE6985FB2EB}" type="slidenum">
              <a:rPr lang="en-US" smtClean="0"/>
              <a:pPr/>
              <a:t>52</a:t>
            </a:fld>
            <a:endParaRPr lang="en-US"/>
          </a:p>
        </p:txBody>
      </p:sp>
      <p:sp>
        <p:nvSpPr>
          <p:cNvPr id="7171" name="Rectangle 3"/>
          <p:cNvSpPr>
            <a:spLocks noGrp="1" noChangeArrowheads="1"/>
          </p:cNvSpPr>
          <p:nvPr>
            <p:ph sz="quarter" idx="1"/>
          </p:nvPr>
        </p:nvSpPr>
        <p:spPr>
          <a:xfrm>
            <a:off x="457200" y="1600200"/>
            <a:ext cx="8229600" cy="5257800"/>
          </a:xfrm>
        </p:spPr>
        <p:txBody>
          <a:bodyPr>
            <a:normAutofit fontScale="77500" lnSpcReduction="20000"/>
          </a:bodyPr>
          <a:lstStyle/>
          <a:p>
            <a:pPr>
              <a:buNone/>
            </a:pPr>
            <a:r>
              <a:rPr lang="en-US" sz="3800" b="1" u="sng" dirty="0" smtClean="0"/>
              <a:t>Question</a:t>
            </a:r>
            <a:r>
              <a:rPr lang="en-US" sz="3800" dirty="0" smtClean="0"/>
              <a:t> 6 boys and 6 girls sit in a row randomly, find the probability that all the ‘6’ girls sit together.</a:t>
            </a:r>
          </a:p>
          <a:p>
            <a:pPr>
              <a:buNone/>
            </a:pPr>
            <a:endParaRPr lang="en-US" sz="3800" dirty="0" smtClean="0"/>
          </a:p>
          <a:p>
            <a:pPr>
              <a:buNone/>
            </a:pPr>
            <a:r>
              <a:rPr lang="en-US" sz="3800" b="1" u="sng" dirty="0" smtClean="0"/>
              <a:t>Question</a:t>
            </a:r>
            <a:r>
              <a:rPr lang="en-US" sz="3800" dirty="0" smtClean="0"/>
              <a:t> A bag contains 30 tickets, numbered from ‘1’ to ‘30’. Five tickets are drawn at random and arranged in ascending order. Find the probability that the third number is 20.</a:t>
            </a:r>
          </a:p>
          <a:p>
            <a:pPr>
              <a:buNone/>
            </a:pPr>
            <a:endParaRPr lang="en-US" sz="3200" dirty="0" smtClean="0"/>
          </a:p>
          <a:p>
            <a:pPr>
              <a:buNone/>
            </a:pPr>
            <a:endParaRPr lang="en-US" sz="3200" dirty="0" smtClean="0"/>
          </a:p>
          <a:p>
            <a:pPr>
              <a:buNone/>
            </a:pPr>
            <a:endParaRPr lang="en-US" sz="3200" dirty="0" smtClean="0"/>
          </a:p>
          <a:p>
            <a:pPr>
              <a:buNone/>
            </a:pPr>
            <a:endParaRPr lang="en-US" sz="3200" dirty="0" smtClean="0"/>
          </a:p>
          <a:p>
            <a:pPr>
              <a:buNone/>
            </a:pPr>
            <a:r>
              <a:rPr lang="en-US" sz="3200" dirty="0" smtClean="0"/>
              <a:t> </a:t>
            </a:r>
          </a:p>
          <a:p>
            <a:pPr>
              <a:buNone/>
            </a:pPr>
            <a:r>
              <a:rPr lang="en-US" sz="3200" dirty="0" smtClean="0"/>
              <a:t> </a:t>
            </a:r>
          </a:p>
          <a:p>
            <a:pPr>
              <a:buNone/>
            </a:pPr>
            <a:endParaRPr lang="en-US" sz="32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7170"/>
                                        </p:tgtEl>
                                        <p:attrNameLst>
                                          <p:attrName>style.visibility</p:attrName>
                                        </p:attrNameLst>
                                      </p:cBhvr>
                                      <p:to>
                                        <p:strVal val="visible"/>
                                      </p:to>
                                    </p:set>
                                    <p:anim calcmode="discrete" valueType="clr">
                                      <p:cBhvr override="childStyle">
                                        <p:cTn id="7" dur="80"/>
                                        <p:tgtEl>
                                          <p:spTgt spid="717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7170"/>
                                        </p:tgtEl>
                                        <p:attrNameLst>
                                          <p:attrName>fillcolor</p:attrName>
                                        </p:attrNameLst>
                                      </p:cBhvr>
                                      <p:tavLst>
                                        <p:tav tm="0">
                                          <p:val>
                                            <p:clrVal>
                                              <a:schemeClr val="accent2"/>
                                            </p:clrVal>
                                          </p:val>
                                        </p:tav>
                                        <p:tav tm="50000">
                                          <p:val>
                                            <p:clrVal>
                                              <a:schemeClr val="hlink"/>
                                            </p:clrVal>
                                          </p:val>
                                        </p:tav>
                                      </p:tavLst>
                                    </p:anim>
                                    <p:set>
                                      <p:cBhvr>
                                        <p:cTn id="9" dur="80"/>
                                        <p:tgtEl>
                                          <p:spTgt spid="7170"/>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7171">
                                            <p:txEl>
                                              <p:pRg st="7" end="7"/>
                                            </p:txEl>
                                          </p:spTgt>
                                        </p:tgtEl>
                                        <p:attrNameLst>
                                          <p:attrName>style.visibility</p:attrName>
                                        </p:attrNameLst>
                                      </p:cBhvr>
                                      <p:to>
                                        <p:strVal val="visible"/>
                                      </p:to>
                                    </p:set>
                                    <p:anim calcmode="discrete" valueType="clr">
                                      <p:cBhvr override="childStyle">
                                        <p:cTn id="14" dur="80"/>
                                        <p:tgtEl>
                                          <p:spTgt spid="7171">
                                            <p:txEl>
                                              <p:pRg st="7" end="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7171">
                                            <p:txEl>
                                              <p:pRg st="7" end="7"/>
                                            </p:txEl>
                                          </p:spTgt>
                                        </p:tgtEl>
                                        <p:attrNameLst>
                                          <p:attrName>fillcolor</p:attrName>
                                        </p:attrNameLst>
                                      </p:cBhvr>
                                      <p:tavLst>
                                        <p:tav tm="0">
                                          <p:val>
                                            <p:clrVal>
                                              <a:schemeClr val="accent2"/>
                                            </p:clrVal>
                                          </p:val>
                                        </p:tav>
                                        <p:tav tm="50000">
                                          <p:val>
                                            <p:clrVal>
                                              <a:schemeClr val="hlink"/>
                                            </p:clrVal>
                                          </p:val>
                                        </p:tav>
                                      </p:tavLst>
                                    </p:anim>
                                    <p:set>
                                      <p:cBhvr>
                                        <p:cTn id="16" dur="80"/>
                                        <p:tgtEl>
                                          <p:spTgt spid="7171">
                                            <p:txEl>
                                              <p:pRg st="7" end="7"/>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7171">
                                            <p:txEl>
                                              <p:pRg st="8" end="8"/>
                                            </p:txEl>
                                          </p:spTgt>
                                        </p:tgtEl>
                                        <p:attrNameLst>
                                          <p:attrName>style.visibility</p:attrName>
                                        </p:attrNameLst>
                                      </p:cBhvr>
                                      <p:to>
                                        <p:strVal val="visible"/>
                                      </p:to>
                                    </p:set>
                                    <p:anim calcmode="discrete" valueType="clr">
                                      <p:cBhvr override="childStyle">
                                        <p:cTn id="21" dur="80"/>
                                        <p:tgtEl>
                                          <p:spTgt spid="7171">
                                            <p:txEl>
                                              <p:pRg st="8" end="8"/>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7171">
                                            <p:txEl>
                                              <p:pRg st="8" end="8"/>
                                            </p:txEl>
                                          </p:spTgt>
                                        </p:tgtEl>
                                        <p:attrNameLst>
                                          <p:attrName>fillcolor</p:attrName>
                                        </p:attrNameLst>
                                      </p:cBhvr>
                                      <p:tavLst>
                                        <p:tav tm="0">
                                          <p:val>
                                            <p:clrVal>
                                              <a:schemeClr val="accent2"/>
                                            </p:clrVal>
                                          </p:val>
                                        </p:tav>
                                        <p:tav tm="50000">
                                          <p:val>
                                            <p:clrVal>
                                              <a:schemeClr val="hlink"/>
                                            </p:clrVal>
                                          </p:val>
                                        </p:tav>
                                      </p:tavLst>
                                    </p:anim>
                                    <p:set>
                                      <p:cBhvr>
                                        <p:cTn id="23" dur="80"/>
                                        <p:tgtEl>
                                          <p:spTgt spid="7171">
                                            <p:txEl>
                                              <p:pRg st="8" end="8"/>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2"/>
          </p:nvPr>
        </p:nvSpPr>
        <p:spPr>
          <a:xfrm>
            <a:off x="4648200" y="1219200"/>
            <a:ext cx="4495800" cy="2895600"/>
          </a:xfrm>
        </p:spPr>
        <p:txBody>
          <a:bodyPr>
            <a:noAutofit/>
          </a:bodyPr>
          <a:lstStyle/>
          <a:p>
            <a:pPr>
              <a:buNone/>
            </a:pPr>
            <a:r>
              <a:rPr lang="en-GB" sz="2800" b="1" dirty="0" smtClean="0">
                <a:solidFill>
                  <a:srgbClr val="0070C0"/>
                </a:solidFill>
              </a:rPr>
              <a:t>Probability  </a:t>
            </a:r>
          </a:p>
          <a:p>
            <a:pPr>
              <a:buNone/>
            </a:pPr>
            <a:r>
              <a:rPr lang="en-US" sz="2800" b="1" dirty="0" smtClean="0">
                <a:solidFill>
                  <a:srgbClr val="0070C0"/>
                </a:solidFill>
              </a:rPr>
              <a:t>Conditional Probability</a:t>
            </a:r>
          </a:p>
          <a:p>
            <a:r>
              <a:rPr lang="en-US" sz="2800" dirty="0" smtClean="0">
                <a:solidFill>
                  <a:srgbClr val="7030A0"/>
                </a:solidFill>
              </a:rPr>
              <a:t>Definition of conditional probability</a:t>
            </a:r>
          </a:p>
          <a:p>
            <a:r>
              <a:rPr lang="en-US" sz="2800" dirty="0" smtClean="0">
                <a:solidFill>
                  <a:srgbClr val="7030A0"/>
                </a:solidFill>
              </a:rPr>
              <a:t>Theorem of conditional probability</a:t>
            </a:r>
            <a:endParaRPr lang="en-US" sz="2800" dirty="0">
              <a:solidFill>
                <a:srgbClr val="7030A0"/>
              </a:solidFill>
            </a:endParaRPr>
          </a:p>
        </p:txBody>
      </p:sp>
      <p:sp>
        <p:nvSpPr>
          <p:cNvPr id="8" name="Notched Right Arrow 7"/>
          <p:cNvSpPr/>
          <p:nvPr/>
        </p:nvSpPr>
        <p:spPr>
          <a:xfrm>
            <a:off x="3124200" y="1828800"/>
            <a:ext cx="1143000" cy="30480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5"/>
          <p:cNvSpPr txBox="1">
            <a:spLocks/>
          </p:cNvSpPr>
          <p:nvPr/>
        </p:nvSpPr>
        <p:spPr>
          <a:xfrm>
            <a:off x="609600" y="1752600"/>
            <a:ext cx="3810000" cy="1752600"/>
          </a:xfrm>
          <a:prstGeom prst="rect">
            <a:avLst/>
          </a:prstGeom>
        </p:spPr>
        <p:txBody>
          <a:bodyPr vert="horz">
            <a:normAutofit/>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Lecture</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Title 2"/>
          <p:cNvSpPr txBox="1">
            <a:spLocks/>
          </p:cNvSpPr>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rgbClr val="FF0000"/>
                </a:solidFill>
                <a:effectLst>
                  <a:outerShdw blurRad="31750" dist="25400" dir="5400000" algn="tl" rotWithShape="0">
                    <a:srgbClr val="000000">
                      <a:alpha val="25000"/>
                    </a:srgbClr>
                  </a:outerShdw>
                </a:effectLst>
                <a:uLnTx/>
                <a:uFillTx/>
                <a:latin typeface="+mj-lt"/>
                <a:ea typeface="+mj-ea"/>
                <a:cs typeface="+mj-cs"/>
              </a:rPr>
              <a:t>Unit - I</a:t>
            </a:r>
            <a:endParaRPr kumimoji="0" lang="en-US" sz="4400" b="1" i="0" u="none" strike="noStrike" kern="1200" cap="none" spc="0" normalizeH="0" baseline="0" noProof="0" dirty="0">
              <a:ln>
                <a:noFill/>
              </a:ln>
              <a:solidFill>
                <a:srgbClr val="FF0000"/>
              </a:solidFill>
              <a:effectLst>
                <a:outerShdw blurRad="31750" dist="25400" dir="5400000" algn="tl" rotWithShape="0">
                  <a:srgbClr val="000000">
                    <a:alpha val="25000"/>
                  </a:srgbClr>
                </a:outerShdw>
              </a:effectLst>
              <a:uLnTx/>
              <a:uFillTx/>
              <a:latin typeface="+mj-lt"/>
              <a:ea typeface="+mj-ea"/>
              <a:cs typeface="+mj-cs"/>
            </a:endParaRP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13">
                                            <p:txEl>
                                              <p:pRg st="0" end="0"/>
                                            </p:txEl>
                                          </p:spTgt>
                                        </p:tgtEl>
                                        <p:attrNameLst>
                                          <p:attrName>style.visibility</p:attrName>
                                        </p:attrNameLst>
                                      </p:cBhvr>
                                      <p:to>
                                        <p:strVal val="visible"/>
                                      </p:to>
                                    </p:set>
                                    <p:anim calcmode="discrete" valueType="clr">
                                      <p:cBhvr override="childStyle">
                                        <p:cTn id="7" dur="80"/>
                                        <p:tgtEl>
                                          <p:spTgt spid="1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3">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13">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9">
                                            <p:txEl>
                                              <p:pRg st="0" end="0"/>
                                            </p:txEl>
                                          </p:spTgt>
                                        </p:tgtEl>
                                        <p:attrNameLst>
                                          <p:attrName>style.visibility</p:attrName>
                                        </p:attrNameLst>
                                      </p:cBhvr>
                                      <p:to>
                                        <p:strVal val="visible"/>
                                      </p:to>
                                    </p:set>
                                    <p:anim calcmode="discrete" valueType="clr">
                                      <p:cBhvr override="childStyle">
                                        <p:cTn id="14" dur="80"/>
                                        <p:tgtEl>
                                          <p:spTgt spid="9">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9">
                                            <p:txEl>
                                              <p:pRg st="0" end="0"/>
                                            </p:txEl>
                                          </p:spTgt>
                                        </p:tgtEl>
                                        <p:attrNameLst>
                                          <p:attrName>fillcolor</p:attrName>
                                        </p:attrNameLst>
                                      </p:cBhvr>
                                      <p:tavLst>
                                        <p:tav tm="0">
                                          <p:val>
                                            <p:clrVal>
                                              <a:schemeClr val="accent2"/>
                                            </p:clrVal>
                                          </p:val>
                                        </p:tav>
                                        <p:tav tm="50000">
                                          <p:val>
                                            <p:clrVal>
                                              <a:schemeClr val="hlink"/>
                                            </p:clrVal>
                                          </p:val>
                                        </p:tav>
                                      </p:tavLst>
                                    </p:anim>
                                    <p:set>
                                      <p:cBhvr>
                                        <p:cTn id="16" dur="80"/>
                                        <p:tgtEl>
                                          <p:spTgt spid="9">
                                            <p:txEl>
                                              <p:pRg st="0" end="0"/>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7" presetClass="entr" presetSubtype="0" fill="hold" nodeType="clickEffect">
                                  <p:stCondLst>
                                    <p:cond delay="0"/>
                                  </p:stCondLst>
                                  <p:iterate type="lt">
                                    <p:tmPct val="50000"/>
                                  </p:iterate>
                                  <p:childTnLst>
                                    <p:set>
                                      <p:cBhvr>
                                        <p:cTn id="26" dur="1" fill="hold">
                                          <p:stCondLst>
                                            <p:cond delay="0"/>
                                          </p:stCondLst>
                                        </p:cTn>
                                        <p:tgtEl>
                                          <p:spTgt spid="4">
                                            <p:txEl>
                                              <p:pRg st="0" end="0"/>
                                            </p:txEl>
                                          </p:spTgt>
                                        </p:tgtEl>
                                        <p:attrNameLst>
                                          <p:attrName>style.visibility</p:attrName>
                                        </p:attrNameLst>
                                      </p:cBhvr>
                                      <p:to>
                                        <p:strVal val="visible"/>
                                      </p:to>
                                    </p:set>
                                    <p:anim calcmode="discrete" valueType="clr">
                                      <p:cBhvr override="childStyle">
                                        <p:cTn id="27" dur="80"/>
                                        <p:tgtEl>
                                          <p:spTgt spid="4">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8" dur="80"/>
                                        <p:tgtEl>
                                          <p:spTgt spid="4">
                                            <p:txEl>
                                              <p:pRg st="0" end="0"/>
                                            </p:txEl>
                                          </p:spTgt>
                                        </p:tgtEl>
                                        <p:attrNameLst>
                                          <p:attrName>fillcolor</p:attrName>
                                        </p:attrNameLst>
                                      </p:cBhvr>
                                      <p:tavLst>
                                        <p:tav tm="0">
                                          <p:val>
                                            <p:clrVal>
                                              <a:schemeClr val="accent2"/>
                                            </p:clrVal>
                                          </p:val>
                                        </p:tav>
                                        <p:tav tm="50000">
                                          <p:val>
                                            <p:clrVal>
                                              <a:schemeClr val="hlink"/>
                                            </p:clrVal>
                                          </p:val>
                                        </p:tav>
                                      </p:tavLst>
                                    </p:anim>
                                    <p:set>
                                      <p:cBhvr>
                                        <p:cTn id="29" dur="80"/>
                                        <p:tgtEl>
                                          <p:spTgt spid="4">
                                            <p:txEl>
                                              <p:pRg st="0" end="0"/>
                                            </p:txEl>
                                          </p:spTgt>
                                        </p:tgtEl>
                                        <p:attrNameLst>
                                          <p:attrName>fill.type</p:attrName>
                                        </p:attrNameLst>
                                      </p:cBhvr>
                                      <p:to>
                                        <p:strVal val="solid"/>
                                      </p:to>
                                    </p:set>
                                  </p:childTnLst>
                                </p:cTn>
                              </p:par>
                            </p:childTnLst>
                          </p:cTn>
                        </p:par>
                      </p:childTnLst>
                    </p:cTn>
                  </p:par>
                  <p:par>
                    <p:cTn id="30" fill="hold">
                      <p:stCondLst>
                        <p:cond delay="indefinite"/>
                      </p:stCondLst>
                      <p:childTnLst>
                        <p:par>
                          <p:cTn id="31" fill="hold">
                            <p:stCondLst>
                              <p:cond delay="0"/>
                            </p:stCondLst>
                            <p:childTnLst>
                              <p:par>
                                <p:cTn id="32" presetID="27" presetClass="entr" presetSubtype="0" fill="hold" nodeType="clickEffect">
                                  <p:stCondLst>
                                    <p:cond delay="0"/>
                                  </p:stCondLst>
                                  <p:iterate type="lt">
                                    <p:tmPct val="50000"/>
                                  </p:iterate>
                                  <p:childTnLst>
                                    <p:set>
                                      <p:cBhvr>
                                        <p:cTn id="33" dur="1" fill="hold">
                                          <p:stCondLst>
                                            <p:cond delay="0"/>
                                          </p:stCondLst>
                                        </p:cTn>
                                        <p:tgtEl>
                                          <p:spTgt spid="4">
                                            <p:txEl>
                                              <p:pRg st="1" end="1"/>
                                            </p:txEl>
                                          </p:spTgt>
                                        </p:tgtEl>
                                        <p:attrNameLst>
                                          <p:attrName>style.visibility</p:attrName>
                                        </p:attrNameLst>
                                      </p:cBhvr>
                                      <p:to>
                                        <p:strVal val="visible"/>
                                      </p:to>
                                    </p:set>
                                    <p:anim calcmode="discrete" valueType="clr">
                                      <p:cBhvr override="childStyle">
                                        <p:cTn id="34" dur="80"/>
                                        <p:tgtEl>
                                          <p:spTgt spid="4">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5" dur="80"/>
                                        <p:tgtEl>
                                          <p:spTgt spid="4">
                                            <p:txEl>
                                              <p:pRg st="1" end="1"/>
                                            </p:txEl>
                                          </p:spTgt>
                                        </p:tgtEl>
                                        <p:attrNameLst>
                                          <p:attrName>fillcolor</p:attrName>
                                        </p:attrNameLst>
                                      </p:cBhvr>
                                      <p:tavLst>
                                        <p:tav tm="0">
                                          <p:val>
                                            <p:clrVal>
                                              <a:schemeClr val="accent2"/>
                                            </p:clrVal>
                                          </p:val>
                                        </p:tav>
                                        <p:tav tm="50000">
                                          <p:val>
                                            <p:clrVal>
                                              <a:schemeClr val="hlink"/>
                                            </p:clrVal>
                                          </p:val>
                                        </p:tav>
                                      </p:tavLst>
                                    </p:anim>
                                    <p:set>
                                      <p:cBhvr>
                                        <p:cTn id="36" dur="80"/>
                                        <p:tgtEl>
                                          <p:spTgt spid="4">
                                            <p:txEl>
                                              <p:pRg st="1" end="1"/>
                                            </p:txEl>
                                          </p:spTgt>
                                        </p:tgtEl>
                                        <p:attrNameLst>
                                          <p:attrName>fill.type</p:attrName>
                                        </p:attrNameLst>
                                      </p:cBhvr>
                                      <p:to>
                                        <p:strVal val="solid"/>
                                      </p:to>
                                    </p:set>
                                  </p:childTnLst>
                                </p:cTn>
                              </p:par>
                            </p:childTnLst>
                          </p:cTn>
                        </p:par>
                      </p:childTnLst>
                    </p:cTn>
                  </p:par>
                  <p:par>
                    <p:cTn id="37" fill="hold">
                      <p:stCondLst>
                        <p:cond delay="indefinite"/>
                      </p:stCondLst>
                      <p:childTnLst>
                        <p:par>
                          <p:cTn id="38" fill="hold">
                            <p:stCondLst>
                              <p:cond delay="0"/>
                            </p:stCondLst>
                            <p:childTnLst>
                              <p:par>
                                <p:cTn id="39" presetID="27" presetClass="entr" presetSubtype="0" fill="hold" nodeType="clickEffect">
                                  <p:stCondLst>
                                    <p:cond delay="0"/>
                                  </p:stCondLst>
                                  <p:iterate type="lt">
                                    <p:tmPct val="50000"/>
                                  </p:iterate>
                                  <p:childTnLst>
                                    <p:set>
                                      <p:cBhvr>
                                        <p:cTn id="40" dur="1" fill="hold">
                                          <p:stCondLst>
                                            <p:cond delay="0"/>
                                          </p:stCondLst>
                                        </p:cTn>
                                        <p:tgtEl>
                                          <p:spTgt spid="4">
                                            <p:txEl>
                                              <p:pRg st="2" end="2"/>
                                            </p:txEl>
                                          </p:spTgt>
                                        </p:tgtEl>
                                        <p:attrNameLst>
                                          <p:attrName>style.visibility</p:attrName>
                                        </p:attrNameLst>
                                      </p:cBhvr>
                                      <p:to>
                                        <p:strVal val="visible"/>
                                      </p:to>
                                    </p:set>
                                    <p:anim calcmode="discrete" valueType="clr">
                                      <p:cBhvr override="childStyle">
                                        <p:cTn id="41" dur="80"/>
                                        <p:tgtEl>
                                          <p:spTgt spid="4">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2" dur="80"/>
                                        <p:tgtEl>
                                          <p:spTgt spid="4">
                                            <p:txEl>
                                              <p:pRg st="2" end="2"/>
                                            </p:txEl>
                                          </p:spTgt>
                                        </p:tgtEl>
                                        <p:attrNameLst>
                                          <p:attrName>fillcolor</p:attrName>
                                        </p:attrNameLst>
                                      </p:cBhvr>
                                      <p:tavLst>
                                        <p:tav tm="0">
                                          <p:val>
                                            <p:clrVal>
                                              <a:schemeClr val="accent2"/>
                                            </p:clrVal>
                                          </p:val>
                                        </p:tav>
                                        <p:tav tm="50000">
                                          <p:val>
                                            <p:clrVal>
                                              <a:schemeClr val="hlink"/>
                                            </p:clrVal>
                                          </p:val>
                                        </p:tav>
                                      </p:tavLst>
                                    </p:anim>
                                    <p:set>
                                      <p:cBhvr>
                                        <p:cTn id="43" dur="80"/>
                                        <p:tgtEl>
                                          <p:spTgt spid="4">
                                            <p:txEl>
                                              <p:pRg st="2" end="2"/>
                                            </p:txEl>
                                          </p:spTgt>
                                        </p:tgtEl>
                                        <p:attrNameLst>
                                          <p:attrName>fill.type</p:attrName>
                                        </p:attrNameLst>
                                      </p:cBhvr>
                                      <p:to>
                                        <p:strVal val="solid"/>
                                      </p:to>
                                    </p:set>
                                  </p:childTnLst>
                                </p:cTn>
                              </p:par>
                            </p:childTnLst>
                          </p:cTn>
                        </p:par>
                      </p:childTnLst>
                    </p:cTn>
                  </p:par>
                  <p:par>
                    <p:cTn id="44" fill="hold">
                      <p:stCondLst>
                        <p:cond delay="indefinite"/>
                      </p:stCondLst>
                      <p:childTnLst>
                        <p:par>
                          <p:cTn id="45" fill="hold">
                            <p:stCondLst>
                              <p:cond delay="0"/>
                            </p:stCondLst>
                            <p:childTnLst>
                              <p:par>
                                <p:cTn id="46" presetID="27" presetClass="entr" presetSubtype="0" fill="hold" nodeType="clickEffect">
                                  <p:stCondLst>
                                    <p:cond delay="0"/>
                                  </p:stCondLst>
                                  <p:iterate type="lt">
                                    <p:tmPct val="50000"/>
                                  </p:iterate>
                                  <p:childTnLst>
                                    <p:set>
                                      <p:cBhvr>
                                        <p:cTn id="47" dur="1" fill="hold">
                                          <p:stCondLst>
                                            <p:cond delay="0"/>
                                          </p:stCondLst>
                                        </p:cTn>
                                        <p:tgtEl>
                                          <p:spTgt spid="4">
                                            <p:txEl>
                                              <p:pRg st="3" end="3"/>
                                            </p:txEl>
                                          </p:spTgt>
                                        </p:tgtEl>
                                        <p:attrNameLst>
                                          <p:attrName>style.visibility</p:attrName>
                                        </p:attrNameLst>
                                      </p:cBhvr>
                                      <p:to>
                                        <p:strVal val="visible"/>
                                      </p:to>
                                    </p:set>
                                    <p:anim calcmode="discrete" valueType="clr">
                                      <p:cBhvr override="childStyle">
                                        <p:cTn id="48" dur="80"/>
                                        <p:tgtEl>
                                          <p:spTgt spid="4">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9" dur="80"/>
                                        <p:tgtEl>
                                          <p:spTgt spid="4">
                                            <p:txEl>
                                              <p:pRg st="3" end="3"/>
                                            </p:txEl>
                                          </p:spTgt>
                                        </p:tgtEl>
                                        <p:attrNameLst>
                                          <p:attrName>fillcolor</p:attrName>
                                        </p:attrNameLst>
                                      </p:cBhvr>
                                      <p:tavLst>
                                        <p:tav tm="0">
                                          <p:val>
                                            <p:clrVal>
                                              <a:schemeClr val="accent2"/>
                                            </p:clrVal>
                                          </p:val>
                                        </p:tav>
                                        <p:tav tm="50000">
                                          <p:val>
                                            <p:clrVal>
                                              <a:schemeClr val="hlink"/>
                                            </p:clrVal>
                                          </p:val>
                                        </p:tav>
                                      </p:tavLst>
                                    </p:anim>
                                    <p:set>
                                      <p:cBhvr>
                                        <p:cTn id="50" dur="80"/>
                                        <p:tgtEl>
                                          <p:spTgt spid="4">
                                            <p:txEl>
                                              <p:pRg st="3" end="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ctr" eaLnBrk="1" hangingPunct="1"/>
            <a:r>
              <a:rPr lang="en-US" dirty="0" smtClean="0">
                <a:solidFill>
                  <a:srgbClr val="FF0000"/>
                </a:solidFill>
              </a:rPr>
              <a:t>Unit I</a:t>
            </a:r>
          </a:p>
        </p:txBody>
      </p:sp>
      <p:sp>
        <p:nvSpPr>
          <p:cNvPr id="4" name="Slide Number Placeholder 3"/>
          <p:cNvSpPr>
            <a:spLocks noGrp="1"/>
          </p:cNvSpPr>
          <p:nvPr>
            <p:ph type="sldNum" sz="quarter" idx="12"/>
          </p:nvPr>
        </p:nvSpPr>
        <p:spPr/>
        <p:txBody>
          <a:bodyPr/>
          <a:lstStyle/>
          <a:p>
            <a:fld id="{1EC2A7EB-F137-4D11-8674-AAE6985FB2EB}" type="slidenum">
              <a:rPr lang="en-US" smtClean="0"/>
              <a:pPr/>
              <a:t>54</a:t>
            </a:fld>
            <a:endParaRPr lang="en-US"/>
          </a:p>
        </p:txBody>
      </p:sp>
      <p:sp>
        <p:nvSpPr>
          <p:cNvPr id="7171" name="Rectangle 3"/>
          <p:cNvSpPr>
            <a:spLocks noGrp="1" noChangeArrowheads="1"/>
          </p:cNvSpPr>
          <p:nvPr>
            <p:ph sz="quarter" idx="1"/>
          </p:nvPr>
        </p:nvSpPr>
        <p:spPr>
          <a:xfrm>
            <a:off x="457200" y="1600200"/>
            <a:ext cx="8229600" cy="5257800"/>
          </a:xfrm>
        </p:spPr>
        <p:txBody>
          <a:bodyPr>
            <a:normAutofit fontScale="70000" lnSpcReduction="20000"/>
          </a:bodyPr>
          <a:lstStyle/>
          <a:p>
            <a:pPr>
              <a:buNone/>
            </a:pPr>
            <a:r>
              <a:rPr lang="en-US" sz="4100" b="1" u="sng" dirty="0" smtClean="0"/>
              <a:t>Definition of conditional probability </a:t>
            </a:r>
          </a:p>
          <a:p>
            <a:pPr>
              <a:buNone/>
            </a:pPr>
            <a:endParaRPr lang="en-US" sz="4100" b="1" u="sng" dirty="0" smtClean="0"/>
          </a:p>
          <a:p>
            <a:pPr>
              <a:buNone/>
            </a:pPr>
            <a:r>
              <a:rPr lang="en-US" sz="4100" dirty="0" smtClean="0"/>
              <a:t> Let A and B be the two events associated with random experiments. </a:t>
            </a:r>
          </a:p>
          <a:p>
            <a:pPr>
              <a:buNone/>
            </a:pPr>
            <a:r>
              <a:rPr lang="en-US" sz="4100" dirty="0" smtClean="0"/>
              <a:t>Then the probability of occurrence A under the condition that event B has already occurred is called conditional probability. It is denoted by P(A/B).   </a:t>
            </a:r>
          </a:p>
          <a:p>
            <a:pPr>
              <a:buNone/>
            </a:pPr>
            <a:endParaRPr lang="en-US" sz="3200" dirty="0" smtClean="0"/>
          </a:p>
          <a:p>
            <a:pPr>
              <a:buNone/>
            </a:pPr>
            <a:endParaRPr lang="en-US" sz="3200" dirty="0" smtClean="0"/>
          </a:p>
          <a:p>
            <a:pPr>
              <a:buNone/>
            </a:pPr>
            <a:endParaRPr lang="en-US" sz="3200" dirty="0" smtClean="0"/>
          </a:p>
          <a:p>
            <a:pPr>
              <a:buNone/>
            </a:pPr>
            <a:endParaRPr lang="en-US" sz="3200" dirty="0" smtClean="0"/>
          </a:p>
          <a:p>
            <a:pPr>
              <a:buNone/>
            </a:pPr>
            <a:endParaRPr lang="en-US" sz="3200" dirty="0" smtClean="0"/>
          </a:p>
          <a:p>
            <a:pPr>
              <a:buNone/>
            </a:pPr>
            <a:r>
              <a:rPr lang="en-US" sz="3200" dirty="0" smtClean="0"/>
              <a:t> </a:t>
            </a:r>
          </a:p>
          <a:p>
            <a:pPr>
              <a:buNone/>
            </a:pPr>
            <a:r>
              <a:rPr lang="en-US" sz="3200" dirty="0" smtClean="0"/>
              <a:t> </a:t>
            </a:r>
          </a:p>
          <a:p>
            <a:pPr>
              <a:buNone/>
            </a:pPr>
            <a:endParaRPr lang="en-US" sz="32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7170"/>
                                        </p:tgtEl>
                                        <p:attrNameLst>
                                          <p:attrName>style.visibility</p:attrName>
                                        </p:attrNameLst>
                                      </p:cBhvr>
                                      <p:to>
                                        <p:strVal val="visible"/>
                                      </p:to>
                                    </p:set>
                                    <p:anim calcmode="discrete" valueType="clr">
                                      <p:cBhvr override="childStyle">
                                        <p:cTn id="7" dur="80"/>
                                        <p:tgtEl>
                                          <p:spTgt spid="717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7170"/>
                                        </p:tgtEl>
                                        <p:attrNameLst>
                                          <p:attrName>fillcolor</p:attrName>
                                        </p:attrNameLst>
                                      </p:cBhvr>
                                      <p:tavLst>
                                        <p:tav tm="0">
                                          <p:val>
                                            <p:clrVal>
                                              <a:schemeClr val="accent2"/>
                                            </p:clrVal>
                                          </p:val>
                                        </p:tav>
                                        <p:tav tm="50000">
                                          <p:val>
                                            <p:clrVal>
                                              <a:schemeClr val="hlink"/>
                                            </p:clrVal>
                                          </p:val>
                                        </p:tav>
                                      </p:tavLst>
                                    </p:anim>
                                    <p:set>
                                      <p:cBhvr>
                                        <p:cTn id="9" dur="80"/>
                                        <p:tgtEl>
                                          <p:spTgt spid="7170"/>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7171">
                                            <p:txEl>
                                              <p:pRg st="9" end="9"/>
                                            </p:txEl>
                                          </p:spTgt>
                                        </p:tgtEl>
                                        <p:attrNameLst>
                                          <p:attrName>style.visibility</p:attrName>
                                        </p:attrNameLst>
                                      </p:cBhvr>
                                      <p:to>
                                        <p:strVal val="visible"/>
                                      </p:to>
                                    </p:set>
                                    <p:anim calcmode="discrete" valueType="clr">
                                      <p:cBhvr override="childStyle">
                                        <p:cTn id="14" dur="80"/>
                                        <p:tgtEl>
                                          <p:spTgt spid="7171">
                                            <p:txEl>
                                              <p:pRg st="9" end="9"/>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7171">
                                            <p:txEl>
                                              <p:pRg st="9" end="9"/>
                                            </p:txEl>
                                          </p:spTgt>
                                        </p:tgtEl>
                                        <p:attrNameLst>
                                          <p:attrName>fillcolor</p:attrName>
                                        </p:attrNameLst>
                                      </p:cBhvr>
                                      <p:tavLst>
                                        <p:tav tm="0">
                                          <p:val>
                                            <p:clrVal>
                                              <a:schemeClr val="accent2"/>
                                            </p:clrVal>
                                          </p:val>
                                        </p:tav>
                                        <p:tav tm="50000">
                                          <p:val>
                                            <p:clrVal>
                                              <a:schemeClr val="hlink"/>
                                            </p:clrVal>
                                          </p:val>
                                        </p:tav>
                                      </p:tavLst>
                                    </p:anim>
                                    <p:set>
                                      <p:cBhvr>
                                        <p:cTn id="16" dur="80"/>
                                        <p:tgtEl>
                                          <p:spTgt spid="7171">
                                            <p:txEl>
                                              <p:pRg st="9" end="9"/>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7171">
                                            <p:txEl>
                                              <p:pRg st="10" end="10"/>
                                            </p:txEl>
                                          </p:spTgt>
                                        </p:tgtEl>
                                        <p:attrNameLst>
                                          <p:attrName>style.visibility</p:attrName>
                                        </p:attrNameLst>
                                      </p:cBhvr>
                                      <p:to>
                                        <p:strVal val="visible"/>
                                      </p:to>
                                    </p:set>
                                    <p:anim calcmode="discrete" valueType="clr">
                                      <p:cBhvr override="childStyle">
                                        <p:cTn id="21" dur="80"/>
                                        <p:tgtEl>
                                          <p:spTgt spid="7171">
                                            <p:txEl>
                                              <p:pRg st="10" end="1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7171">
                                            <p:txEl>
                                              <p:pRg st="10" end="10"/>
                                            </p:txEl>
                                          </p:spTgt>
                                        </p:tgtEl>
                                        <p:attrNameLst>
                                          <p:attrName>fillcolor</p:attrName>
                                        </p:attrNameLst>
                                      </p:cBhvr>
                                      <p:tavLst>
                                        <p:tav tm="0">
                                          <p:val>
                                            <p:clrVal>
                                              <a:schemeClr val="accent2"/>
                                            </p:clrVal>
                                          </p:val>
                                        </p:tav>
                                        <p:tav tm="50000">
                                          <p:val>
                                            <p:clrVal>
                                              <a:schemeClr val="hlink"/>
                                            </p:clrVal>
                                          </p:val>
                                        </p:tav>
                                      </p:tavLst>
                                    </p:anim>
                                    <p:set>
                                      <p:cBhvr>
                                        <p:cTn id="23" dur="80"/>
                                        <p:tgtEl>
                                          <p:spTgt spid="7171">
                                            <p:txEl>
                                              <p:pRg st="10" end="1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ctr" eaLnBrk="1" hangingPunct="1"/>
            <a:r>
              <a:rPr lang="en-US" dirty="0" smtClean="0">
                <a:solidFill>
                  <a:srgbClr val="FF0000"/>
                </a:solidFill>
              </a:rPr>
              <a:t>Unit I</a:t>
            </a:r>
          </a:p>
        </p:txBody>
      </p:sp>
      <p:sp>
        <p:nvSpPr>
          <p:cNvPr id="4" name="Slide Number Placeholder 3"/>
          <p:cNvSpPr>
            <a:spLocks noGrp="1"/>
          </p:cNvSpPr>
          <p:nvPr>
            <p:ph type="sldNum" sz="quarter" idx="12"/>
          </p:nvPr>
        </p:nvSpPr>
        <p:spPr/>
        <p:txBody>
          <a:bodyPr/>
          <a:lstStyle/>
          <a:p>
            <a:fld id="{1EC2A7EB-F137-4D11-8674-AAE6985FB2EB}" type="slidenum">
              <a:rPr lang="en-US" smtClean="0"/>
              <a:pPr/>
              <a:t>55</a:t>
            </a:fld>
            <a:endParaRPr lang="en-US"/>
          </a:p>
        </p:txBody>
      </p:sp>
      <p:sp>
        <p:nvSpPr>
          <p:cNvPr id="7171" name="Rectangle 3"/>
          <p:cNvSpPr>
            <a:spLocks noGrp="1" noChangeArrowheads="1"/>
          </p:cNvSpPr>
          <p:nvPr>
            <p:ph sz="quarter" idx="1"/>
          </p:nvPr>
        </p:nvSpPr>
        <p:spPr>
          <a:xfrm>
            <a:off x="457200" y="1600200"/>
            <a:ext cx="8229600" cy="5257800"/>
          </a:xfrm>
        </p:spPr>
        <p:txBody>
          <a:bodyPr>
            <a:normAutofit fontScale="25000" lnSpcReduction="20000"/>
          </a:bodyPr>
          <a:lstStyle/>
          <a:p>
            <a:pPr>
              <a:buNone/>
            </a:pPr>
            <a:r>
              <a:rPr lang="en-US" sz="9800" b="1" u="sng" dirty="0" smtClean="0"/>
              <a:t>Theorem of compound probability OR Multiplication Rule</a:t>
            </a:r>
            <a:r>
              <a:rPr lang="en-US" sz="9800" b="1" dirty="0" smtClean="0"/>
              <a:t>  </a:t>
            </a:r>
          </a:p>
          <a:p>
            <a:pPr>
              <a:buNone/>
            </a:pPr>
            <a:r>
              <a:rPr lang="en-US" sz="9800" b="1" dirty="0" smtClean="0"/>
              <a:t> </a:t>
            </a:r>
            <a:r>
              <a:rPr lang="en-US" sz="9800" dirty="0" smtClean="0"/>
              <a:t>When two events A and B are independent, the probability of occurring of both the events is </a:t>
            </a:r>
          </a:p>
          <a:p>
            <a:pPr algn="ctr">
              <a:buNone/>
            </a:pPr>
            <a:r>
              <a:rPr lang="en-US" sz="9800" dirty="0" smtClean="0"/>
              <a:t>P(A and B) = P(A)P(B/A).</a:t>
            </a:r>
          </a:p>
          <a:p>
            <a:pPr>
              <a:buNone/>
            </a:pPr>
            <a:endParaRPr lang="en-US" sz="9800" dirty="0" smtClean="0"/>
          </a:p>
          <a:p>
            <a:pPr algn="ctr">
              <a:buNone/>
            </a:pPr>
            <a:r>
              <a:rPr lang="en-US" sz="9800" b="1" u="sng" dirty="0" smtClean="0"/>
              <a:t>Question</a:t>
            </a:r>
            <a:r>
              <a:rPr lang="en-US" sz="9800" b="1" dirty="0" smtClean="0"/>
              <a:t>    </a:t>
            </a:r>
            <a:endParaRPr lang="en-US" sz="9800" dirty="0" smtClean="0"/>
          </a:p>
          <a:p>
            <a:pPr>
              <a:buNone/>
            </a:pPr>
            <a:r>
              <a:rPr lang="en-US" sz="9800" dirty="0" smtClean="0"/>
              <a:t>The probability that it is Friday and that a student is absent is 0.03. Since there are 5 school days in a week, the probability that it is Friday is 0.2. What is the probability that a student is absent given that today is Friday? </a:t>
            </a:r>
          </a:p>
          <a:p>
            <a:pPr>
              <a:buNone/>
            </a:pPr>
            <a:endParaRPr lang="en-US" sz="3200" dirty="0" smtClean="0"/>
          </a:p>
          <a:p>
            <a:pPr>
              <a:buNone/>
            </a:pPr>
            <a:endParaRPr lang="en-US" sz="3200" dirty="0" smtClean="0"/>
          </a:p>
          <a:p>
            <a:pPr>
              <a:buNone/>
            </a:pPr>
            <a:endParaRPr lang="en-US" sz="3200" dirty="0" smtClean="0"/>
          </a:p>
          <a:p>
            <a:pPr>
              <a:buNone/>
            </a:pPr>
            <a:endParaRPr lang="en-US" sz="3200" dirty="0" smtClean="0"/>
          </a:p>
          <a:p>
            <a:pPr>
              <a:buNone/>
            </a:pPr>
            <a:r>
              <a:rPr lang="en-US" sz="3200" dirty="0" smtClean="0"/>
              <a:t> </a:t>
            </a:r>
          </a:p>
          <a:p>
            <a:pPr>
              <a:buNone/>
            </a:pPr>
            <a:r>
              <a:rPr lang="en-US" sz="3200" dirty="0" smtClean="0"/>
              <a:t> </a:t>
            </a:r>
          </a:p>
          <a:p>
            <a:pPr>
              <a:buNone/>
            </a:pPr>
            <a:endParaRPr lang="en-US" sz="32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7170"/>
                                        </p:tgtEl>
                                        <p:attrNameLst>
                                          <p:attrName>style.visibility</p:attrName>
                                        </p:attrNameLst>
                                      </p:cBhvr>
                                      <p:to>
                                        <p:strVal val="visible"/>
                                      </p:to>
                                    </p:set>
                                    <p:anim calcmode="discrete" valueType="clr">
                                      <p:cBhvr override="childStyle">
                                        <p:cTn id="7" dur="80"/>
                                        <p:tgtEl>
                                          <p:spTgt spid="717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7170"/>
                                        </p:tgtEl>
                                        <p:attrNameLst>
                                          <p:attrName>fillcolor</p:attrName>
                                        </p:attrNameLst>
                                      </p:cBhvr>
                                      <p:tavLst>
                                        <p:tav tm="0">
                                          <p:val>
                                            <p:clrVal>
                                              <a:schemeClr val="accent2"/>
                                            </p:clrVal>
                                          </p:val>
                                        </p:tav>
                                        <p:tav tm="50000">
                                          <p:val>
                                            <p:clrVal>
                                              <a:schemeClr val="hlink"/>
                                            </p:clrVal>
                                          </p:val>
                                        </p:tav>
                                      </p:tavLst>
                                    </p:anim>
                                    <p:set>
                                      <p:cBhvr>
                                        <p:cTn id="9" dur="80"/>
                                        <p:tgtEl>
                                          <p:spTgt spid="7170"/>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7171">
                                            <p:txEl>
                                              <p:pRg st="10" end="10"/>
                                            </p:txEl>
                                          </p:spTgt>
                                        </p:tgtEl>
                                        <p:attrNameLst>
                                          <p:attrName>style.visibility</p:attrName>
                                        </p:attrNameLst>
                                      </p:cBhvr>
                                      <p:to>
                                        <p:strVal val="visible"/>
                                      </p:to>
                                    </p:set>
                                    <p:anim calcmode="discrete" valueType="clr">
                                      <p:cBhvr override="childStyle">
                                        <p:cTn id="14" dur="80"/>
                                        <p:tgtEl>
                                          <p:spTgt spid="7171">
                                            <p:txEl>
                                              <p:pRg st="10" end="1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7171">
                                            <p:txEl>
                                              <p:pRg st="10" end="10"/>
                                            </p:txEl>
                                          </p:spTgt>
                                        </p:tgtEl>
                                        <p:attrNameLst>
                                          <p:attrName>fillcolor</p:attrName>
                                        </p:attrNameLst>
                                      </p:cBhvr>
                                      <p:tavLst>
                                        <p:tav tm="0">
                                          <p:val>
                                            <p:clrVal>
                                              <a:schemeClr val="accent2"/>
                                            </p:clrVal>
                                          </p:val>
                                        </p:tav>
                                        <p:tav tm="50000">
                                          <p:val>
                                            <p:clrVal>
                                              <a:schemeClr val="hlink"/>
                                            </p:clrVal>
                                          </p:val>
                                        </p:tav>
                                      </p:tavLst>
                                    </p:anim>
                                    <p:set>
                                      <p:cBhvr>
                                        <p:cTn id="16" dur="80"/>
                                        <p:tgtEl>
                                          <p:spTgt spid="7171">
                                            <p:txEl>
                                              <p:pRg st="10" end="10"/>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7171">
                                            <p:txEl>
                                              <p:pRg st="11" end="11"/>
                                            </p:txEl>
                                          </p:spTgt>
                                        </p:tgtEl>
                                        <p:attrNameLst>
                                          <p:attrName>style.visibility</p:attrName>
                                        </p:attrNameLst>
                                      </p:cBhvr>
                                      <p:to>
                                        <p:strVal val="visible"/>
                                      </p:to>
                                    </p:set>
                                    <p:anim calcmode="discrete" valueType="clr">
                                      <p:cBhvr override="childStyle">
                                        <p:cTn id="21" dur="80"/>
                                        <p:tgtEl>
                                          <p:spTgt spid="7171">
                                            <p:txEl>
                                              <p:pRg st="11" end="1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7171">
                                            <p:txEl>
                                              <p:pRg st="11" end="11"/>
                                            </p:txEl>
                                          </p:spTgt>
                                        </p:tgtEl>
                                        <p:attrNameLst>
                                          <p:attrName>fillcolor</p:attrName>
                                        </p:attrNameLst>
                                      </p:cBhvr>
                                      <p:tavLst>
                                        <p:tav tm="0">
                                          <p:val>
                                            <p:clrVal>
                                              <a:schemeClr val="accent2"/>
                                            </p:clrVal>
                                          </p:val>
                                        </p:tav>
                                        <p:tav tm="50000">
                                          <p:val>
                                            <p:clrVal>
                                              <a:schemeClr val="hlink"/>
                                            </p:clrVal>
                                          </p:val>
                                        </p:tav>
                                      </p:tavLst>
                                    </p:anim>
                                    <p:set>
                                      <p:cBhvr>
                                        <p:cTn id="23" dur="80"/>
                                        <p:tgtEl>
                                          <p:spTgt spid="7171">
                                            <p:txEl>
                                              <p:pRg st="11" end="1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ctr" eaLnBrk="1" hangingPunct="1"/>
            <a:r>
              <a:rPr lang="en-US" dirty="0" smtClean="0">
                <a:solidFill>
                  <a:srgbClr val="FF0000"/>
                </a:solidFill>
              </a:rPr>
              <a:t>Unit I</a:t>
            </a:r>
          </a:p>
        </p:txBody>
      </p:sp>
      <p:sp>
        <p:nvSpPr>
          <p:cNvPr id="4" name="Slide Number Placeholder 3"/>
          <p:cNvSpPr>
            <a:spLocks noGrp="1"/>
          </p:cNvSpPr>
          <p:nvPr>
            <p:ph type="sldNum" sz="quarter" idx="12"/>
          </p:nvPr>
        </p:nvSpPr>
        <p:spPr/>
        <p:txBody>
          <a:bodyPr/>
          <a:lstStyle/>
          <a:p>
            <a:fld id="{1EC2A7EB-F137-4D11-8674-AAE6985FB2EB}" type="slidenum">
              <a:rPr lang="en-US" smtClean="0"/>
              <a:pPr/>
              <a:t>56</a:t>
            </a:fld>
            <a:endParaRPr lang="en-US"/>
          </a:p>
        </p:txBody>
      </p:sp>
      <p:sp>
        <p:nvSpPr>
          <p:cNvPr id="7171" name="Rectangle 3"/>
          <p:cNvSpPr>
            <a:spLocks noGrp="1" noChangeArrowheads="1"/>
          </p:cNvSpPr>
          <p:nvPr>
            <p:ph sz="quarter" idx="1"/>
          </p:nvPr>
        </p:nvSpPr>
        <p:spPr>
          <a:xfrm>
            <a:off x="457200" y="1600200"/>
            <a:ext cx="8229600" cy="5257800"/>
          </a:xfrm>
        </p:spPr>
        <p:txBody>
          <a:bodyPr>
            <a:normAutofit fontScale="77500" lnSpcReduction="20000"/>
          </a:bodyPr>
          <a:lstStyle/>
          <a:p>
            <a:pPr>
              <a:buNone/>
            </a:pPr>
            <a:r>
              <a:rPr lang="en-US" sz="4100" b="1" u="sng" dirty="0" smtClean="0"/>
              <a:t>Question</a:t>
            </a:r>
            <a:r>
              <a:rPr lang="en-US" sz="4100" dirty="0" smtClean="0"/>
              <a:t> A card is drawn from an ordinary deck and we are told that it is red, what is the probability that the card is greater than 2 but less than 9.</a:t>
            </a:r>
          </a:p>
          <a:p>
            <a:pPr>
              <a:buNone/>
            </a:pPr>
            <a:endParaRPr lang="en-US" sz="3800" dirty="0" smtClean="0"/>
          </a:p>
          <a:p>
            <a:pPr>
              <a:buNone/>
            </a:pPr>
            <a:r>
              <a:rPr lang="en-US" sz="3800" b="1" u="sng" dirty="0" smtClean="0"/>
              <a:t>Question</a:t>
            </a:r>
            <a:r>
              <a:rPr lang="en-US" sz="3800" dirty="0" smtClean="0"/>
              <a:t> A pair of dice is thrown. If it is known that one die shows a 4, what is the probability that</a:t>
            </a:r>
          </a:p>
          <a:p>
            <a:pPr>
              <a:buNone/>
            </a:pPr>
            <a:r>
              <a:rPr lang="en-US" sz="3800" dirty="0" smtClean="0"/>
              <a:t>a) the other die shows a 5 </a:t>
            </a:r>
          </a:p>
          <a:p>
            <a:pPr>
              <a:buNone/>
            </a:pPr>
            <a:r>
              <a:rPr lang="en-US" sz="3800" dirty="0" smtClean="0"/>
              <a:t>b) the total of both the die is greater than 7</a:t>
            </a:r>
          </a:p>
          <a:p>
            <a:pPr>
              <a:buNone/>
            </a:pPr>
            <a:endParaRPr lang="en-US" sz="3200" dirty="0" smtClean="0"/>
          </a:p>
          <a:p>
            <a:pPr>
              <a:buNone/>
            </a:pPr>
            <a:endParaRPr lang="en-US" sz="3200" dirty="0" smtClean="0"/>
          </a:p>
          <a:p>
            <a:pPr>
              <a:buNone/>
            </a:pPr>
            <a:endParaRPr lang="en-US" sz="3200" dirty="0" smtClean="0"/>
          </a:p>
          <a:p>
            <a:pPr>
              <a:buNone/>
            </a:pPr>
            <a:r>
              <a:rPr lang="en-US" sz="3200" dirty="0" smtClean="0"/>
              <a:t> </a:t>
            </a:r>
          </a:p>
          <a:p>
            <a:pPr>
              <a:buNone/>
            </a:pPr>
            <a:r>
              <a:rPr lang="en-US" sz="3200" dirty="0" smtClean="0"/>
              <a:t> </a:t>
            </a:r>
          </a:p>
          <a:p>
            <a:pPr>
              <a:buNone/>
            </a:pPr>
            <a:endParaRPr lang="en-US" sz="32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7170"/>
                                        </p:tgtEl>
                                        <p:attrNameLst>
                                          <p:attrName>style.visibility</p:attrName>
                                        </p:attrNameLst>
                                      </p:cBhvr>
                                      <p:to>
                                        <p:strVal val="visible"/>
                                      </p:to>
                                    </p:set>
                                    <p:anim calcmode="discrete" valueType="clr">
                                      <p:cBhvr override="childStyle">
                                        <p:cTn id="7" dur="80"/>
                                        <p:tgtEl>
                                          <p:spTgt spid="717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7170"/>
                                        </p:tgtEl>
                                        <p:attrNameLst>
                                          <p:attrName>fillcolor</p:attrName>
                                        </p:attrNameLst>
                                      </p:cBhvr>
                                      <p:tavLst>
                                        <p:tav tm="0">
                                          <p:val>
                                            <p:clrVal>
                                              <a:schemeClr val="accent2"/>
                                            </p:clrVal>
                                          </p:val>
                                        </p:tav>
                                        <p:tav tm="50000">
                                          <p:val>
                                            <p:clrVal>
                                              <a:schemeClr val="hlink"/>
                                            </p:clrVal>
                                          </p:val>
                                        </p:tav>
                                      </p:tavLst>
                                    </p:anim>
                                    <p:set>
                                      <p:cBhvr>
                                        <p:cTn id="9" dur="80"/>
                                        <p:tgtEl>
                                          <p:spTgt spid="7170"/>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7171">
                                            <p:txEl>
                                              <p:pRg st="8" end="8"/>
                                            </p:txEl>
                                          </p:spTgt>
                                        </p:tgtEl>
                                        <p:attrNameLst>
                                          <p:attrName>style.visibility</p:attrName>
                                        </p:attrNameLst>
                                      </p:cBhvr>
                                      <p:to>
                                        <p:strVal val="visible"/>
                                      </p:to>
                                    </p:set>
                                    <p:anim calcmode="discrete" valueType="clr">
                                      <p:cBhvr override="childStyle">
                                        <p:cTn id="14" dur="80"/>
                                        <p:tgtEl>
                                          <p:spTgt spid="7171">
                                            <p:txEl>
                                              <p:pRg st="8" end="8"/>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7171">
                                            <p:txEl>
                                              <p:pRg st="8" end="8"/>
                                            </p:txEl>
                                          </p:spTgt>
                                        </p:tgtEl>
                                        <p:attrNameLst>
                                          <p:attrName>fillcolor</p:attrName>
                                        </p:attrNameLst>
                                      </p:cBhvr>
                                      <p:tavLst>
                                        <p:tav tm="0">
                                          <p:val>
                                            <p:clrVal>
                                              <a:schemeClr val="accent2"/>
                                            </p:clrVal>
                                          </p:val>
                                        </p:tav>
                                        <p:tav tm="50000">
                                          <p:val>
                                            <p:clrVal>
                                              <a:schemeClr val="hlink"/>
                                            </p:clrVal>
                                          </p:val>
                                        </p:tav>
                                      </p:tavLst>
                                    </p:anim>
                                    <p:set>
                                      <p:cBhvr>
                                        <p:cTn id="16" dur="80"/>
                                        <p:tgtEl>
                                          <p:spTgt spid="7171">
                                            <p:txEl>
                                              <p:pRg st="8" end="8"/>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7171">
                                            <p:txEl>
                                              <p:pRg st="9" end="9"/>
                                            </p:txEl>
                                          </p:spTgt>
                                        </p:tgtEl>
                                        <p:attrNameLst>
                                          <p:attrName>style.visibility</p:attrName>
                                        </p:attrNameLst>
                                      </p:cBhvr>
                                      <p:to>
                                        <p:strVal val="visible"/>
                                      </p:to>
                                    </p:set>
                                    <p:anim calcmode="discrete" valueType="clr">
                                      <p:cBhvr override="childStyle">
                                        <p:cTn id="21" dur="80"/>
                                        <p:tgtEl>
                                          <p:spTgt spid="7171">
                                            <p:txEl>
                                              <p:pRg st="9" end="9"/>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7171">
                                            <p:txEl>
                                              <p:pRg st="9" end="9"/>
                                            </p:txEl>
                                          </p:spTgt>
                                        </p:tgtEl>
                                        <p:attrNameLst>
                                          <p:attrName>fillcolor</p:attrName>
                                        </p:attrNameLst>
                                      </p:cBhvr>
                                      <p:tavLst>
                                        <p:tav tm="0">
                                          <p:val>
                                            <p:clrVal>
                                              <a:schemeClr val="accent2"/>
                                            </p:clrVal>
                                          </p:val>
                                        </p:tav>
                                        <p:tav tm="50000">
                                          <p:val>
                                            <p:clrVal>
                                              <a:schemeClr val="hlink"/>
                                            </p:clrVal>
                                          </p:val>
                                        </p:tav>
                                      </p:tavLst>
                                    </p:anim>
                                    <p:set>
                                      <p:cBhvr>
                                        <p:cTn id="23" dur="80"/>
                                        <p:tgtEl>
                                          <p:spTgt spid="7171">
                                            <p:txEl>
                                              <p:pRg st="9" end="9"/>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5"/>
          <p:cNvSpPr>
            <a:spLocks noGrp="1"/>
          </p:cNvSpPr>
          <p:nvPr>
            <p:ph type="body" sz="half" idx="1"/>
          </p:nvPr>
        </p:nvSpPr>
        <p:spPr>
          <a:xfrm>
            <a:off x="762000" y="1752600"/>
            <a:ext cx="3810000" cy="1752600"/>
          </a:xfrm>
        </p:spPr>
        <p:txBody>
          <a:bodyPr>
            <a:normAutofit/>
          </a:bodyPr>
          <a:lstStyle/>
          <a:p>
            <a:pPr>
              <a:buNone/>
            </a:pPr>
            <a:r>
              <a:rPr lang="en-US" sz="3200" dirty="0" smtClean="0"/>
              <a:t> Lecture</a:t>
            </a:r>
            <a:endParaRPr lang="en-US" sz="3200" dirty="0"/>
          </a:p>
        </p:txBody>
      </p:sp>
      <p:sp>
        <p:nvSpPr>
          <p:cNvPr id="11" name="Content Placeholder 3"/>
          <p:cNvSpPr>
            <a:spLocks noGrp="1"/>
          </p:cNvSpPr>
          <p:nvPr>
            <p:ph sz="quarter" idx="2"/>
          </p:nvPr>
        </p:nvSpPr>
        <p:spPr>
          <a:xfrm>
            <a:off x="4648200" y="1752600"/>
            <a:ext cx="4267200" cy="2819400"/>
          </a:xfrm>
        </p:spPr>
        <p:txBody>
          <a:bodyPr>
            <a:noAutofit/>
          </a:bodyPr>
          <a:lstStyle/>
          <a:p>
            <a:pPr>
              <a:buNone/>
            </a:pPr>
            <a:r>
              <a:rPr lang="en-GB" sz="2800" b="1" dirty="0" smtClean="0">
                <a:solidFill>
                  <a:srgbClr val="0070C0"/>
                </a:solidFill>
              </a:rPr>
              <a:t> Probability</a:t>
            </a:r>
          </a:p>
          <a:p>
            <a:pPr>
              <a:buNone/>
            </a:pPr>
            <a:r>
              <a:rPr lang="en-GB" sz="2800" b="1" dirty="0" smtClean="0">
                <a:solidFill>
                  <a:srgbClr val="0070C0"/>
                </a:solidFill>
              </a:rPr>
              <a:t> </a:t>
            </a:r>
            <a:r>
              <a:rPr lang="en-US" sz="2800" b="1" dirty="0" smtClean="0">
                <a:solidFill>
                  <a:srgbClr val="0070C0"/>
                </a:solidFill>
              </a:rPr>
              <a:t>Independent events</a:t>
            </a:r>
          </a:p>
          <a:p>
            <a:r>
              <a:rPr lang="en-US" sz="2800" dirty="0" smtClean="0">
                <a:solidFill>
                  <a:srgbClr val="7030A0"/>
                </a:solidFill>
              </a:rPr>
              <a:t>Definition of independent events</a:t>
            </a:r>
          </a:p>
          <a:p>
            <a:r>
              <a:rPr lang="en-US" sz="2800" dirty="0" smtClean="0">
                <a:solidFill>
                  <a:srgbClr val="7030A0"/>
                </a:solidFill>
              </a:rPr>
              <a:t> Results on independent events</a:t>
            </a:r>
            <a:endParaRPr lang="en-US" sz="2800" dirty="0">
              <a:solidFill>
                <a:srgbClr val="7030A0"/>
              </a:solidFill>
            </a:endParaRPr>
          </a:p>
        </p:txBody>
      </p:sp>
      <p:sp>
        <p:nvSpPr>
          <p:cNvPr id="10" name="Notched Right Arrow 9"/>
          <p:cNvSpPr/>
          <p:nvPr/>
        </p:nvSpPr>
        <p:spPr>
          <a:xfrm>
            <a:off x="3276600" y="1828800"/>
            <a:ext cx="1143000" cy="30480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2"/>
          <p:cNvSpPr txBox="1">
            <a:spLocks/>
          </p:cNvSpPr>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rgbClr val="FF0000"/>
                </a:solidFill>
                <a:effectLst>
                  <a:outerShdw blurRad="31750" dist="25400" dir="5400000" algn="tl" rotWithShape="0">
                    <a:srgbClr val="000000">
                      <a:alpha val="25000"/>
                    </a:srgbClr>
                  </a:outerShdw>
                </a:effectLst>
                <a:uLnTx/>
                <a:uFillTx/>
                <a:latin typeface="+mj-lt"/>
                <a:ea typeface="+mj-ea"/>
                <a:cs typeface="+mj-cs"/>
              </a:rPr>
              <a:t>Unit - I</a:t>
            </a:r>
            <a:endParaRPr kumimoji="0" lang="en-US" sz="4400" b="1" i="0" u="none" strike="noStrike" kern="1200" cap="none" spc="0" normalizeH="0" baseline="0" noProof="0" dirty="0">
              <a:ln>
                <a:noFill/>
              </a:ln>
              <a:solidFill>
                <a:srgbClr val="FF0000"/>
              </a:solidFill>
              <a:effectLst>
                <a:outerShdw blurRad="31750" dist="25400" dir="5400000" algn="tl" rotWithShape="0">
                  <a:srgbClr val="000000">
                    <a:alpha val="25000"/>
                  </a:srgbClr>
                </a:outerShdw>
              </a:effectLst>
              <a:uLnTx/>
              <a:uFillTx/>
              <a:latin typeface="+mj-lt"/>
              <a:ea typeface="+mj-ea"/>
              <a:cs typeface="+mj-cs"/>
            </a:endParaRP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13">
                                            <p:txEl>
                                              <p:pRg st="0" end="0"/>
                                            </p:txEl>
                                          </p:spTgt>
                                        </p:tgtEl>
                                        <p:attrNameLst>
                                          <p:attrName>style.visibility</p:attrName>
                                        </p:attrNameLst>
                                      </p:cBhvr>
                                      <p:to>
                                        <p:strVal val="visible"/>
                                      </p:to>
                                    </p:set>
                                    <p:anim calcmode="discrete" valueType="clr">
                                      <p:cBhvr override="childStyle">
                                        <p:cTn id="7" dur="80"/>
                                        <p:tgtEl>
                                          <p:spTgt spid="1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3">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13">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7">
                                            <p:txEl>
                                              <p:pRg st="0" end="0"/>
                                            </p:txEl>
                                          </p:spTgt>
                                        </p:tgtEl>
                                        <p:attrNameLst>
                                          <p:attrName>style.visibility</p:attrName>
                                        </p:attrNameLst>
                                      </p:cBhvr>
                                      <p:to>
                                        <p:strVal val="visible"/>
                                      </p:to>
                                    </p:set>
                                    <p:anim calcmode="discrete" valueType="clr">
                                      <p:cBhvr override="childStyle">
                                        <p:cTn id="14" dur="80"/>
                                        <p:tgtEl>
                                          <p:spTgt spid="7">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7">
                                            <p:txEl>
                                              <p:pRg st="0" end="0"/>
                                            </p:txEl>
                                          </p:spTgt>
                                        </p:tgtEl>
                                        <p:attrNameLst>
                                          <p:attrName>fillcolor</p:attrName>
                                        </p:attrNameLst>
                                      </p:cBhvr>
                                      <p:tavLst>
                                        <p:tav tm="0">
                                          <p:val>
                                            <p:clrVal>
                                              <a:schemeClr val="accent2"/>
                                            </p:clrVal>
                                          </p:val>
                                        </p:tav>
                                        <p:tav tm="50000">
                                          <p:val>
                                            <p:clrVal>
                                              <a:schemeClr val="hlink"/>
                                            </p:clrVal>
                                          </p:val>
                                        </p:tav>
                                      </p:tavLst>
                                    </p:anim>
                                    <p:set>
                                      <p:cBhvr>
                                        <p:cTn id="16" dur="80"/>
                                        <p:tgtEl>
                                          <p:spTgt spid="7">
                                            <p:txEl>
                                              <p:pRg st="0" end="0"/>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7" presetClass="entr" presetSubtype="0" fill="hold" nodeType="clickEffect">
                                  <p:stCondLst>
                                    <p:cond delay="0"/>
                                  </p:stCondLst>
                                  <p:iterate type="lt">
                                    <p:tmPct val="50000"/>
                                  </p:iterate>
                                  <p:childTnLst>
                                    <p:set>
                                      <p:cBhvr>
                                        <p:cTn id="26" dur="1" fill="hold">
                                          <p:stCondLst>
                                            <p:cond delay="0"/>
                                          </p:stCondLst>
                                        </p:cTn>
                                        <p:tgtEl>
                                          <p:spTgt spid="11">
                                            <p:txEl>
                                              <p:pRg st="0" end="0"/>
                                            </p:txEl>
                                          </p:spTgt>
                                        </p:tgtEl>
                                        <p:attrNameLst>
                                          <p:attrName>style.visibility</p:attrName>
                                        </p:attrNameLst>
                                      </p:cBhvr>
                                      <p:to>
                                        <p:strVal val="visible"/>
                                      </p:to>
                                    </p:set>
                                    <p:anim calcmode="discrete" valueType="clr">
                                      <p:cBhvr override="childStyle">
                                        <p:cTn id="27" dur="80"/>
                                        <p:tgtEl>
                                          <p:spTgt spid="11">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8" dur="80"/>
                                        <p:tgtEl>
                                          <p:spTgt spid="11">
                                            <p:txEl>
                                              <p:pRg st="0" end="0"/>
                                            </p:txEl>
                                          </p:spTgt>
                                        </p:tgtEl>
                                        <p:attrNameLst>
                                          <p:attrName>fillcolor</p:attrName>
                                        </p:attrNameLst>
                                      </p:cBhvr>
                                      <p:tavLst>
                                        <p:tav tm="0">
                                          <p:val>
                                            <p:clrVal>
                                              <a:schemeClr val="accent2"/>
                                            </p:clrVal>
                                          </p:val>
                                        </p:tav>
                                        <p:tav tm="50000">
                                          <p:val>
                                            <p:clrVal>
                                              <a:schemeClr val="hlink"/>
                                            </p:clrVal>
                                          </p:val>
                                        </p:tav>
                                      </p:tavLst>
                                    </p:anim>
                                    <p:set>
                                      <p:cBhvr>
                                        <p:cTn id="29" dur="80"/>
                                        <p:tgtEl>
                                          <p:spTgt spid="11">
                                            <p:txEl>
                                              <p:pRg st="0" end="0"/>
                                            </p:txEl>
                                          </p:spTgt>
                                        </p:tgtEl>
                                        <p:attrNameLst>
                                          <p:attrName>fill.type</p:attrName>
                                        </p:attrNameLst>
                                      </p:cBhvr>
                                      <p:to>
                                        <p:strVal val="solid"/>
                                      </p:to>
                                    </p:set>
                                  </p:childTnLst>
                                </p:cTn>
                              </p:par>
                              <p:par>
                                <p:cTn id="30" presetID="27" presetClass="entr" presetSubtype="0" fill="hold" nodeType="withEffect">
                                  <p:stCondLst>
                                    <p:cond delay="0"/>
                                  </p:stCondLst>
                                  <p:iterate type="lt">
                                    <p:tmPct val="50000"/>
                                  </p:iterate>
                                  <p:childTnLst>
                                    <p:set>
                                      <p:cBhvr>
                                        <p:cTn id="31" dur="1" fill="hold">
                                          <p:stCondLst>
                                            <p:cond delay="0"/>
                                          </p:stCondLst>
                                        </p:cTn>
                                        <p:tgtEl>
                                          <p:spTgt spid="11">
                                            <p:txEl>
                                              <p:pRg st="1" end="1"/>
                                            </p:txEl>
                                          </p:spTgt>
                                        </p:tgtEl>
                                        <p:attrNameLst>
                                          <p:attrName>style.visibility</p:attrName>
                                        </p:attrNameLst>
                                      </p:cBhvr>
                                      <p:to>
                                        <p:strVal val="visible"/>
                                      </p:to>
                                    </p:set>
                                    <p:anim calcmode="discrete" valueType="clr">
                                      <p:cBhvr override="childStyle">
                                        <p:cTn id="32" dur="80"/>
                                        <p:tgtEl>
                                          <p:spTgt spid="11">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3" dur="80"/>
                                        <p:tgtEl>
                                          <p:spTgt spid="11">
                                            <p:txEl>
                                              <p:pRg st="1" end="1"/>
                                            </p:txEl>
                                          </p:spTgt>
                                        </p:tgtEl>
                                        <p:attrNameLst>
                                          <p:attrName>fillcolor</p:attrName>
                                        </p:attrNameLst>
                                      </p:cBhvr>
                                      <p:tavLst>
                                        <p:tav tm="0">
                                          <p:val>
                                            <p:clrVal>
                                              <a:schemeClr val="accent2"/>
                                            </p:clrVal>
                                          </p:val>
                                        </p:tav>
                                        <p:tav tm="50000">
                                          <p:val>
                                            <p:clrVal>
                                              <a:schemeClr val="hlink"/>
                                            </p:clrVal>
                                          </p:val>
                                        </p:tav>
                                      </p:tavLst>
                                    </p:anim>
                                    <p:set>
                                      <p:cBhvr>
                                        <p:cTn id="34" dur="80"/>
                                        <p:tgtEl>
                                          <p:spTgt spid="11">
                                            <p:txEl>
                                              <p:pRg st="1" end="1"/>
                                            </p:txEl>
                                          </p:spTgt>
                                        </p:tgtEl>
                                        <p:attrNameLst>
                                          <p:attrName>fill.type</p:attrName>
                                        </p:attrNameLst>
                                      </p:cBhvr>
                                      <p:to>
                                        <p:strVal val="solid"/>
                                      </p:to>
                                    </p:set>
                                  </p:childTnLst>
                                </p:cTn>
                              </p:par>
                            </p:childTnLst>
                          </p:cTn>
                        </p:par>
                      </p:childTnLst>
                    </p:cTn>
                  </p:par>
                  <p:par>
                    <p:cTn id="35" fill="hold">
                      <p:stCondLst>
                        <p:cond delay="indefinite"/>
                      </p:stCondLst>
                      <p:childTnLst>
                        <p:par>
                          <p:cTn id="36" fill="hold">
                            <p:stCondLst>
                              <p:cond delay="0"/>
                            </p:stCondLst>
                            <p:childTnLst>
                              <p:par>
                                <p:cTn id="37" presetID="27" presetClass="entr" presetSubtype="0" fill="hold" nodeType="clickEffect">
                                  <p:stCondLst>
                                    <p:cond delay="0"/>
                                  </p:stCondLst>
                                  <p:iterate type="lt">
                                    <p:tmPct val="50000"/>
                                  </p:iterate>
                                  <p:childTnLst>
                                    <p:set>
                                      <p:cBhvr>
                                        <p:cTn id="38" dur="1" fill="hold">
                                          <p:stCondLst>
                                            <p:cond delay="0"/>
                                          </p:stCondLst>
                                        </p:cTn>
                                        <p:tgtEl>
                                          <p:spTgt spid="11">
                                            <p:txEl>
                                              <p:pRg st="2" end="2"/>
                                            </p:txEl>
                                          </p:spTgt>
                                        </p:tgtEl>
                                        <p:attrNameLst>
                                          <p:attrName>style.visibility</p:attrName>
                                        </p:attrNameLst>
                                      </p:cBhvr>
                                      <p:to>
                                        <p:strVal val="visible"/>
                                      </p:to>
                                    </p:set>
                                    <p:anim calcmode="discrete" valueType="clr">
                                      <p:cBhvr override="childStyle">
                                        <p:cTn id="39" dur="80"/>
                                        <p:tgtEl>
                                          <p:spTgt spid="11">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0" dur="80"/>
                                        <p:tgtEl>
                                          <p:spTgt spid="11">
                                            <p:txEl>
                                              <p:pRg st="2" end="2"/>
                                            </p:txEl>
                                          </p:spTgt>
                                        </p:tgtEl>
                                        <p:attrNameLst>
                                          <p:attrName>fillcolor</p:attrName>
                                        </p:attrNameLst>
                                      </p:cBhvr>
                                      <p:tavLst>
                                        <p:tav tm="0">
                                          <p:val>
                                            <p:clrVal>
                                              <a:schemeClr val="accent2"/>
                                            </p:clrVal>
                                          </p:val>
                                        </p:tav>
                                        <p:tav tm="50000">
                                          <p:val>
                                            <p:clrVal>
                                              <a:schemeClr val="hlink"/>
                                            </p:clrVal>
                                          </p:val>
                                        </p:tav>
                                      </p:tavLst>
                                    </p:anim>
                                    <p:set>
                                      <p:cBhvr>
                                        <p:cTn id="41" dur="80"/>
                                        <p:tgtEl>
                                          <p:spTgt spid="11">
                                            <p:txEl>
                                              <p:pRg st="2" end="2"/>
                                            </p:txEl>
                                          </p:spTgt>
                                        </p:tgtEl>
                                        <p:attrNameLst>
                                          <p:attrName>fill.type</p:attrName>
                                        </p:attrNameLst>
                                      </p:cBhvr>
                                      <p:to>
                                        <p:strVal val="solid"/>
                                      </p:to>
                                    </p:set>
                                  </p:childTnLst>
                                </p:cTn>
                              </p:par>
                            </p:childTnLst>
                          </p:cTn>
                        </p:par>
                      </p:childTnLst>
                    </p:cTn>
                  </p:par>
                  <p:par>
                    <p:cTn id="42" fill="hold">
                      <p:stCondLst>
                        <p:cond delay="indefinite"/>
                      </p:stCondLst>
                      <p:childTnLst>
                        <p:par>
                          <p:cTn id="43" fill="hold">
                            <p:stCondLst>
                              <p:cond delay="0"/>
                            </p:stCondLst>
                            <p:childTnLst>
                              <p:par>
                                <p:cTn id="44" presetID="27" presetClass="entr" presetSubtype="0" fill="hold" nodeType="clickEffect">
                                  <p:stCondLst>
                                    <p:cond delay="0"/>
                                  </p:stCondLst>
                                  <p:iterate type="lt">
                                    <p:tmPct val="50000"/>
                                  </p:iterate>
                                  <p:childTnLst>
                                    <p:set>
                                      <p:cBhvr>
                                        <p:cTn id="45" dur="1" fill="hold">
                                          <p:stCondLst>
                                            <p:cond delay="0"/>
                                          </p:stCondLst>
                                        </p:cTn>
                                        <p:tgtEl>
                                          <p:spTgt spid="11">
                                            <p:txEl>
                                              <p:pRg st="3" end="3"/>
                                            </p:txEl>
                                          </p:spTgt>
                                        </p:tgtEl>
                                        <p:attrNameLst>
                                          <p:attrName>style.visibility</p:attrName>
                                        </p:attrNameLst>
                                      </p:cBhvr>
                                      <p:to>
                                        <p:strVal val="visible"/>
                                      </p:to>
                                    </p:set>
                                    <p:anim calcmode="discrete" valueType="clr">
                                      <p:cBhvr override="childStyle">
                                        <p:cTn id="46" dur="80"/>
                                        <p:tgtEl>
                                          <p:spTgt spid="11">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7" dur="80"/>
                                        <p:tgtEl>
                                          <p:spTgt spid="11">
                                            <p:txEl>
                                              <p:pRg st="3" end="3"/>
                                            </p:txEl>
                                          </p:spTgt>
                                        </p:tgtEl>
                                        <p:attrNameLst>
                                          <p:attrName>fillcolor</p:attrName>
                                        </p:attrNameLst>
                                      </p:cBhvr>
                                      <p:tavLst>
                                        <p:tav tm="0">
                                          <p:val>
                                            <p:clrVal>
                                              <a:schemeClr val="accent2"/>
                                            </p:clrVal>
                                          </p:val>
                                        </p:tav>
                                        <p:tav tm="50000">
                                          <p:val>
                                            <p:clrVal>
                                              <a:schemeClr val="hlink"/>
                                            </p:clrVal>
                                          </p:val>
                                        </p:tav>
                                      </p:tavLst>
                                    </p:anim>
                                    <p:set>
                                      <p:cBhvr>
                                        <p:cTn id="48" dur="80"/>
                                        <p:tgtEl>
                                          <p:spTgt spid="11">
                                            <p:txEl>
                                              <p:pRg st="3" end="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ctr" eaLnBrk="1" hangingPunct="1"/>
            <a:r>
              <a:rPr lang="en-US" dirty="0" smtClean="0">
                <a:solidFill>
                  <a:srgbClr val="FF0000"/>
                </a:solidFill>
              </a:rPr>
              <a:t>Unit I</a:t>
            </a:r>
          </a:p>
        </p:txBody>
      </p:sp>
      <p:sp>
        <p:nvSpPr>
          <p:cNvPr id="4" name="Slide Number Placeholder 3"/>
          <p:cNvSpPr>
            <a:spLocks noGrp="1"/>
          </p:cNvSpPr>
          <p:nvPr>
            <p:ph type="sldNum" sz="quarter" idx="12"/>
          </p:nvPr>
        </p:nvSpPr>
        <p:spPr/>
        <p:txBody>
          <a:bodyPr/>
          <a:lstStyle/>
          <a:p>
            <a:fld id="{1EC2A7EB-F137-4D11-8674-AAE6985FB2EB}" type="slidenum">
              <a:rPr lang="en-US" smtClean="0"/>
              <a:pPr/>
              <a:t>58</a:t>
            </a:fld>
            <a:endParaRPr lang="en-US"/>
          </a:p>
        </p:txBody>
      </p:sp>
      <p:sp>
        <p:nvSpPr>
          <p:cNvPr id="7171" name="Rectangle 3"/>
          <p:cNvSpPr>
            <a:spLocks noGrp="1" noChangeArrowheads="1"/>
          </p:cNvSpPr>
          <p:nvPr>
            <p:ph sz="quarter" idx="1"/>
          </p:nvPr>
        </p:nvSpPr>
        <p:spPr>
          <a:xfrm>
            <a:off x="457200" y="1600200"/>
            <a:ext cx="8229600" cy="5257800"/>
          </a:xfrm>
        </p:spPr>
        <p:txBody>
          <a:bodyPr>
            <a:normAutofit fontScale="92500" lnSpcReduction="20000"/>
          </a:bodyPr>
          <a:lstStyle/>
          <a:p>
            <a:pPr>
              <a:buNone/>
            </a:pPr>
            <a:r>
              <a:rPr lang="en-US" sz="3600" b="1" u="sng" dirty="0" smtClean="0"/>
              <a:t>Independent or mutually independent events</a:t>
            </a:r>
            <a:r>
              <a:rPr lang="en-US" sz="3600" dirty="0" smtClean="0"/>
              <a:t> </a:t>
            </a:r>
          </a:p>
          <a:p>
            <a:pPr>
              <a:buNone/>
            </a:pPr>
            <a:r>
              <a:rPr lang="en-US" sz="3600" dirty="0" smtClean="0"/>
              <a:t>Two or more events are said to be independent if occurrence or non-occurrence of any of them does not affect the probability of occurrence or non-occurrence of the other event.</a:t>
            </a:r>
          </a:p>
          <a:p>
            <a:pPr>
              <a:buNone/>
            </a:pPr>
            <a:endParaRPr lang="en-US" sz="3200" dirty="0" smtClean="0"/>
          </a:p>
          <a:p>
            <a:pPr>
              <a:buNone/>
            </a:pPr>
            <a:endParaRPr lang="en-US" sz="3200" dirty="0" smtClean="0"/>
          </a:p>
          <a:p>
            <a:pPr>
              <a:buNone/>
            </a:pPr>
            <a:endParaRPr lang="en-US" sz="3200" dirty="0" smtClean="0"/>
          </a:p>
          <a:p>
            <a:pPr>
              <a:buNone/>
            </a:pPr>
            <a:r>
              <a:rPr lang="en-US" sz="3200" dirty="0" smtClean="0"/>
              <a:t> </a:t>
            </a:r>
          </a:p>
          <a:p>
            <a:pPr>
              <a:buNone/>
            </a:pPr>
            <a:r>
              <a:rPr lang="en-US" sz="3200" dirty="0" smtClean="0"/>
              <a:t> </a:t>
            </a:r>
          </a:p>
          <a:p>
            <a:pPr>
              <a:buNone/>
            </a:pPr>
            <a:endParaRPr lang="en-US" sz="32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7170"/>
                                        </p:tgtEl>
                                        <p:attrNameLst>
                                          <p:attrName>style.visibility</p:attrName>
                                        </p:attrNameLst>
                                      </p:cBhvr>
                                      <p:to>
                                        <p:strVal val="visible"/>
                                      </p:to>
                                    </p:set>
                                    <p:anim calcmode="discrete" valueType="clr">
                                      <p:cBhvr override="childStyle">
                                        <p:cTn id="7" dur="80"/>
                                        <p:tgtEl>
                                          <p:spTgt spid="717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7170"/>
                                        </p:tgtEl>
                                        <p:attrNameLst>
                                          <p:attrName>fillcolor</p:attrName>
                                        </p:attrNameLst>
                                      </p:cBhvr>
                                      <p:tavLst>
                                        <p:tav tm="0">
                                          <p:val>
                                            <p:clrVal>
                                              <a:schemeClr val="accent2"/>
                                            </p:clrVal>
                                          </p:val>
                                        </p:tav>
                                        <p:tav tm="50000">
                                          <p:val>
                                            <p:clrVal>
                                              <a:schemeClr val="hlink"/>
                                            </p:clrVal>
                                          </p:val>
                                        </p:tav>
                                      </p:tavLst>
                                    </p:anim>
                                    <p:set>
                                      <p:cBhvr>
                                        <p:cTn id="9" dur="80"/>
                                        <p:tgtEl>
                                          <p:spTgt spid="7170"/>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7171">
                                            <p:txEl>
                                              <p:pRg st="5" end="5"/>
                                            </p:txEl>
                                          </p:spTgt>
                                        </p:tgtEl>
                                        <p:attrNameLst>
                                          <p:attrName>style.visibility</p:attrName>
                                        </p:attrNameLst>
                                      </p:cBhvr>
                                      <p:to>
                                        <p:strVal val="visible"/>
                                      </p:to>
                                    </p:set>
                                    <p:anim calcmode="discrete" valueType="clr">
                                      <p:cBhvr override="childStyle">
                                        <p:cTn id="14" dur="80"/>
                                        <p:tgtEl>
                                          <p:spTgt spid="7171">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7171">
                                            <p:txEl>
                                              <p:pRg st="5" end="5"/>
                                            </p:txEl>
                                          </p:spTgt>
                                        </p:tgtEl>
                                        <p:attrNameLst>
                                          <p:attrName>fillcolor</p:attrName>
                                        </p:attrNameLst>
                                      </p:cBhvr>
                                      <p:tavLst>
                                        <p:tav tm="0">
                                          <p:val>
                                            <p:clrVal>
                                              <a:schemeClr val="accent2"/>
                                            </p:clrVal>
                                          </p:val>
                                        </p:tav>
                                        <p:tav tm="50000">
                                          <p:val>
                                            <p:clrVal>
                                              <a:schemeClr val="hlink"/>
                                            </p:clrVal>
                                          </p:val>
                                        </p:tav>
                                      </p:tavLst>
                                    </p:anim>
                                    <p:set>
                                      <p:cBhvr>
                                        <p:cTn id="16" dur="80"/>
                                        <p:tgtEl>
                                          <p:spTgt spid="7171">
                                            <p:txEl>
                                              <p:pRg st="5" end="5"/>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7171">
                                            <p:txEl>
                                              <p:pRg st="6" end="6"/>
                                            </p:txEl>
                                          </p:spTgt>
                                        </p:tgtEl>
                                        <p:attrNameLst>
                                          <p:attrName>style.visibility</p:attrName>
                                        </p:attrNameLst>
                                      </p:cBhvr>
                                      <p:to>
                                        <p:strVal val="visible"/>
                                      </p:to>
                                    </p:set>
                                    <p:anim calcmode="discrete" valueType="clr">
                                      <p:cBhvr override="childStyle">
                                        <p:cTn id="21" dur="80"/>
                                        <p:tgtEl>
                                          <p:spTgt spid="7171">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7171">
                                            <p:txEl>
                                              <p:pRg st="6" end="6"/>
                                            </p:txEl>
                                          </p:spTgt>
                                        </p:tgtEl>
                                        <p:attrNameLst>
                                          <p:attrName>fillcolor</p:attrName>
                                        </p:attrNameLst>
                                      </p:cBhvr>
                                      <p:tavLst>
                                        <p:tav tm="0">
                                          <p:val>
                                            <p:clrVal>
                                              <a:schemeClr val="accent2"/>
                                            </p:clrVal>
                                          </p:val>
                                        </p:tav>
                                        <p:tav tm="50000">
                                          <p:val>
                                            <p:clrVal>
                                              <a:schemeClr val="hlink"/>
                                            </p:clrVal>
                                          </p:val>
                                        </p:tav>
                                      </p:tavLst>
                                    </p:anim>
                                    <p:set>
                                      <p:cBhvr>
                                        <p:cTn id="23" dur="80"/>
                                        <p:tgtEl>
                                          <p:spTgt spid="7171">
                                            <p:txEl>
                                              <p:pRg st="6" end="6"/>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ctr" eaLnBrk="1" hangingPunct="1"/>
            <a:r>
              <a:rPr lang="en-US" dirty="0" smtClean="0">
                <a:solidFill>
                  <a:srgbClr val="FF0000"/>
                </a:solidFill>
              </a:rPr>
              <a:t>Unit I</a:t>
            </a:r>
          </a:p>
        </p:txBody>
      </p:sp>
      <p:sp>
        <p:nvSpPr>
          <p:cNvPr id="4" name="Slide Number Placeholder 3"/>
          <p:cNvSpPr>
            <a:spLocks noGrp="1"/>
          </p:cNvSpPr>
          <p:nvPr>
            <p:ph type="sldNum" sz="quarter" idx="12"/>
          </p:nvPr>
        </p:nvSpPr>
        <p:spPr/>
        <p:txBody>
          <a:bodyPr/>
          <a:lstStyle/>
          <a:p>
            <a:fld id="{1EC2A7EB-F137-4D11-8674-AAE6985FB2EB}" type="slidenum">
              <a:rPr lang="en-US" smtClean="0"/>
              <a:pPr/>
              <a:t>59</a:t>
            </a:fld>
            <a:endParaRPr lang="en-US"/>
          </a:p>
        </p:txBody>
      </p:sp>
      <p:sp>
        <p:nvSpPr>
          <p:cNvPr id="7171" name="Rectangle 3"/>
          <p:cNvSpPr>
            <a:spLocks noGrp="1" noChangeArrowheads="1"/>
          </p:cNvSpPr>
          <p:nvPr>
            <p:ph sz="quarter" idx="1"/>
          </p:nvPr>
        </p:nvSpPr>
        <p:spPr>
          <a:xfrm>
            <a:off x="457200" y="1600200"/>
            <a:ext cx="8229600" cy="5257800"/>
          </a:xfrm>
        </p:spPr>
        <p:txBody>
          <a:bodyPr>
            <a:normAutofit lnSpcReduction="10000"/>
          </a:bodyPr>
          <a:lstStyle/>
          <a:p>
            <a:pPr algn="ctr">
              <a:buNone/>
            </a:pPr>
            <a:r>
              <a:rPr lang="en-US" sz="3200" b="1" dirty="0" smtClean="0"/>
              <a:t>Example</a:t>
            </a:r>
            <a:r>
              <a:rPr lang="en-US" sz="3200" dirty="0" smtClean="0"/>
              <a:t> </a:t>
            </a:r>
          </a:p>
          <a:p>
            <a:pPr>
              <a:buNone/>
            </a:pPr>
            <a:r>
              <a:rPr lang="en-US" sz="3200" dirty="0" smtClean="0"/>
              <a:t>When a coin is tossed twice, the event of occurrence of head in the first throw and the event of occurrence of head in the second throw are independent events.</a:t>
            </a:r>
          </a:p>
          <a:p>
            <a:pPr>
              <a:buNone/>
            </a:pPr>
            <a:endParaRPr lang="en-US" sz="3200" dirty="0" smtClean="0"/>
          </a:p>
          <a:p>
            <a:pPr>
              <a:buNone/>
            </a:pPr>
            <a:endParaRPr lang="en-US" sz="3200" dirty="0" smtClean="0"/>
          </a:p>
          <a:p>
            <a:pPr>
              <a:buNone/>
            </a:pPr>
            <a:endParaRPr lang="en-US" sz="3200" dirty="0" smtClean="0"/>
          </a:p>
          <a:p>
            <a:pPr>
              <a:buNone/>
            </a:pPr>
            <a:r>
              <a:rPr lang="en-US" sz="3200" dirty="0" smtClean="0"/>
              <a:t> </a:t>
            </a:r>
          </a:p>
          <a:p>
            <a:pPr>
              <a:buNone/>
            </a:pPr>
            <a:r>
              <a:rPr lang="en-US" sz="3200" dirty="0" smtClean="0"/>
              <a:t> </a:t>
            </a:r>
          </a:p>
          <a:p>
            <a:pPr>
              <a:buNone/>
            </a:pPr>
            <a:endParaRPr lang="en-US" sz="32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7170"/>
                                        </p:tgtEl>
                                        <p:attrNameLst>
                                          <p:attrName>style.visibility</p:attrName>
                                        </p:attrNameLst>
                                      </p:cBhvr>
                                      <p:to>
                                        <p:strVal val="visible"/>
                                      </p:to>
                                    </p:set>
                                    <p:anim calcmode="discrete" valueType="clr">
                                      <p:cBhvr override="childStyle">
                                        <p:cTn id="7" dur="80"/>
                                        <p:tgtEl>
                                          <p:spTgt spid="717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7170"/>
                                        </p:tgtEl>
                                        <p:attrNameLst>
                                          <p:attrName>fillcolor</p:attrName>
                                        </p:attrNameLst>
                                      </p:cBhvr>
                                      <p:tavLst>
                                        <p:tav tm="0">
                                          <p:val>
                                            <p:clrVal>
                                              <a:schemeClr val="accent2"/>
                                            </p:clrVal>
                                          </p:val>
                                        </p:tav>
                                        <p:tav tm="50000">
                                          <p:val>
                                            <p:clrVal>
                                              <a:schemeClr val="hlink"/>
                                            </p:clrVal>
                                          </p:val>
                                        </p:tav>
                                      </p:tavLst>
                                    </p:anim>
                                    <p:set>
                                      <p:cBhvr>
                                        <p:cTn id="9" dur="80"/>
                                        <p:tgtEl>
                                          <p:spTgt spid="7170"/>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7171">
                                            <p:txEl>
                                              <p:pRg st="5" end="5"/>
                                            </p:txEl>
                                          </p:spTgt>
                                        </p:tgtEl>
                                        <p:attrNameLst>
                                          <p:attrName>style.visibility</p:attrName>
                                        </p:attrNameLst>
                                      </p:cBhvr>
                                      <p:to>
                                        <p:strVal val="visible"/>
                                      </p:to>
                                    </p:set>
                                    <p:anim calcmode="discrete" valueType="clr">
                                      <p:cBhvr override="childStyle">
                                        <p:cTn id="14" dur="80"/>
                                        <p:tgtEl>
                                          <p:spTgt spid="7171">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7171">
                                            <p:txEl>
                                              <p:pRg st="5" end="5"/>
                                            </p:txEl>
                                          </p:spTgt>
                                        </p:tgtEl>
                                        <p:attrNameLst>
                                          <p:attrName>fillcolor</p:attrName>
                                        </p:attrNameLst>
                                      </p:cBhvr>
                                      <p:tavLst>
                                        <p:tav tm="0">
                                          <p:val>
                                            <p:clrVal>
                                              <a:schemeClr val="accent2"/>
                                            </p:clrVal>
                                          </p:val>
                                        </p:tav>
                                        <p:tav tm="50000">
                                          <p:val>
                                            <p:clrVal>
                                              <a:schemeClr val="hlink"/>
                                            </p:clrVal>
                                          </p:val>
                                        </p:tav>
                                      </p:tavLst>
                                    </p:anim>
                                    <p:set>
                                      <p:cBhvr>
                                        <p:cTn id="16" dur="80"/>
                                        <p:tgtEl>
                                          <p:spTgt spid="7171">
                                            <p:txEl>
                                              <p:pRg st="5" end="5"/>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7171">
                                            <p:txEl>
                                              <p:pRg st="6" end="6"/>
                                            </p:txEl>
                                          </p:spTgt>
                                        </p:tgtEl>
                                        <p:attrNameLst>
                                          <p:attrName>style.visibility</p:attrName>
                                        </p:attrNameLst>
                                      </p:cBhvr>
                                      <p:to>
                                        <p:strVal val="visible"/>
                                      </p:to>
                                    </p:set>
                                    <p:anim calcmode="discrete" valueType="clr">
                                      <p:cBhvr override="childStyle">
                                        <p:cTn id="21" dur="80"/>
                                        <p:tgtEl>
                                          <p:spTgt spid="7171">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7171">
                                            <p:txEl>
                                              <p:pRg st="6" end="6"/>
                                            </p:txEl>
                                          </p:spTgt>
                                        </p:tgtEl>
                                        <p:attrNameLst>
                                          <p:attrName>fillcolor</p:attrName>
                                        </p:attrNameLst>
                                      </p:cBhvr>
                                      <p:tavLst>
                                        <p:tav tm="0">
                                          <p:val>
                                            <p:clrVal>
                                              <a:schemeClr val="accent2"/>
                                            </p:clrVal>
                                          </p:val>
                                        </p:tav>
                                        <p:tav tm="50000">
                                          <p:val>
                                            <p:clrVal>
                                              <a:schemeClr val="hlink"/>
                                            </p:clrVal>
                                          </p:val>
                                        </p:tav>
                                      </p:tavLst>
                                    </p:anim>
                                    <p:set>
                                      <p:cBhvr>
                                        <p:cTn id="23" dur="80"/>
                                        <p:tgtEl>
                                          <p:spTgt spid="7171">
                                            <p:txEl>
                                              <p:pRg st="6" end="6"/>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sz="4800" b="1" dirty="0" smtClean="0">
                <a:solidFill>
                  <a:srgbClr val="FF0000"/>
                </a:solidFill>
              </a:rPr>
              <a:t>Unit I</a:t>
            </a:r>
            <a:endParaRPr lang="en-US" sz="4800" b="1" dirty="0">
              <a:solidFill>
                <a:srgbClr val="FF0000"/>
              </a:solidFill>
            </a:endParaRPr>
          </a:p>
        </p:txBody>
      </p:sp>
      <p:sp>
        <p:nvSpPr>
          <p:cNvPr id="5" name="Slide Number Placeholder 4"/>
          <p:cNvSpPr>
            <a:spLocks noGrp="1"/>
          </p:cNvSpPr>
          <p:nvPr>
            <p:ph type="sldNum" sz="quarter" idx="12"/>
          </p:nvPr>
        </p:nvSpPr>
        <p:spPr/>
        <p:txBody>
          <a:bodyPr/>
          <a:lstStyle/>
          <a:p>
            <a:fld id="{1F6DFB4E-BDCB-4A9F-AC88-619A8A75FF4D}" type="slidenum">
              <a:rPr lang="en-US" smtClean="0"/>
              <a:pPr/>
              <a:t>6</a:t>
            </a:fld>
            <a:endParaRPr lang="en-US" dirty="0"/>
          </a:p>
        </p:txBody>
      </p:sp>
      <p:sp>
        <p:nvSpPr>
          <p:cNvPr id="4" name="Content Placeholder 3"/>
          <p:cNvSpPr>
            <a:spLocks noGrp="1"/>
          </p:cNvSpPr>
          <p:nvPr>
            <p:ph sz="quarter" idx="1"/>
          </p:nvPr>
        </p:nvSpPr>
        <p:spPr/>
        <p:txBody>
          <a:bodyPr>
            <a:normAutofit/>
          </a:bodyPr>
          <a:lstStyle/>
          <a:p>
            <a:pPr>
              <a:buNone/>
            </a:pPr>
            <a:r>
              <a:rPr lang="en-US" b="1" dirty="0" smtClean="0"/>
              <a:t>									 </a:t>
            </a:r>
          </a:p>
          <a:p>
            <a:r>
              <a:rPr lang="en-US" b="1" dirty="0" smtClean="0">
                <a:solidFill>
                  <a:srgbClr val="0070C0"/>
                </a:solidFill>
              </a:rPr>
              <a:t>PROBABILITY</a:t>
            </a:r>
            <a:r>
              <a:rPr lang="en-US" b="1" dirty="0">
                <a:solidFill>
                  <a:srgbClr val="0070C0"/>
                </a:solidFill>
              </a:rPr>
              <a:t>: </a:t>
            </a:r>
            <a:r>
              <a:rPr lang="en-US" dirty="0">
                <a:solidFill>
                  <a:srgbClr val="7030A0"/>
                </a:solidFill>
              </a:rPr>
              <a:t>Definition of Probability, Conditional Probability, Baye’s </a:t>
            </a:r>
            <a:r>
              <a:rPr lang="en-US" dirty="0" smtClean="0">
                <a:solidFill>
                  <a:srgbClr val="7030A0"/>
                </a:solidFill>
              </a:rPr>
              <a:t>Theorem.</a:t>
            </a:r>
            <a:r>
              <a:rPr lang="en-US" dirty="0">
                <a:solidFill>
                  <a:srgbClr val="7030A0"/>
                </a:solidFill>
              </a:rPr>
              <a:t>	</a:t>
            </a:r>
            <a:endParaRPr lang="en-US" dirty="0" smtClean="0">
              <a:solidFill>
                <a:srgbClr val="7030A0"/>
              </a:solidFill>
            </a:endParaRPr>
          </a:p>
          <a:p>
            <a:endParaRPr lang="en-US" dirty="0" smtClean="0">
              <a:solidFill>
                <a:srgbClr val="7030A0"/>
              </a:solidFill>
            </a:endParaRPr>
          </a:p>
          <a:p>
            <a:endParaRPr lang="en-US" dirty="0">
              <a:solidFill>
                <a:srgbClr val="7030A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3"/>
                                        </p:tgtEl>
                                        <p:attrNameLst>
                                          <p:attrName>style.visibility</p:attrName>
                                        </p:attrNameLst>
                                      </p:cBhvr>
                                      <p:to>
                                        <p:strVal val="visible"/>
                                      </p:to>
                                    </p:set>
                                    <p:anim calcmode="discrete" valueType="clr">
                                      <p:cBhvr override="childStyle">
                                        <p:cTn id="7" dur="80"/>
                                        <p:tgtEl>
                                          <p:spTgt spid="3"/>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
                                        </p:tgtEl>
                                        <p:attrNameLst>
                                          <p:attrName>fillcolor</p:attrName>
                                        </p:attrNameLst>
                                      </p:cBhvr>
                                      <p:tavLst>
                                        <p:tav tm="0">
                                          <p:val>
                                            <p:clrVal>
                                              <a:schemeClr val="accent2"/>
                                            </p:clrVal>
                                          </p:val>
                                        </p:tav>
                                        <p:tav tm="50000">
                                          <p:val>
                                            <p:clrVal>
                                              <a:schemeClr val="hlink"/>
                                            </p:clrVal>
                                          </p:val>
                                        </p:tav>
                                      </p:tavLst>
                                    </p:anim>
                                    <p:set>
                                      <p:cBhvr>
                                        <p:cTn id="9" dur="80"/>
                                        <p:tgtEl>
                                          <p:spTgt spid="3"/>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4">
                                            <p:txEl>
                                              <p:pRg st="1" end="1"/>
                                            </p:txEl>
                                          </p:spTgt>
                                        </p:tgtEl>
                                        <p:attrNameLst>
                                          <p:attrName>style.visibility</p:attrName>
                                        </p:attrNameLst>
                                      </p:cBhvr>
                                      <p:to>
                                        <p:strVal val="visible"/>
                                      </p:to>
                                    </p:set>
                                    <p:anim calcmode="discrete" valueType="clr">
                                      <p:cBhvr override="childStyle">
                                        <p:cTn id="14" dur="80"/>
                                        <p:tgtEl>
                                          <p:spTgt spid="4">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4">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4">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ctr" eaLnBrk="1" hangingPunct="1"/>
            <a:r>
              <a:rPr lang="en-US" dirty="0" smtClean="0">
                <a:solidFill>
                  <a:srgbClr val="FF0000"/>
                </a:solidFill>
              </a:rPr>
              <a:t>Unit I</a:t>
            </a:r>
          </a:p>
        </p:txBody>
      </p:sp>
      <p:sp>
        <p:nvSpPr>
          <p:cNvPr id="4" name="Slide Number Placeholder 3"/>
          <p:cNvSpPr>
            <a:spLocks noGrp="1"/>
          </p:cNvSpPr>
          <p:nvPr>
            <p:ph type="sldNum" sz="quarter" idx="12"/>
          </p:nvPr>
        </p:nvSpPr>
        <p:spPr/>
        <p:txBody>
          <a:bodyPr/>
          <a:lstStyle/>
          <a:p>
            <a:fld id="{1EC2A7EB-F137-4D11-8674-AAE6985FB2EB}" type="slidenum">
              <a:rPr lang="en-US" smtClean="0"/>
              <a:pPr/>
              <a:t>60</a:t>
            </a:fld>
            <a:endParaRPr lang="en-US"/>
          </a:p>
        </p:txBody>
      </p:sp>
      <p:sp>
        <p:nvSpPr>
          <p:cNvPr id="7171" name="Rectangle 3"/>
          <p:cNvSpPr>
            <a:spLocks noGrp="1" noChangeArrowheads="1"/>
          </p:cNvSpPr>
          <p:nvPr>
            <p:ph sz="quarter" idx="1"/>
          </p:nvPr>
        </p:nvSpPr>
        <p:spPr>
          <a:xfrm>
            <a:off x="457200" y="1600200"/>
            <a:ext cx="8229600" cy="5257800"/>
          </a:xfrm>
        </p:spPr>
        <p:txBody>
          <a:bodyPr>
            <a:normAutofit fontScale="85000" lnSpcReduction="20000"/>
          </a:bodyPr>
          <a:lstStyle/>
          <a:p>
            <a:r>
              <a:rPr lang="en-US" sz="3200" dirty="0" smtClean="0"/>
              <a:t>Landing on heads after tossing a coin </a:t>
            </a:r>
            <a:r>
              <a:rPr lang="en-US" sz="3200" b="1" dirty="0" smtClean="0"/>
              <a:t>AND</a:t>
            </a:r>
            <a:r>
              <a:rPr lang="en-US" sz="3200" dirty="0" smtClean="0"/>
              <a:t> rolling a 5 on a single 6-sided die. </a:t>
            </a:r>
          </a:p>
          <a:p>
            <a:pPr lvl="0"/>
            <a:r>
              <a:rPr lang="en-US" sz="3200" dirty="0" smtClean="0"/>
              <a:t>Choosing a marble from a jar </a:t>
            </a:r>
            <a:r>
              <a:rPr lang="en-US" sz="3200" b="1" dirty="0" smtClean="0"/>
              <a:t>AND</a:t>
            </a:r>
            <a:r>
              <a:rPr lang="en-US" sz="3200" dirty="0" smtClean="0"/>
              <a:t> landing on heads after tossing a coin. </a:t>
            </a:r>
          </a:p>
          <a:p>
            <a:pPr lvl="0"/>
            <a:r>
              <a:rPr lang="en-US" sz="3200" dirty="0" smtClean="0"/>
              <a:t>Choosing a 3 from a deck of cards, replacing it, </a:t>
            </a:r>
            <a:r>
              <a:rPr lang="en-US" sz="3200" b="1" dirty="0" smtClean="0"/>
              <a:t>AND</a:t>
            </a:r>
            <a:r>
              <a:rPr lang="en-US" sz="3200" dirty="0" smtClean="0"/>
              <a:t> then choosing an ace as the second card. </a:t>
            </a:r>
          </a:p>
          <a:p>
            <a:pPr lvl="0"/>
            <a:r>
              <a:rPr lang="en-US" sz="3200" dirty="0" smtClean="0"/>
              <a:t>Rolling a 4 on a single 6-sided die, </a:t>
            </a:r>
            <a:r>
              <a:rPr lang="en-US" sz="3200" b="1" dirty="0" smtClean="0"/>
              <a:t>AND</a:t>
            </a:r>
            <a:r>
              <a:rPr lang="en-US" sz="3200" dirty="0" smtClean="0"/>
              <a:t> then rolling a 1 on a second roll of the die. </a:t>
            </a:r>
          </a:p>
          <a:p>
            <a:pPr>
              <a:buNone/>
            </a:pPr>
            <a:endParaRPr lang="en-US" sz="3200" dirty="0" smtClean="0"/>
          </a:p>
          <a:p>
            <a:pPr>
              <a:buNone/>
            </a:pPr>
            <a:endParaRPr lang="en-US" sz="3200" dirty="0" smtClean="0"/>
          </a:p>
          <a:p>
            <a:pPr>
              <a:buNone/>
            </a:pPr>
            <a:endParaRPr lang="en-US" sz="3200" dirty="0" smtClean="0"/>
          </a:p>
          <a:p>
            <a:pPr>
              <a:buNone/>
            </a:pPr>
            <a:r>
              <a:rPr lang="en-US" sz="3200" dirty="0" smtClean="0"/>
              <a:t> </a:t>
            </a:r>
          </a:p>
          <a:p>
            <a:pPr>
              <a:buNone/>
            </a:pPr>
            <a:r>
              <a:rPr lang="en-US" sz="3200" dirty="0" smtClean="0"/>
              <a:t> </a:t>
            </a:r>
          </a:p>
          <a:p>
            <a:pPr>
              <a:buNone/>
            </a:pPr>
            <a:endParaRPr lang="en-US" sz="32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7170"/>
                                        </p:tgtEl>
                                        <p:attrNameLst>
                                          <p:attrName>style.visibility</p:attrName>
                                        </p:attrNameLst>
                                      </p:cBhvr>
                                      <p:to>
                                        <p:strVal val="visible"/>
                                      </p:to>
                                    </p:set>
                                    <p:anim calcmode="discrete" valueType="clr">
                                      <p:cBhvr override="childStyle">
                                        <p:cTn id="7" dur="80"/>
                                        <p:tgtEl>
                                          <p:spTgt spid="717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7170"/>
                                        </p:tgtEl>
                                        <p:attrNameLst>
                                          <p:attrName>fillcolor</p:attrName>
                                        </p:attrNameLst>
                                      </p:cBhvr>
                                      <p:tavLst>
                                        <p:tav tm="0">
                                          <p:val>
                                            <p:clrVal>
                                              <a:schemeClr val="accent2"/>
                                            </p:clrVal>
                                          </p:val>
                                        </p:tav>
                                        <p:tav tm="50000">
                                          <p:val>
                                            <p:clrVal>
                                              <a:schemeClr val="hlink"/>
                                            </p:clrVal>
                                          </p:val>
                                        </p:tav>
                                      </p:tavLst>
                                    </p:anim>
                                    <p:set>
                                      <p:cBhvr>
                                        <p:cTn id="9" dur="80"/>
                                        <p:tgtEl>
                                          <p:spTgt spid="7170"/>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7171">
                                            <p:txEl>
                                              <p:pRg st="7" end="7"/>
                                            </p:txEl>
                                          </p:spTgt>
                                        </p:tgtEl>
                                        <p:attrNameLst>
                                          <p:attrName>style.visibility</p:attrName>
                                        </p:attrNameLst>
                                      </p:cBhvr>
                                      <p:to>
                                        <p:strVal val="visible"/>
                                      </p:to>
                                    </p:set>
                                    <p:anim calcmode="discrete" valueType="clr">
                                      <p:cBhvr override="childStyle">
                                        <p:cTn id="14" dur="80"/>
                                        <p:tgtEl>
                                          <p:spTgt spid="7171">
                                            <p:txEl>
                                              <p:pRg st="7" end="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7171">
                                            <p:txEl>
                                              <p:pRg st="7" end="7"/>
                                            </p:txEl>
                                          </p:spTgt>
                                        </p:tgtEl>
                                        <p:attrNameLst>
                                          <p:attrName>fillcolor</p:attrName>
                                        </p:attrNameLst>
                                      </p:cBhvr>
                                      <p:tavLst>
                                        <p:tav tm="0">
                                          <p:val>
                                            <p:clrVal>
                                              <a:schemeClr val="accent2"/>
                                            </p:clrVal>
                                          </p:val>
                                        </p:tav>
                                        <p:tav tm="50000">
                                          <p:val>
                                            <p:clrVal>
                                              <a:schemeClr val="hlink"/>
                                            </p:clrVal>
                                          </p:val>
                                        </p:tav>
                                      </p:tavLst>
                                    </p:anim>
                                    <p:set>
                                      <p:cBhvr>
                                        <p:cTn id="16" dur="80"/>
                                        <p:tgtEl>
                                          <p:spTgt spid="7171">
                                            <p:txEl>
                                              <p:pRg st="7" end="7"/>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7171">
                                            <p:txEl>
                                              <p:pRg st="8" end="8"/>
                                            </p:txEl>
                                          </p:spTgt>
                                        </p:tgtEl>
                                        <p:attrNameLst>
                                          <p:attrName>style.visibility</p:attrName>
                                        </p:attrNameLst>
                                      </p:cBhvr>
                                      <p:to>
                                        <p:strVal val="visible"/>
                                      </p:to>
                                    </p:set>
                                    <p:anim calcmode="discrete" valueType="clr">
                                      <p:cBhvr override="childStyle">
                                        <p:cTn id="21" dur="80"/>
                                        <p:tgtEl>
                                          <p:spTgt spid="7171">
                                            <p:txEl>
                                              <p:pRg st="8" end="8"/>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7171">
                                            <p:txEl>
                                              <p:pRg st="8" end="8"/>
                                            </p:txEl>
                                          </p:spTgt>
                                        </p:tgtEl>
                                        <p:attrNameLst>
                                          <p:attrName>fillcolor</p:attrName>
                                        </p:attrNameLst>
                                      </p:cBhvr>
                                      <p:tavLst>
                                        <p:tav tm="0">
                                          <p:val>
                                            <p:clrVal>
                                              <a:schemeClr val="accent2"/>
                                            </p:clrVal>
                                          </p:val>
                                        </p:tav>
                                        <p:tav tm="50000">
                                          <p:val>
                                            <p:clrVal>
                                              <a:schemeClr val="hlink"/>
                                            </p:clrVal>
                                          </p:val>
                                        </p:tav>
                                      </p:tavLst>
                                    </p:anim>
                                    <p:set>
                                      <p:cBhvr>
                                        <p:cTn id="23" dur="80"/>
                                        <p:tgtEl>
                                          <p:spTgt spid="7171">
                                            <p:txEl>
                                              <p:pRg st="8" end="8"/>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ctr" eaLnBrk="1" hangingPunct="1"/>
            <a:r>
              <a:rPr lang="en-US" dirty="0" smtClean="0">
                <a:solidFill>
                  <a:srgbClr val="FF0000"/>
                </a:solidFill>
              </a:rPr>
              <a:t>Unit I</a:t>
            </a:r>
          </a:p>
        </p:txBody>
      </p:sp>
      <p:sp>
        <p:nvSpPr>
          <p:cNvPr id="4" name="Slide Number Placeholder 3"/>
          <p:cNvSpPr>
            <a:spLocks noGrp="1"/>
          </p:cNvSpPr>
          <p:nvPr>
            <p:ph type="sldNum" sz="quarter" idx="12"/>
          </p:nvPr>
        </p:nvSpPr>
        <p:spPr/>
        <p:txBody>
          <a:bodyPr/>
          <a:lstStyle/>
          <a:p>
            <a:fld id="{1EC2A7EB-F137-4D11-8674-AAE6985FB2EB}" type="slidenum">
              <a:rPr lang="en-US" smtClean="0"/>
              <a:pPr/>
              <a:t>61</a:t>
            </a:fld>
            <a:endParaRPr lang="en-US"/>
          </a:p>
        </p:txBody>
      </p:sp>
      <p:sp>
        <p:nvSpPr>
          <p:cNvPr id="7171" name="Rectangle 3"/>
          <p:cNvSpPr>
            <a:spLocks noGrp="1" noChangeArrowheads="1"/>
          </p:cNvSpPr>
          <p:nvPr>
            <p:ph sz="quarter" idx="1"/>
          </p:nvPr>
        </p:nvSpPr>
        <p:spPr>
          <a:xfrm>
            <a:off x="457200" y="1600200"/>
            <a:ext cx="8229600" cy="5257800"/>
          </a:xfrm>
        </p:spPr>
        <p:txBody>
          <a:bodyPr>
            <a:normAutofit fontScale="92500" lnSpcReduction="20000"/>
          </a:bodyPr>
          <a:lstStyle/>
          <a:p>
            <a:pPr>
              <a:buNone/>
            </a:pPr>
            <a:r>
              <a:rPr lang="en-US" sz="2800" b="1" u="sng" dirty="0" smtClean="0"/>
              <a:t>Result</a:t>
            </a:r>
            <a:r>
              <a:rPr lang="en-US" sz="2800" dirty="0" smtClean="0"/>
              <a:t> When two events, A and B, are independent, the probability of both occurring is: P(A and B) = P(A)P(B)</a:t>
            </a:r>
          </a:p>
          <a:p>
            <a:pPr>
              <a:buNone/>
            </a:pPr>
            <a:r>
              <a:rPr lang="en-US" sz="2800" b="1" dirty="0" smtClean="0"/>
              <a:t> </a:t>
            </a:r>
            <a:endParaRPr lang="en-US" sz="2800" dirty="0" smtClean="0"/>
          </a:p>
          <a:p>
            <a:pPr>
              <a:buNone/>
            </a:pPr>
            <a:r>
              <a:rPr lang="en-US" sz="2800" b="1" u="sng" dirty="0" smtClean="0"/>
              <a:t>Result</a:t>
            </a:r>
            <a:r>
              <a:rPr lang="en-US" sz="2800" dirty="0" smtClean="0"/>
              <a:t>  If A and B are independent events associated with random experiment, then (a) A</a:t>
            </a:r>
            <a:r>
              <a:rPr lang="en-US" sz="2800" baseline="30000" dirty="0" smtClean="0"/>
              <a:t>C</a:t>
            </a:r>
            <a:r>
              <a:rPr lang="en-US" sz="2800" dirty="0" smtClean="0"/>
              <a:t> and B are independent events </a:t>
            </a:r>
          </a:p>
          <a:p>
            <a:pPr>
              <a:buNone/>
            </a:pPr>
            <a:r>
              <a:rPr lang="en-US" sz="2800" dirty="0" smtClean="0"/>
              <a:t>(b) A and B</a:t>
            </a:r>
            <a:r>
              <a:rPr lang="en-US" sz="2800" baseline="30000" dirty="0" smtClean="0"/>
              <a:t>C</a:t>
            </a:r>
            <a:r>
              <a:rPr lang="en-US" sz="2800" dirty="0" smtClean="0"/>
              <a:t> are independent events</a:t>
            </a:r>
          </a:p>
          <a:p>
            <a:pPr>
              <a:buNone/>
            </a:pPr>
            <a:r>
              <a:rPr lang="en-US" sz="2800" dirty="0" smtClean="0"/>
              <a:t>(c) A</a:t>
            </a:r>
            <a:r>
              <a:rPr lang="en-US" sz="2800" baseline="30000" dirty="0" smtClean="0"/>
              <a:t>C</a:t>
            </a:r>
            <a:r>
              <a:rPr lang="en-US" sz="2800" dirty="0" smtClean="0"/>
              <a:t> and B</a:t>
            </a:r>
            <a:r>
              <a:rPr lang="en-US" sz="2800" baseline="30000" dirty="0" smtClean="0"/>
              <a:t>C</a:t>
            </a:r>
            <a:r>
              <a:rPr lang="en-US" sz="2800" dirty="0" smtClean="0"/>
              <a:t> are independent events</a:t>
            </a:r>
          </a:p>
          <a:p>
            <a:pPr>
              <a:buNone/>
            </a:pPr>
            <a:endParaRPr lang="en-US" sz="3200" dirty="0" smtClean="0"/>
          </a:p>
          <a:p>
            <a:pPr>
              <a:buNone/>
            </a:pPr>
            <a:endParaRPr lang="en-US" sz="3200" dirty="0" smtClean="0"/>
          </a:p>
          <a:p>
            <a:pPr>
              <a:buNone/>
            </a:pPr>
            <a:endParaRPr lang="en-US" sz="3200" dirty="0" smtClean="0"/>
          </a:p>
          <a:p>
            <a:pPr>
              <a:buNone/>
            </a:pPr>
            <a:r>
              <a:rPr lang="en-US" sz="3200" dirty="0" smtClean="0"/>
              <a:t> </a:t>
            </a:r>
          </a:p>
          <a:p>
            <a:pPr>
              <a:buNone/>
            </a:pPr>
            <a:r>
              <a:rPr lang="en-US" sz="3200" dirty="0" smtClean="0"/>
              <a:t> </a:t>
            </a:r>
          </a:p>
          <a:p>
            <a:pPr>
              <a:buNone/>
            </a:pPr>
            <a:endParaRPr lang="en-US" sz="32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7170"/>
                                        </p:tgtEl>
                                        <p:attrNameLst>
                                          <p:attrName>style.visibility</p:attrName>
                                        </p:attrNameLst>
                                      </p:cBhvr>
                                      <p:to>
                                        <p:strVal val="visible"/>
                                      </p:to>
                                    </p:set>
                                    <p:anim calcmode="discrete" valueType="clr">
                                      <p:cBhvr override="childStyle">
                                        <p:cTn id="7" dur="80"/>
                                        <p:tgtEl>
                                          <p:spTgt spid="717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7170"/>
                                        </p:tgtEl>
                                        <p:attrNameLst>
                                          <p:attrName>fillcolor</p:attrName>
                                        </p:attrNameLst>
                                      </p:cBhvr>
                                      <p:tavLst>
                                        <p:tav tm="0">
                                          <p:val>
                                            <p:clrVal>
                                              <a:schemeClr val="accent2"/>
                                            </p:clrVal>
                                          </p:val>
                                        </p:tav>
                                        <p:tav tm="50000">
                                          <p:val>
                                            <p:clrVal>
                                              <a:schemeClr val="hlink"/>
                                            </p:clrVal>
                                          </p:val>
                                        </p:tav>
                                      </p:tavLst>
                                    </p:anim>
                                    <p:set>
                                      <p:cBhvr>
                                        <p:cTn id="9" dur="80"/>
                                        <p:tgtEl>
                                          <p:spTgt spid="7170"/>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7171">
                                            <p:txEl>
                                              <p:pRg st="8" end="8"/>
                                            </p:txEl>
                                          </p:spTgt>
                                        </p:tgtEl>
                                        <p:attrNameLst>
                                          <p:attrName>style.visibility</p:attrName>
                                        </p:attrNameLst>
                                      </p:cBhvr>
                                      <p:to>
                                        <p:strVal val="visible"/>
                                      </p:to>
                                    </p:set>
                                    <p:anim calcmode="discrete" valueType="clr">
                                      <p:cBhvr override="childStyle">
                                        <p:cTn id="14" dur="80"/>
                                        <p:tgtEl>
                                          <p:spTgt spid="7171">
                                            <p:txEl>
                                              <p:pRg st="8" end="8"/>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7171">
                                            <p:txEl>
                                              <p:pRg st="8" end="8"/>
                                            </p:txEl>
                                          </p:spTgt>
                                        </p:tgtEl>
                                        <p:attrNameLst>
                                          <p:attrName>fillcolor</p:attrName>
                                        </p:attrNameLst>
                                      </p:cBhvr>
                                      <p:tavLst>
                                        <p:tav tm="0">
                                          <p:val>
                                            <p:clrVal>
                                              <a:schemeClr val="accent2"/>
                                            </p:clrVal>
                                          </p:val>
                                        </p:tav>
                                        <p:tav tm="50000">
                                          <p:val>
                                            <p:clrVal>
                                              <a:schemeClr val="hlink"/>
                                            </p:clrVal>
                                          </p:val>
                                        </p:tav>
                                      </p:tavLst>
                                    </p:anim>
                                    <p:set>
                                      <p:cBhvr>
                                        <p:cTn id="16" dur="80"/>
                                        <p:tgtEl>
                                          <p:spTgt spid="7171">
                                            <p:txEl>
                                              <p:pRg st="8" end="8"/>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7171">
                                            <p:txEl>
                                              <p:pRg st="9" end="9"/>
                                            </p:txEl>
                                          </p:spTgt>
                                        </p:tgtEl>
                                        <p:attrNameLst>
                                          <p:attrName>style.visibility</p:attrName>
                                        </p:attrNameLst>
                                      </p:cBhvr>
                                      <p:to>
                                        <p:strVal val="visible"/>
                                      </p:to>
                                    </p:set>
                                    <p:anim calcmode="discrete" valueType="clr">
                                      <p:cBhvr override="childStyle">
                                        <p:cTn id="21" dur="80"/>
                                        <p:tgtEl>
                                          <p:spTgt spid="7171">
                                            <p:txEl>
                                              <p:pRg st="9" end="9"/>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7171">
                                            <p:txEl>
                                              <p:pRg st="9" end="9"/>
                                            </p:txEl>
                                          </p:spTgt>
                                        </p:tgtEl>
                                        <p:attrNameLst>
                                          <p:attrName>fillcolor</p:attrName>
                                        </p:attrNameLst>
                                      </p:cBhvr>
                                      <p:tavLst>
                                        <p:tav tm="0">
                                          <p:val>
                                            <p:clrVal>
                                              <a:schemeClr val="accent2"/>
                                            </p:clrVal>
                                          </p:val>
                                        </p:tav>
                                        <p:tav tm="50000">
                                          <p:val>
                                            <p:clrVal>
                                              <a:schemeClr val="hlink"/>
                                            </p:clrVal>
                                          </p:val>
                                        </p:tav>
                                      </p:tavLst>
                                    </p:anim>
                                    <p:set>
                                      <p:cBhvr>
                                        <p:cTn id="23" dur="80"/>
                                        <p:tgtEl>
                                          <p:spTgt spid="7171">
                                            <p:txEl>
                                              <p:pRg st="9" end="9"/>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ctr" eaLnBrk="1" hangingPunct="1"/>
            <a:r>
              <a:rPr lang="en-US" dirty="0" smtClean="0">
                <a:solidFill>
                  <a:srgbClr val="FF0000"/>
                </a:solidFill>
              </a:rPr>
              <a:t>Unit I</a:t>
            </a:r>
          </a:p>
        </p:txBody>
      </p:sp>
      <p:sp>
        <p:nvSpPr>
          <p:cNvPr id="4" name="Slide Number Placeholder 3"/>
          <p:cNvSpPr>
            <a:spLocks noGrp="1"/>
          </p:cNvSpPr>
          <p:nvPr>
            <p:ph type="sldNum" sz="quarter" idx="12"/>
          </p:nvPr>
        </p:nvSpPr>
        <p:spPr/>
        <p:txBody>
          <a:bodyPr/>
          <a:lstStyle/>
          <a:p>
            <a:fld id="{1EC2A7EB-F137-4D11-8674-AAE6985FB2EB}" type="slidenum">
              <a:rPr lang="en-US" smtClean="0"/>
              <a:pPr/>
              <a:t>62</a:t>
            </a:fld>
            <a:endParaRPr lang="en-US"/>
          </a:p>
        </p:txBody>
      </p:sp>
      <p:sp>
        <p:nvSpPr>
          <p:cNvPr id="7171" name="Rectangle 3"/>
          <p:cNvSpPr>
            <a:spLocks noGrp="1" noChangeArrowheads="1"/>
          </p:cNvSpPr>
          <p:nvPr>
            <p:ph sz="quarter" idx="1"/>
          </p:nvPr>
        </p:nvSpPr>
        <p:spPr>
          <a:xfrm>
            <a:off x="457200" y="1600200"/>
            <a:ext cx="8229600" cy="5257800"/>
          </a:xfrm>
        </p:spPr>
        <p:txBody>
          <a:bodyPr>
            <a:normAutofit/>
          </a:bodyPr>
          <a:lstStyle/>
          <a:p>
            <a:pPr algn="ctr">
              <a:buNone/>
            </a:pPr>
            <a:r>
              <a:rPr lang="en-US" sz="2800" b="1" u="sng" dirty="0" smtClean="0"/>
              <a:t>Question</a:t>
            </a:r>
            <a:r>
              <a:rPr lang="en-US" sz="2800" dirty="0" smtClean="0"/>
              <a:t> </a:t>
            </a:r>
          </a:p>
          <a:p>
            <a:pPr>
              <a:buNone/>
            </a:pPr>
            <a:r>
              <a:rPr lang="en-US" sz="2800" dirty="0" smtClean="0"/>
              <a:t>Two fair dice are rolled. Use a probability tree diagram to determine the probability of obtaining:</a:t>
            </a:r>
            <a:br>
              <a:rPr lang="en-US" sz="2800" dirty="0" smtClean="0"/>
            </a:br>
            <a:r>
              <a:rPr lang="en-US" sz="2800" dirty="0" smtClean="0"/>
              <a:t>(a) two sixes,</a:t>
            </a:r>
            <a:br>
              <a:rPr lang="en-US" sz="2800" dirty="0" smtClean="0"/>
            </a:br>
            <a:r>
              <a:rPr lang="en-US" sz="2800" dirty="0" smtClean="0"/>
              <a:t>(b) no sixes,</a:t>
            </a:r>
            <a:br>
              <a:rPr lang="en-US" sz="2800" dirty="0" smtClean="0"/>
            </a:br>
            <a:r>
              <a:rPr lang="en-US" sz="2800" dirty="0" smtClean="0"/>
              <a:t>(c) exactly one six. </a:t>
            </a:r>
          </a:p>
          <a:p>
            <a:pPr>
              <a:buNone/>
            </a:pPr>
            <a:endParaRPr lang="en-US" sz="3200" dirty="0" smtClean="0"/>
          </a:p>
          <a:p>
            <a:pPr>
              <a:buNone/>
            </a:pPr>
            <a:endParaRPr lang="en-US" sz="3200" dirty="0" smtClean="0"/>
          </a:p>
          <a:p>
            <a:pPr>
              <a:buNone/>
            </a:pPr>
            <a:r>
              <a:rPr lang="en-US" sz="3200" dirty="0" smtClean="0"/>
              <a:t> </a:t>
            </a:r>
          </a:p>
          <a:p>
            <a:pPr>
              <a:buNone/>
            </a:pPr>
            <a:r>
              <a:rPr lang="en-US" sz="3200" dirty="0" smtClean="0"/>
              <a:t> </a:t>
            </a:r>
          </a:p>
          <a:p>
            <a:pPr>
              <a:buNone/>
            </a:pPr>
            <a:endParaRPr lang="en-US" sz="32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7170"/>
                                        </p:tgtEl>
                                        <p:attrNameLst>
                                          <p:attrName>style.visibility</p:attrName>
                                        </p:attrNameLst>
                                      </p:cBhvr>
                                      <p:to>
                                        <p:strVal val="visible"/>
                                      </p:to>
                                    </p:set>
                                    <p:anim calcmode="discrete" valueType="clr">
                                      <p:cBhvr override="childStyle">
                                        <p:cTn id="7" dur="80"/>
                                        <p:tgtEl>
                                          <p:spTgt spid="717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7170"/>
                                        </p:tgtEl>
                                        <p:attrNameLst>
                                          <p:attrName>fillcolor</p:attrName>
                                        </p:attrNameLst>
                                      </p:cBhvr>
                                      <p:tavLst>
                                        <p:tav tm="0">
                                          <p:val>
                                            <p:clrVal>
                                              <a:schemeClr val="accent2"/>
                                            </p:clrVal>
                                          </p:val>
                                        </p:tav>
                                        <p:tav tm="50000">
                                          <p:val>
                                            <p:clrVal>
                                              <a:schemeClr val="hlink"/>
                                            </p:clrVal>
                                          </p:val>
                                        </p:tav>
                                      </p:tavLst>
                                    </p:anim>
                                    <p:set>
                                      <p:cBhvr>
                                        <p:cTn id="9" dur="80"/>
                                        <p:tgtEl>
                                          <p:spTgt spid="7170"/>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7171">
                                            <p:txEl>
                                              <p:pRg st="4" end="4"/>
                                            </p:txEl>
                                          </p:spTgt>
                                        </p:tgtEl>
                                        <p:attrNameLst>
                                          <p:attrName>style.visibility</p:attrName>
                                        </p:attrNameLst>
                                      </p:cBhvr>
                                      <p:to>
                                        <p:strVal val="visible"/>
                                      </p:to>
                                    </p:set>
                                    <p:anim calcmode="discrete" valueType="clr">
                                      <p:cBhvr override="childStyle">
                                        <p:cTn id="14" dur="80"/>
                                        <p:tgtEl>
                                          <p:spTgt spid="7171">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7171">
                                            <p:txEl>
                                              <p:pRg st="4" end="4"/>
                                            </p:txEl>
                                          </p:spTgt>
                                        </p:tgtEl>
                                        <p:attrNameLst>
                                          <p:attrName>fillcolor</p:attrName>
                                        </p:attrNameLst>
                                      </p:cBhvr>
                                      <p:tavLst>
                                        <p:tav tm="0">
                                          <p:val>
                                            <p:clrVal>
                                              <a:schemeClr val="accent2"/>
                                            </p:clrVal>
                                          </p:val>
                                        </p:tav>
                                        <p:tav tm="50000">
                                          <p:val>
                                            <p:clrVal>
                                              <a:schemeClr val="hlink"/>
                                            </p:clrVal>
                                          </p:val>
                                        </p:tav>
                                      </p:tavLst>
                                    </p:anim>
                                    <p:set>
                                      <p:cBhvr>
                                        <p:cTn id="16" dur="80"/>
                                        <p:tgtEl>
                                          <p:spTgt spid="7171">
                                            <p:txEl>
                                              <p:pRg st="4" end="4"/>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7171">
                                            <p:txEl>
                                              <p:pRg st="5" end="5"/>
                                            </p:txEl>
                                          </p:spTgt>
                                        </p:tgtEl>
                                        <p:attrNameLst>
                                          <p:attrName>style.visibility</p:attrName>
                                        </p:attrNameLst>
                                      </p:cBhvr>
                                      <p:to>
                                        <p:strVal val="visible"/>
                                      </p:to>
                                    </p:set>
                                    <p:anim calcmode="discrete" valueType="clr">
                                      <p:cBhvr override="childStyle">
                                        <p:cTn id="21" dur="80"/>
                                        <p:tgtEl>
                                          <p:spTgt spid="7171">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7171">
                                            <p:txEl>
                                              <p:pRg st="5" end="5"/>
                                            </p:txEl>
                                          </p:spTgt>
                                        </p:tgtEl>
                                        <p:attrNameLst>
                                          <p:attrName>fillcolor</p:attrName>
                                        </p:attrNameLst>
                                      </p:cBhvr>
                                      <p:tavLst>
                                        <p:tav tm="0">
                                          <p:val>
                                            <p:clrVal>
                                              <a:schemeClr val="accent2"/>
                                            </p:clrVal>
                                          </p:val>
                                        </p:tav>
                                        <p:tav tm="50000">
                                          <p:val>
                                            <p:clrVal>
                                              <a:schemeClr val="hlink"/>
                                            </p:clrVal>
                                          </p:val>
                                        </p:tav>
                                      </p:tavLst>
                                    </p:anim>
                                    <p:set>
                                      <p:cBhvr>
                                        <p:cTn id="23" dur="80"/>
                                        <p:tgtEl>
                                          <p:spTgt spid="7171">
                                            <p:txEl>
                                              <p:pRg st="5" end="5"/>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2"/>
          </p:nvPr>
        </p:nvSpPr>
        <p:spPr>
          <a:xfrm>
            <a:off x="4648200" y="1752600"/>
            <a:ext cx="4495800" cy="1676400"/>
          </a:xfrm>
        </p:spPr>
        <p:txBody>
          <a:bodyPr>
            <a:noAutofit/>
          </a:bodyPr>
          <a:lstStyle/>
          <a:p>
            <a:pPr>
              <a:buNone/>
            </a:pPr>
            <a:r>
              <a:rPr lang="en-GB" sz="2800" b="1" dirty="0" smtClean="0">
                <a:solidFill>
                  <a:srgbClr val="0070C0"/>
                </a:solidFill>
              </a:rPr>
              <a:t>Probability</a:t>
            </a:r>
          </a:p>
          <a:p>
            <a:r>
              <a:rPr lang="en-GB" sz="2800" b="1" dirty="0" smtClean="0">
                <a:solidFill>
                  <a:srgbClr val="7030A0"/>
                </a:solidFill>
              </a:rPr>
              <a:t> </a:t>
            </a:r>
            <a:r>
              <a:rPr lang="en-US" sz="2800" dirty="0" smtClean="0">
                <a:solidFill>
                  <a:srgbClr val="7030A0"/>
                </a:solidFill>
              </a:rPr>
              <a:t>Baye’s Theorem and law of total probability</a:t>
            </a:r>
            <a:endParaRPr lang="en-US" sz="2800" dirty="0">
              <a:solidFill>
                <a:srgbClr val="7030A0"/>
              </a:solidFill>
            </a:endParaRPr>
          </a:p>
        </p:txBody>
      </p:sp>
      <p:sp>
        <p:nvSpPr>
          <p:cNvPr id="8" name="Notched Right Arrow 7"/>
          <p:cNvSpPr/>
          <p:nvPr/>
        </p:nvSpPr>
        <p:spPr>
          <a:xfrm>
            <a:off x="3124200" y="1828800"/>
            <a:ext cx="1143000" cy="30480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5"/>
          <p:cNvSpPr txBox="1">
            <a:spLocks/>
          </p:cNvSpPr>
          <p:nvPr/>
        </p:nvSpPr>
        <p:spPr>
          <a:xfrm>
            <a:off x="609600" y="1752600"/>
            <a:ext cx="3810000" cy="1752600"/>
          </a:xfrm>
          <a:prstGeom prst="rect">
            <a:avLst/>
          </a:prstGeom>
        </p:spPr>
        <p:txBody>
          <a:bodyPr vert="horz">
            <a:normAutofit/>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Lecture </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Title 2"/>
          <p:cNvSpPr txBox="1">
            <a:spLocks/>
          </p:cNvSpPr>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rgbClr val="FF0000"/>
                </a:solidFill>
                <a:effectLst>
                  <a:outerShdw blurRad="31750" dist="25400" dir="5400000" algn="tl" rotWithShape="0">
                    <a:srgbClr val="000000">
                      <a:alpha val="25000"/>
                    </a:srgbClr>
                  </a:outerShdw>
                </a:effectLst>
                <a:uLnTx/>
                <a:uFillTx/>
                <a:latin typeface="+mj-lt"/>
                <a:ea typeface="+mj-ea"/>
                <a:cs typeface="+mj-cs"/>
              </a:rPr>
              <a:t>Unit - I</a:t>
            </a:r>
            <a:endParaRPr kumimoji="0" lang="en-US" sz="4400" b="1" i="0" u="none" strike="noStrike" kern="1200" cap="none" spc="0" normalizeH="0" baseline="0" noProof="0" dirty="0">
              <a:ln>
                <a:noFill/>
              </a:ln>
              <a:solidFill>
                <a:srgbClr val="FF0000"/>
              </a:solidFill>
              <a:effectLst>
                <a:outerShdw blurRad="31750" dist="25400" dir="5400000" algn="tl" rotWithShape="0">
                  <a:srgbClr val="000000">
                    <a:alpha val="25000"/>
                  </a:srgbClr>
                </a:outerShdw>
              </a:effectLst>
              <a:uLnTx/>
              <a:uFillTx/>
              <a:latin typeface="+mj-lt"/>
              <a:ea typeface="+mj-ea"/>
              <a:cs typeface="+mj-cs"/>
            </a:endParaRP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13">
                                            <p:txEl>
                                              <p:pRg st="0" end="0"/>
                                            </p:txEl>
                                          </p:spTgt>
                                        </p:tgtEl>
                                        <p:attrNameLst>
                                          <p:attrName>style.visibility</p:attrName>
                                        </p:attrNameLst>
                                      </p:cBhvr>
                                      <p:to>
                                        <p:strVal val="visible"/>
                                      </p:to>
                                    </p:set>
                                    <p:anim calcmode="discrete" valueType="clr">
                                      <p:cBhvr override="childStyle">
                                        <p:cTn id="7" dur="80"/>
                                        <p:tgtEl>
                                          <p:spTgt spid="1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3">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13">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9">
                                            <p:txEl>
                                              <p:pRg st="0" end="0"/>
                                            </p:txEl>
                                          </p:spTgt>
                                        </p:tgtEl>
                                        <p:attrNameLst>
                                          <p:attrName>style.visibility</p:attrName>
                                        </p:attrNameLst>
                                      </p:cBhvr>
                                      <p:to>
                                        <p:strVal val="visible"/>
                                      </p:to>
                                    </p:set>
                                    <p:anim calcmode="discrete" valueType="clr">
                                      <p:cBhvr override="childStyle">
                                        <p:cTn id="14" dur="80"/>
                                        <p:tgtEl>
                                          <p:spTgt spid="9">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9">
                                            <p:txEl>
                                              <p:pRg st="0" end="0"/>
                                            </p:txEl>
                                          </p:spTgt>
                                        </p:tgtEl>
                                        <p:attrNameLst>
                                          <p:attrName>fillcolor</p:attrName>
                                        </p:attrNameLst>
                                      </p:cBhvr>
                                      <p:tavLst>
                                        <p:tav tm="0">
                                          <p:val>
                                            <p:clrVal>
                                              <a:schemeClr val="accent2"/>
                                            </p:clrVal>
                                          </p:val>
                                        </p:tav>
                                        <p:tav tm="50000">
                                          <p:val>
                                            <p:clrVal>
                                              <a:schemeClr val="hlink"/>
                                            </p:clrVal>
                                          </p:val>
                                        </p:tav>
                                      </p:tavLst>
                                    </p:anim>
                                    <p:set>
                                      <p:cBhvr>
                                        <p:cTn id="16" dur="80"/>
                                        <p:tgtEl>
                                          <p:spTgt spid="9">
                                            <p:txEl>
                                              <p:pRg st="0" end="0"/>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7" presetClass="entr" presetSubtype="0" fill="hold" nodeType="clickEffect">
                                  <p:stCondLst>
                                    <p:cond delay="0"/>
                                  </p:stCondLst>
                                  <p:iterate type="lt">
                                    <p:tmPct val="50000"/>
                                  </p:iterate>
                                  <p:childTnLst>
                                    <p:set>
                                      <p:cBhvr>
                                        <p:cTn id="26" dur="1" fill="hold">
                                          <p:stCondLst>
                                            <p:cond delay="0"/>
                                          </p:stCondLst>
                                        </p:cTn>
                                        <p:tgtEl>
                                          <p:spTgt spid="4">
                                            <p:txEl>
                                              <p:pRg st="0" end="0"/>
                                            </p:txEl>
                                          </p:spTgt>
                                        </p:tgtEl>
                                        <p:attrNameLst>
                                          <p:attrName>style.visibility</p:attrName>
                                        </p:attrNameLst>
                                      </p:cBhvr>
                                      <p:to>
                                        <p:strVal val="visible"/>
                                      </p:to>
                                    </p:set>
                                    <p:anim calcmode="discrete" valueType="clr">
                                      <p:cBhvr override="childStyle">
                                        <p:cTn id="27" dur="80"/>
                                        <p:tgtEl>
                                          <p:spTgt spid="4">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8" dur="80"/>
                                        <p:tgtEl>
                                          <p:spTgt spid="4">
                                            <p:txEl>
                                              <p:pRg st="0" end="0"/>
                                            </p:txEl>
                                          </p:spTgt>
                                        </p:tgtEl>
                                        <p:attrNameLst>
                                          <p:attrName>fillcolor</p:attrName>
                                        </p:attrNameLst>
                                      </p:cBhvr>
                                      <p:tavLst>
                                        <p:tav tm="0">
                                          <p:val>
                                            <p:clrVal>
                                              <a:schemeClr val="accent2"/>
                                            </p:clrVal>
                                          </p:val>
                                        </p:tav>
                                        <p:tav tm="50000">
                                          <p:val>
                                            <p:clrVal>
                                              <a:schemeClr val="hlink"/>
                                            </p:clrVal>
                                          </p:val>
                                        </p:tav>
                                      </p:tavLst>
                                    </p:anim>
                                    <p:set>
                                      <p:cBhvr>
                                        <p:cTn id="29" dur="80"/>
                                        <p:tgtEl>
                                          <p:spTgt spid="4">
                                            <p:txEl>
                                              <p:pRg st="0" end="0"/>
                                            </p:txEl>
                                          </p:spTgt>
                                        </p:tgtEl>
                                        <p:attrNameLst>
                                          <p:attrName>fill.type</p:attrName>
                                        </p:attrNameLst>
                                      </p:cBhvr>
                                      <p:to>
                                        <p:strVal val="solid"/>
                                      </p:to>
                                    </p:set>
                                  </p:childTnLst>
                                </p:cTn>
                              </p:par>
                            </p:childTnLst>
                          </p:cTn>
                        </p:par>
                      </p:childTnLst>
                    </p:cTn>
                  </p:par>
                  <p:par>
                    <p:cTn id="30" fill="hold">
                      <p:stCondLst>
                        <p:cond delay="indefinite"/>
                      </p:stCondLst>
                      <p:childTnLst>
                        <p:par>
                          <p:cTn id="31" fill="hold">
                            <p:stCondLst>
                              <p:cond delay="0"/>
                            </p:stCondLst>
                            <p:childTnLst>
                              <p:par>
                                <p:cTn id="32" presetID="27" presetClass="entr" presetSubtype="0" fill="hold" nodeType="clickEffect">
                                  <p:stCondLst>
                                    <p:cond delay="0"/>
                                  </p:stCondLst>
                                  <p:iterate type="lt">
                                    <p:tmPct val="50000"/>
                                  </p:iterate>
                                  <p:childTnLst>
                                    <p:set>
                                      <p:cBhvr>
                                        <p:cTn id="33" dur="1" fill="hold">
                                          <p:stCondLst>
                                            <p:cond delay="0"/>
                                          </p:stCondLst>
                                        </p:cTn>
                                        <p:tgtEl>
                                          <p:spTgt spid="4">
                                            <p:txEl>
                                              <p:pRg st="1" end="1"/>
                                            </p:txEl>
                                          </p:spTgt>
                                        </p:tgtEl>
                                        <p:attrNameLst>
                                          <p:attrName>style.visibility</p:attrName>
                                        </p:attrNameLst>
                                      </p:cBhvr>
                                      <p:to>
                                        <p:strVal val="visible"/>
                                      </p:to>
                                    </p:set>
                                    <p:anim calcmode="discrete" valueType="clr">
                                      <p:cBhvr override="childStyle">
                                        <p:cTn id="34" dur="80"/>
                                        <p:tgtEl>
                                          <p:spTgt spid="4">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5" dur="80"/>
                                        <p:tgtEl>
                                          <p:spTgt spid="4">
                                            <p:txEl>
                                              <p:pRg st="1" end="1"/>
                                            </p:txEl>
                                          </p:spTgt>
                                        </p:tgtEl>
                                        <p:attrNameLst>
                                          <p:attrName>fillcolor</p:attrName>
                                        </p:attrNameLst>
                                      </p:cBhvr>
                                      <p:tavLst>
                                        <p:tav tm="0">
                                          <p:val>
                                            <p:clrVal>
                                              <a:schemeClr val="accent2"/>
                                            </p:clrVal>
                                          </p:val>
                                        </p:tav>
                                        <p:tav tm="50000">
                                          <p:val>
                                            <p:clrVal>
                                              <a:schemeClr val="hlink"/>
                                            </p:clrVal>
                                          </p:val>
                                        </p:tav>
                                      </p:tavLst>
                                    </p:anim>
                                    <p:set>
                                      <p:cBhvr>
                                        <p:cTn id="36" dur="80"/>
                                        <p:tgtEl>
                                          <p:spTgt spid="4">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ctr" eaLnBrk="1" hangingPunct="1"/>
            <a:r>
              <a:rPr lang="en-US" b="1" dirty="0" smtClean="0">
                <a:solidFill>
                  <a:srgbClr val="FF0000"/>
                </a:solidFill>
              </a:rPr>
              <a:t>Unit I</a:t>
            </a:r>
          </a:p>
        </p:txBody>
      </p:sp>
      <p:sp>
        <p:nvSpPr>
          <p:cNvPr id="4" name="Slide Number Placeholder 3"/>
          <p:cNvSpPr>
            <a:spLocks noGrp="1"/>
          </p:cNvSpPr>
          <p:nvPr>
            <p:ph type="sldNum" sz="quarter" idx="12"/>
          </p:nvPr>
        </p:nvSpPr>
        <p:spPr/>
        <p:txBody>
          <a:bodyPr/>
          <a:lstStyle/>
          <a:p>
            <a:fld id="{1EC2A7EB-F137-4D11-8674-AAE6985FB2EB}" type="slidenum">
              <a:rPr lang="en-US" smtClean="0"/>
              <a:pPr/>
              <a:t>64</a:t>
            </a:fld>
            <a:endParaRPr lang="en-US"/>
          </a:p>
        </p:txBody>
      </p:sp>
      <p:sp>
        <p:nvSpPr>
          <p:cNvPr id="7171" name="Rectangle 3"/>
          <p:cNvSpPr>
            <a:spLocks noGrp="1" noChangeArrowheads="1"/>
          </p:cNvSpPr>
          <p:nvPr>
            <p:ph sz="quarter" idx="1"/>
          </p:nvPr>
        </p:nvSpPr>
        <p:spPr>
          <a:xfrm>
            <a:off x="457200" y="1600200"/>
            <a:ext cx="8229600" cy="5257800"/>
          </a:xfrm>
        </p:spPr>
        <p:txBody>
          <a:bodyPr>
            <a:normAutofit fontScale="62500" lnSpcReduction="20000"/>
          </a:bodyPr>
          <a:lstStyle/>
          <a:p>
            <a:pPr algn="ctr">
              <a:buNone/>
            </a:pPr>
            <a:r>
              <a:rPr lang="en-US" sz="4600" b="1" u="sng" dirty="0" smtClean="0"/>
              <a:t>Law of  Total Probability</a:t>
            </a:r>
            <a:endParaRPr lang="en-US" sz="4600" dirty="0" smtClean="0"/>
          </a:p>
          <a:p>
            <a:pPr>
              <a:buNone/>
            </a:pPr>
            <a:r>
              <a:rPr lang="en-US" sz="4600" dirty="0" smtClean="0"/>
              <a:t>According to the theory of probability the rule of total probability is defined as that “the previous probability of an event (say A) is similar to the previous expected value of the posterior probability of that event A". Let us consider a random variable N, i.e. for any N,</a:t>
            </a:r>
          </a:p>
          <a:p>
            <a:pPr>
              <a:buNone/>
            </a:pPr>
            <a:r>
              <a:rPr lang="en-US" sz="4600" dirty="0" smtClean="0"/>
              <a:t>                                      P</a:t>
            </a:r>
            <a:r>
              <a:rPr lang="en-US" sz="4600" baseline="-25000" dirty="0" smtClean="0"/>
              <a:t>r</a:t>
            </a:r>
            <a:r>
              <a:rPr lang="en-US" sz="4600" dirty="0" smtClean="0"/>
              <a:t> (A) = E [P</a:t>
            </a:r>
            <a:r>
              <a:rPr lang="en-US" sz="4600" baseline="-25000" dirty="0" smtClean="0"/>
              <a:t>r</a:t>
            </a:r>
            <a:r>
              <a:rPr lang="en-US" sz="4600" dirty="0" smtClean="0"/>
              <a:t> (A│N)]</a:t>
            </a:r>
          </a:p>
          <a:p>
            <a:pPr>
              <a:buNone/>
            </a:pPr>
            <a:r>
              <a:rPr lang="en-US" sz="4600" dirty="0" smtClean="0"/>
              <a:t>Where P</a:t>
            </a:r>
            <a:r>
              <a:rPr lang="en-US" sz="4600" baseline="-25000" dirty="0" smtClean="0"/>
              <a:t>r</a:t>
            </a:r>
            <a:r>
              <a:rPr lang="en-US" sz="4600" dirty="0" smtClean="0"/>
              <a:t> (A│N) is called as the conditional probability of the event A given N.</a:t>
            </a:r>
          </a:p>
          <a:p>
            <a:pPr>
              <a:buNone/>
            </a:pPr>
            <a:r>
              <a:rPr lang="en-US" sz="4600" b="1" dirty="0" smtClean="0"/>
              <a:t> </a:t>
            </a:r>
            <a:endParaRPr lang="en-US" sz="4600" b="1" i="1" dirty="0" smtClean="0"/>
          </a:p>
          <a:p>
            <a:pPr>
              <a:buNone/>
            </a:pPr>
            <a:endParaRPr lang="en-US" sz="3200" dirty="0" smtClean="0"/>
          </a:p>
          <a:p>
            <a:pPr>
              <a:buNone/>
            </a:pPr>
            <a:endParaRPr lang="en-US" sz="3200" dirty="0" smtClean="0"/>
          </a:p>
          <a:p>
            <a:pPr>
              <a:buNone/>
            </a:pPr>
            <a:r>
              <a:rPr lang="en-US" sz="3200" dirty="0" smtClean="0"/>
              <a:t> </a:t>
            </a:r>
          </a:p>
          <a:p>
            <a:pPr>
              <a:buNone/>
            </a:pPr>
            <a:r>
              <a:rPr lang="en-US" sz="3200" dirty="0" smtClean="0"/>
              <a:t> </a:t>
            </a:r>
          </a:p>
          <a:p>
            <a:pPr>
              <a:buNone/>
            </a:pPr>
            <a:endParaRPr lang="en-US" sz="32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7170"/>
                                        </p:tgtEl>
                                        <p:attrNameLst>
                                          <p:attrName>style.visibility</p:attrName>
                                        </p:attrNameLst>
                                      </p:cBhvr>
                                      <p:to>
                                        <p:strVal val="visible"/>
                                      </p:to>
                                    </p:set>
                                    <p:anim calcmode="discrete" valueType="clr">
                                      <p:cBhvr override="childStyle">
                                        <p:cTn id="7" dur="80"/>
                                        <p:tgtEl>
                                          <p:spTgt spid="717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7170"/>
                                        </p:tgtEl>
                                        <p:attrNameLst>
                                          <p:attrName>fillcolor</p:attrName>
                                        </p:attrNameLst>
                                      </p:cBhvr>
                                      <p:tavLst>
                                        <p:tav tm="0">
                                          <p:val>
                                            <p:clrVal>
                                              <a:schemeClr val="accent2"/>
                                            </p:clrVal>
                                          </p:val>
                                        </p:tav>
                                        <p:tav tm="50000">
                                          <p:val>
                                            <p:clrVal>
                                              <a:schemeClr val="hlink"/>
                                            </p:clrVal>
                                          </p:val>
                                        </p:tav>
                                      </p:tavLst>
                                    </p:anim>
                                    <p:set>
                                      <p:cBhvr>
                                        <p:cTn id="9" dur="80"/>
                                        <p:tgtEl>
                                          <p:spTgt spid="7170"/>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7171">
                                            <p:txEl>
                                              <p:pRg st="7" end="7"/>
                                            </p:txEl>
                                          </p:spTgt>
                                        </p:tgtEl>
                                        <p:attrNameLst>
                                          <p:attrName>style.visibility</p:attrName>
                                        </p:attrNameLst>
                                      </p:cBhvr>
                                      <p:to>
                                        <p:strVal val="visible"/>
                                      </p:to>
                                    </p:set>
                                    <p:anim calcmode="discrete" valueType="clr">
                                      <p:cBhvr override="childStyle">
                                        <p:cTn id="14" dur="80"/>
                                        <p:tgtEl>
                                          <p:spTgt spid="7171">
                                            <p:txEl>
                                              <p:pRg st="7" end="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7171">
                                            <p:txEl>
                                              <p:pRg st="7" end="7"/>
                                            </p:txEl>
                                          </p:spTgt>
                                        </p:tgtEl>
                                        <p:attrNameLst>
                                          <p:attrName>fillcolor</p:attrName>
                                        </p:attrNameLst>
                                      </p:cBhvr>
                                      <p:tavLst>
                                        <p:tav tm="0">
                                          <p:val>
                                            <p:clrVal>
                                              <a:schemeClr val="accent2"/>
                                            </p:clrVal>
                                          </p:val>
                                        </p:tav>
                                        <p:tav tm="50000">
                                          <p:val>
                                            <p:clrVal>
                                              <a:schemeClr val="hlink"/>
                                            </p:clrVal>
                                          </p:val>
                                        </p:tav>
                                      </p:tavLst>
                                    </p:anim>
                                    <p:set>
                                      <p:cBhvr>
                                        <p:cTn id="16" dur="80"/>
                                        <p:tgtEl>
                                          <p:spTgt spid="7171">
                                            <p:txEl>
                                              <p:pRg st="7" end="7"/>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7171">
                                            <p:txEl>
                                              <p:pRg st="8" end="8"/>
                                            </p:txEl>
                                          </p:spTgt>
                                        </p:tgtEl>
                                        <p:attrNameLst>
                                          <p:attrName>style.visibility</p:attrName>
                                        </p:attrNameLst>
                                      </p:cBhvr>
                                      <p:to>
                                        <p:strVal val="visible"/>
                                      </p:to>
                                    </p:set>
                                    <p:anim calcmode="discrete" valueType="clr">
                                      <p:cBhvr override="childStyle">
                                        <p:cTn id="21" dur="80"/>
                                        <p:tgtEl>
                                          <p:spTgt spid="7171">
                                            <p:txEl>
                                              <p:pRg st="8" end="8"/>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7171">
                                            <p:txEl>
                                              <p:pRg st="8" end="8"/>
                                            </p:txEl>
                                          </p:spTgt>
                                        </p:tgtEl>
                                        <p:attrNameLst>
                                          <p:attrName>fillcolor</p:attrName>
                                        </p:attrNameLst>
                                      </p:cBhvr>
                                      <p:tavLst>
                                        <p:tav tm="0">
                                          <p:val>
                                            <p:clrVal>
                                              <a:schemeClr val="accent2"/>
                                            </p:clrVal>
                                          </p:val>
                                        </p:tav>
                                        <p:tav tm="50000">
                                          <p:val>
                                            <p:clrVal>
                                              <a:schemeClr val="hlink"/>
                                            </p:clrVal>
                                          </p:val>
                                        </p:tav>
                                      </p:tavLst>
                                    </p:anim>
                                    <p:set>
                                      <p:cBhvr>
                                        <p:cTn id="23" dur="80"/>
                                        <p:tgtEl>
                                          <p:spTgt spid="7171">
                                            <p:txEl>
                                              <p:pRg st="8" end="8"/>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ctr" eaLnBrk="1" hangingPunct="1"/>
            <a:r>
              <a:rPr lang="en-US" b="1" dirty="0" smtClean="0">
                <a:solidFill>
                  <a:srgbClr val="FF0000"/>
                </a:solidFill>
              </a:rPr>
              <a:t>Unit I</a:t>
            </a:r>
          </a:p>
        </p:txBody>
      </p:sp>
      <p:sp>
        <p:nvSpPr>
          <p:cNvPr id="4" name="Slide Number Placeholder 3"/>
          <p:cNvSpPr>
            <a:spLocks noGrp="1"/>
          </p:cNvSpPr>
          <p:nvPr>
            <p:ph type="sldNum" sz="quarter" idx="12"/>
          </p:nvPr>
        </p:nvSpPr>
        <p:spPr/>
        <p:txBody>
          <a:bodyPr/>
          <a:lstStyle/>
          <a:p>
            <a:fld id="{1EC2A7EB-F137-4D11-8674-AAE6985FB2EB}" type="slidenum">
              <a:rPr lang="en-US" smtClean="0"/>
              <a:pPr/>
              <a:t>65</a:t>
            </a:fld>
            <a:endParaRPr lang="en-US"/>
          </a:p>
        </p:txBody>
      </p:sp>
      <p:sp>
        <p:nvSpPr>
          <p:cNvPr id="7171" name="Rectangle 3"/>
          <p:cNvSpPr>
            <a:spLocks noGrp="1" noChangeArrowheads="1"/>
          </p:cNvSpPr>
          <p:nvPr>
            <p:ph sz="quarter" idx="1"/>
          </p:nvPr>
        </p:nvSpPr>
        <p:spPr>
          <a:xfrm>
            <a:off x="457200" y="1600200"/>
            <a:ext cx="8229600" cy="5257800"/>
          </a:xfrm>
        </p:spPr>
        <p:txBody>
          <a:bodyPr>
            <a:normAutofit lnSpcReduction="10000"/>
          </a:bodyPr>
          <a:lstStyle/>
          <a:p>
            <a:r>
              <a:rPr lang="en-US" sz="3200" dirty="0" smtClean="0"/>
              <a:t>Law of total probability</a:t>
            </a:r>
          </a:p>
          <a:p>
            <a:pPr>
              <a:buNone/>
            </a:pPr>
            <a:endParaRPr lang="en-US" sz="3200" dirty="0" smtClean="0"/>
          </a:p>
          <a:p>
            <a:pPr>
              <a:buNone/>
            </a:pPr>
            <a:r>
              <a:rPr lang="en-US" sz="3200" dirty="0" smtClean="0"/>
              <a:t> </a:t>
            </a:r>
          </a:p>
          <a:p>
            <a:r>
              <a:rPr lang="en-US" sz="3200" dirty="0" smtClean="0"/>
              <a:t>Bayes' theorem </a:t>
            </a:r>
          </a:p>
          <a:p>
            <a:pPr>
              <a:buNone/>
            </a:pPr>
            <a:endParaRPr lang="en-US" sz="4600" b="1" i="1" dirty="0" smtClean="0"/>
          </a:p>
          <a:p>
            <a:pPr>
              <a:buNone/>
            </a:pPr>
            <a:endParaRPr lang="en-US" sz="3200" dirty="0" smtClean="0"/>
          </a:p>
          <a:p>
            <a:pPr>
              <a:buNone/>
            </a:pPr>
            <a:endParaRPr lang="en-US" sz="3200" dirty="0" smtClean="0"/>
          </a:p>
          <a:p>
            <a:pPr>
              <a:buNone/>
            </a:pPr>
            <a:r>
              <a:rPr lang="en-US" sz="3200" dirty="0" smtClean="0"/>
              <a:t> </a:t>
            </a:r>
          </a:p>
          <a:p>
            <a:pPr>
              <a:buNone/>
            </a:pPr>
            <a:r>
              <a:rPr lang="en-US" sz="3200" dirty="0" smtClean="0"/>
              <a:t> </a:t>
            </a:r>
          </a:p>
          <a:p>
            <a:pPr>
              <a:buNone/>
            </a:pPr>
            <a:endParaRPr lang="en-US" sz="32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7170"/>
                                        </p:tgtEl>
                                        <p:attrNameLst>
                                          <p:attrName>style.visibility</p:attrName>
                                        </p:attrNameLst>
                                      </p:cBhvr>
                                      <p:to>
                                        <p:strVal val="visible"/>
                                      </p:to>
                                    </p:set>
                                    <p:anim calcmode="discrete" valueType="clr">
                                      <p:cBhvr override="childStyle">
                                        <p:cTn id="7" dur="80"/>
                                        <p:tgtEl>
                                          <p:spTgt spid="717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7170"/>
                                        </p:tgtEl>
                                        <p:attrNameLst>
                                          <p:attrName>fillcolor</p:attrName>
                                        </p:attrNameLst>
                                      </p:cBhvr>
                                      <p:tavLst>
                                        <p:tav tm="0">
                                          <p:val>
                                            <p:clrVal>
                                              <a:schemeClr val="accent2"/>
                                            </p:clrVal>
                                          </p:val>
                                        </p:tav>
                                        <p:tav tm="50000">
                                          <p:val>
                                            <p:clrVal>
                                              <a:schemeClr val="hlink"/>
                                            </p:clrVal>
                                          </p:val>
                                        </p:tav>
                                      </p:tavLst>
                                    </p:anim>
                                    <p:set>
                                      <p:cBhvr>
                                        <p:cTn id="9" dur="80"/>
                                        <p:tgtEl>
                                          <p:spTgt spid="7170"/>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7171">
                                            <p:txEl>
                                              <p:pRg st="7" end="7"/>
                                            </p:txEl>
                                          </p:spTgt>
                                        </p:tgtEl>
                                        <p:attrNameLst>
                                          <p:attrName>style.visibility</p:attrName>
                                        </p:attrNameLst>
                                      </p:cBhvr>
                                      <p:to>
                                        <p:strVal val="visible"/>
                                      </p:to>
                                    </p:set>
                                    <p:anim calcmode="discrete" valueType="clr">
                                      <p:cBhvr override="childStyle">
                                        <p:cTn id="14" dur="80"/>
                                        <p:tgtEl>
                                          <p:spTgt spid="7171">
                                            <p:txEl>
                                              <p:pRg st="7" end="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7171">
                                            <p:txEl>
                                              <p:pRg st="7" end="7"/>
                                            </p:txEl>
                                          </p:spTgt>
                                        </p:tgtEl>
                                        <p:attrNameLst>
                                          <p:attrName>fillcolor</p:attrName>
                                        </p:attrNameLst>
                                      </p:cBhvr>
                                      <p:tavLst>
                                        <p:tav tm="0">
                                          <p:val>
                                            <p:clrVal>
                                              <a:schemeClr val="accent2"/>
                                            </p:clrVal>
                                          </p:val>
                                        </p:tav>
                                        <p:tav tm="50000">
                                          <p:val>
                                            <p:clrVal>
                                              <a:schemeClr val="hlink"/>
                                            </p:clrVal>
                                          </p:val>
                                        </p:tav>
                                      </p:tavLst>
                                    </p:anim>
                                    <p:set>
                                      <p:cBhvr>
                                        <p:cTn id="16" dur="80"/>
                                        <p:tgtEl>
                                          <p:spTgt spid="7171">
                                            <p:txEl>
                                              <p:pRg st="7" end="7"/>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7171">
                                            <p:txEl>
                                              <p:pRg st="8" end="8"/>
                                            </p:txEl>
                                          </p:spTgt>
                                        </p:tgtEl>
                                        <p:attrNameLst>
                                          <p:attrName>style.visibility</p:attrName>
                                        </p:attrNameLst>
                                      </p:cBhvr>
                                      <p:to>
                                        <p:strVal val="visible"/>
                                      </p:to>
                                    </p:set>
                                    <p:anim calcmode="discrete" valueType="clr">
                                      <p:cBhvr override="childStyle">
                                        <p:cTn id="21" dur="80"/>
                                        <p:tgtEl>
                                          <p:spTgt spid="7171">
                                            <p:txEl>
                                              <p:pRg st="8" end="8"/>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7171">
                                            <p:txEl>
                                              <p:pRg st="8" end="8"/>
                                            </p:txEl>
                                          </p:spTgt>
                                        </p:tgtEl>
                                        <p:attrNameLst>
                                          <p:attrName>fillcolor</p:attrName>
                                        </p:attrNameLst>
                                      </p:cBhvr>
                                      <p:tavLst>
                                        <p:tav tm="0">
                                          <p:val>
                                            <p:clrVal>
                                              <a:schemeClr val="accent2"/>
                                            </p:clrVal>
                                          </p:val>
                                        </p:tav>
                                        <p:tav tm="50000">
                                          <p:val>
                                            <p:clrVal>
                                              <a:schemeClr val="hlink"/>
                                            </p:clrVal>
                                          </p:val>
                                        </p:tav>
                                      </p:tavLst>
                                    </p:anim>
                                    <p:set>
                                      <p:cBhvr>
                                        <p:cTn id="23" dur="80"/>
                                        <p:tgtEl>
                                          <p:spTgt spid="7171">
                                            <p:txEl>
                                              <p:pRg st="8" end="8"/>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ctr" eaLnBrk="1" hangingPunct="1"/>
            <a:r>
              <a:rPr lang="en-US" b="1" dirty="0" smtClean="0">
                <a:solidFill>
                  <a:srgbClr val="FF0000"/>
                </a:solidFill>
              </a:rPr>
              <a:t>Unit I</a:t>
            </a:r>
          </a:p>
        </p:txBody>
      </p:sp>
      <p:sp>
        <p:nvSpPr>
          <p:cNvPr id="4" name="Slide Number Placeholder 3"/>
          <p:cNvSpPr>
            <a:spLocks noGrp="1"/>
          </p:cNvSpPr>
          <p:nvPr>
            <p:ph type="sldNum" sz="quarter" idx="12"/>
          </p:nvPr>
        </p:nvSpPr>
        <p:spPr/>
        <p:txBody>
          <a:bodyPr/>
          <a:lstStyle/>
          <a:p>
            <a:fld id="{1EC2A7EB-F137-4D11-8674-AAE6985FB2EB}" type="slidenum">
              <a:rPr lang="en-US" smtClean="0"/>
              <a:pPr/>
              <a:t>66</a:t>
            </a:fld>
            <a:endParaRPr lang="en-US"/>
          </a:p>
        </p:txBody>
      </p:sp>
      <p:sp>
        <p:nvSpPr>
          <p:cNvPr id="7171" name="Rectangle 3"/>
          <p:cNvSpPr>
            <a:spLocks noGrp="1" noChangeArrowheads="1"/>
          </p:cNvSpPr>
          <p:nvPr>
            <p:ph sz="quarter" idx="1"/>
          </p:nvPr>
        </p:nvSpPr>
        <p:spPr>
          <a:xfrm>
            <a:off x="457200" y="1600200"/>
            <a:ext cx="8229600" cy="5257800"/>
          </a:xfrm>
        </p:spPr>
        <p:txBody>
          <a:bodyPr>
            <a:normAutofit fontScale="77500" lnSpcReduction="20000"/>
          </a:bodyPr>
          <a:lstStyle/>
          <a:p>
            <a:pPr>
              <a:buNone/>
            </a:pPr>
            <a:r>
              <a:rPr lang="en-US" sz="3800" b="1" u="sng" dirty="0" smtClean="0"/>
              <a:t>More on the Rule of Total Probability</a:t>
            </a:r>
            <a:endParaRPr lang="en-US" sz="3800" b="1" i="1" dirty="0" smtClean="0"/>
          </a:p>
          <a:p>
            <a:pPr>
              <a:buNone/>
            </a:pPr>
            <a:r>
              <a:rPr lang="en-US" sz="3800" dirty="0" smtClean="0"/>
              <a:t>The rule of total probability of an event is also given by the formula</a:t>
            </a:r>
          </a:p>
          <a:p>
            <a:pPr>
              <a:buNone/>
            </a:pPr>
            <a:r>
              <a:rPr lang="en-US" sz="3800" dirty="0" smtClean="0"/>
              <a:t>                                  P (A) = P (A∩B) + P (A∩B′)</a:t>
            </a:r>
          </a:p>
          <a:p>
            <a:pPr>
              <a:buNone/>
            </a:pPr>
            <a:r>
              <a:rPr lang="en-US" sz="3800" dirty="0" smtClean="0"/>
              <a:t>According to the rule of multiplication the above rule of total probability can be expressed as</a:t>
            </a:r>
          </a:p>
          <a:p>
            <a:pPr>
              <a:buNone/>
            </a:pPr>
            <a:r>
              <a:rPr lang="en-US" sz="3800" dirty="0" smtClean="0"/>
              <a:t>                           P (A) = P (A│B) P (B) + P (A│B′).P (B′)</a:t>
            </a:r>
          </a:p>
          <a:p>
            <a:pPr>
              <a:buNone/>
            </a:pPr>
            <a:endParaRPr lang="en-US" sz="4600" b="1" i="1" dirty="0" smtClean="0"/>
          </a:p>
          <a:p>
            <a:pPr>
              <a:buNone/>
            </a:pPr>
            <a:endParaRPr lang="en-US" sz="3200" dirty="0" smtClean="0"/>
          </a:p>
          <a:p>
            <a:pPr>
              <a:buNone/>
            </a:pPr>
            <a:endParaRPr lang="en-US" sz="3200" dirty="0" smtClean="0"/>
          </a:p>
          <a:p>
            <a:pPr>
              <a:buNone/>
            </a:pPr>
            <a:r>
              <a:rPr lang="en-US" sz="3200" dirty="0" smtClean="0"/>
              <a:t> </a:t>
            </a:r>
          </a:p>
          <a:p>
            <a:pPr>
              <a:buNone/>
            </a:pPr>
            <a:r>
              <a:rPr lang="en-US" sz="3200" dirty="0" smtClean="0"/>
              <a:t> </a:t>
            </a:r>
          </a:p>
          <a:p>
            <a:pPr>
              <a:buNone/>
            </a:pPr>
            <a:endParaRPr lang="en-US" sz="32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7170"/>
                                        </p:tgtEl>
                                        <p:attrNameLst>
                                          <p:attrName>style.visibility</p:attrName>
                                        </p:attrNameLst>
                                      </p:cBhvr>
                                      <p:to>
                                        <p:strVal val="visible"/>
                                      </p:to>
                                    </p:set>
                                    <p:anim calcmode="discrete" valueType="clr">
                                      <p:cBhvr override="childStyle">
                                        <p:cTn id="7" dur="80"/>
                                        <p:tgtEl>
                                          <p:spTgt spid="717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7170"/>
                                        </p:tgtEl>
                                        <p:attrNameLst>
                                          <p:attrName>fillcolor</p:attrName>
                                        </p:attrNameLst>
                                      </p:cBhvr>
                                      <p:tavLst>
                                        <p:tav tm="0">
                                          <p:val>
                                            <p:clrVal>
                                              <a:schemeClr val="accent2"/>
                                            </p:clrVal>
                                          </p:val>
                                        </p:tav>
                                        <p:tav tm="50000">
                                          <p:val>
                                            <p:clrVal>
                                              <a:schemeClr val="hlink"/>
                                            </p:clrVal>
                                          </p:val>
                                        </p:tav>
                                      </p:tavLst>
                                    </p:anim>
                                    <p:set>
                                      <p:cBhvr>
                                        <p:cTn id="9" dur="80"/>
                                        <p:tgtEl>
                                          <p:spTgt spid="7170"/>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7171">
                                            <p:txEl>
                                              <p:pRg st="8" end="8"/>
                                            </p:txEl>
                                          </p:spTgt>
                                        </p:tgtEl>
                                        <p:attrNameLst>
                                          <p:attrName>style.visibility</p:attrName>
                                        </p:attrNameLst>
                                      </p:cBhvr>
                                      <p:to>
                                        <p:strVal val="visible"/>
                                      </p:to>
                                    </p:set>
                                    <p:anim calcmode="discrete" valueType="clr">
                                      <p:cBhvr override="childStyle">
                                        <p:cTn id="14" dur="80"/>
                                        <p:tgtEl>
                                          <p:spTgt spid="7171">
                                            <p:txEl>
                                              <p:pRg st="8" end="8"/>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7171">
                                            <p:txEl>
                                              <p:pRg st="8" end="8"/>
                                            </p:txEl>
                                          </p:spTgt>
                                        </p:tgtEl>
                                        <p:attrNameLst>
                                          <p:attrName>fillcolor</p:attrName>
                                        </p:attrNameLst>
                                      </p:cBhvr>
                                      <p:tavLst>
                                        <p:tav tm="0">
                                          <p:val>
                                            <p:clrVal>
                                              <a:schemeClr val="accent2"/>
                                            </p:clrVal>
                                          </p:val>
                                        </p:tav>
                                        <p:tav tm="50000">
                                          <p:val>
                                            <p:clrVal>
                                              <a:schemeClr val="hlink"/>
                                            </p:clrVal>
                                          </p:val>
                                        </p:tav>
                                      </p:tavLst>
                                    </p:anim>
                                    <p:set>
                                      <p:cBhvr>
                                        <p:cTn id="16" dur="80"/>
                                        <p:tgtEl>
                                          <p:spTgt spid="7171">
                                            <p:txEl>
                                              <p:pRg st="8" end="8"/>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7171">
                                            <p:txEl>
                                              <p:pRg st="9" end="9"/>
                                            </p:txEl>
                                          </p:spTgt>
                                        </p:tgtEl>
                                        <p:attrNameLst>
                                          <p:attrName>style.visibility</p:attrName>
                                        </p:attrNameLst>
                                      </p:cBhvr>
                                      <p:to>
                                        <p:strVal val="visible"/>
                                      </p:to>
                                    </p:set>
                                    <p:anim calcmode="discrete" valueType="clr">
                                      <p:cBhvr override="childStyle">
                                        <p:cTn id="21" dur="80"/>
                                        <p:tgtEl>
                                          <p:spTgt spid="7171">
                                            <p:txEl>
                                              <p:pRg st="9" end="9"/>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7171">
                                            <p:txEl>
                                              <p:pRg st="9" end="9"/>
                                            </p:txEl>
                                          </p:spTgt>
                                        </p:tgtEl>
                                        <p:attrNameLst>
                                          <p:attrName>fillcolor</p:attrName>
                                        </p:attrNameLst>
                                      </p:cBhvr>
                                      <p:tavLst>
                                        <p:tav tm="0">
                                          <p:val>
                                            <p:clrVal>
                                              <a:schemeClr val="accent2"/>
                                            </p:clrVal>
                                          </p:val>
                                        </p:tav>
                                        <p:tav tm="50000">
                                          <p:val>
                                            <p:clrVal>
                                              <a:schemeClr val="hlink"/>
                                            </p:clrVal>
                                          </p:val>
                                        </p:tav>
                                      </p:tavLst>
                                    </p:anim>
                                    <p:set>
                                      <p:cBhvr>
                                        <p:cTn id="23" dur="80"/>
                                        <p:tgtEl>
                                          <p:spTgt spid="7171">
                                            <p:txEl>
                                              <p:pRg st="9" end="9"/>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ctr" eaLnBrk="1" hangingPunct="1"/>
            <a:r>
              <a:rPr lang="en-US" b="1" dirty="0" smtClean="0">
                <a:solidFill>
                  <a:srgbClr val="FF0000"/>
                </a:solidFill>
              </a:rPr>
              <a:t>Unit I</a:t>
            </a:r>
          </a:p>
        </p:txBody>
      </p:sp>
      <p:sp>
        <p:nvSpPr>
          <p:cNvPr id="4" name="Slide Number Placeholder 3"/>
          <p:cNvSpPr>
            <a:spLocks noGrp="1"/>
          </p:cNvSpPr>
          <p:nvPr>
            <p:ph type="sldNum" sz="quarter" idx="12"/>
          </p:nvPr>
        </p:nvSpPr>
        <p:spPr/>
        <p:txBody>
          <a:bodyPr/>
          <a:lstStyle/>
          <a:p>
            <a:fld id="{1EC2A7EB-F137-4D11-8674-AAE6985FB2EB}" type="slidenum">
              <a:rPr lang="en-US" smtClean="0"/>
              <a:pPr/>
              <a:t>67</a:t>
            </a:fld>
            <a:endParaRPr lang="en-US"/>
          </a:p>
        </p:txBody>
      </p:sp>
      <p:sp>
        <p:nvSpPr>
          <p:cNvPr id="7171" name="Rectangle 3"/>
          <p:cNvSpPr>
            <a:spLocks noGrp="1" noChangeArrowheads="1"/>
          </p:cNvSpPr>
          <p:nvPr>
            <p:ph sz="quarter" idx="1"/>
          </p:nvPr>
        </p:nvSpPr>
        <p:spPr>
          <a:xfrm>
            <a:off x="457200" y="1600200"/>
            <a:ext cx="8229600" cy="5257800"/>
          </a:xfrm>
        </p:spPr>
        <p:txBody>
          <a:bodyPr>
            <a:normAutofit fontScale="85000" lnSpcReduction="20000"/>
          </a:bodyPr>
          <a:lstStyle/>
          <a:p>
            <a:r>
              <a:rPr lang="en-US" sz="3200" dirty="0" smtClean="0"/>
              <a:t>Here P (A) denotes the probability that the event A occurs</a:t>
            </a:r>
          </a:p>
          <a:p>
            <a:r>
              <a:rPr lang="en-US" sz="3200" dirty="0" smtClean="0"/>
              <a:t>P (A∩B) denotes the probability that both the event A and B occurs.</a:t>
            </a:r>
          </a:p>
          <a:p>
            <a:r>
              <a:rPr lang="en-US" sz="3200" dirty="0" smtClean="0"/>
              <a:t>P (A∩B′) denotes the probability that the event A and the event B′ occurs.</a:t>
            </a:r>
          </a:p>
          <a:p>
            <a:r>
              <a:rPr lang="en-US" sz="3200" dirty="0" smtClean="0"/>
              <a:t>According to the rule of total probability</a:t>
            </a:r>
          </a:p>
          <a:p>
            <a:r>
              <a:rPr lang="en-US" sz="3200" dirty="0" smtClean="0"/>
              <a:t>P(A│B)=</a:t>
            </a:r>
            <a:r>
              <a:rPr lang="en-US" sz="3200" u="sng" dirty="0" smtClean="0"/>
              <a:t>             P(B│A)P(A)                 </a:t>
            </a:r>
            <a:r>
              <a:rPr lang="en-US" sz="3200" dirty="0" smtClean="0"/>
              <a:t/>
            </a:r>
            <a:br>
              <a:rPr lang="en-US" sz="3200" dirty="0" smtClean="0"/>
            </a:br>
            <a:r>
              <a:rPr lang="en-US" sz="3200" dirty="0" smtClean="0"/>
              <a:t>                      P(B│A) P(A) + P(B│A′) P(A′)</a:t>
            </a:r>
          </a:p>
          <a:p>
            <a:pPr>
              <a:buNone/>
            </a:pPr>
            <a:endParaRPr lang="en-US" sz="4600" b="1" i="1" dirty="0" smtClean="0"/>
          </a:p>
          <a:p>
            <a:pPr>
              <a:buNone/>
            </a:pPr>
            <a:endParaRPr lang="en-US" sz="3200" dirty="0" smtClean="0"/>
          </a:p>
          <a:p>
            <a:pPr>
              <a:buNone/>
            </a:pPr>
            <a:endParaRPr lang="en-US" sz="3200" dirty="0" smtClean="0"/>
          </a:p>
          <a:p>
            <a:pPr>
              <a:buNone/>
            </a:pPr>
            <a:r>
              <a:rPr lang="en-US" sz="3200" dirty="0" smtClean="0"/>
              <a:t> </a:t>
            </a:r>
          </a:p>
          <a:p>
            <a:pPr>
              <a:buNone/>
            </a:pPr>
            <a:r>
              <a:rPr lang="en-US" sz="3200" dirty="0" smtClean="0"/>
              <a:t> </a:t>
            </a:r>
          </a:p>
          <a:p>
            <a:pPr>
              <a:buNone/>
            </a:pPr>
            <a:endParaRPr lang="en-US" sz="32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7170"/>
                                        </p:tgtEl>
                                        <p:attrNameLst>
                                          <p:attrName>style.visibility</p:attrName>
                                        </p:attrNameLst>
                                      </p:cBhvr>
                                      <p:to>
                                        <p:strVal val="visible"/>
                                      </p:to>
                                    </p:set>
                                    <p:anim calcmode="discrete" valueType="clr">
                                      <p:cBhvr override="childStyle">
                                        <p:cTn id="7" dur="80"/>
                                        <p:tgtEl>
                                          <p:spTgt spid="717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7170"/>
                                        </p:tgtEl>
                                        <p:attrNameLst>
                                          <p:attrName>fillcolor</p:attrName>
                                        </p:attrNameLst>
                                      </p:cBhvr>
                                      <p:tavLst>
                                        <p:tav tm="0">
                                          <p:val>
                                            <p:clrVal>
                                              <a:schemeClr val="accent2"/>
                                            </p:clrVal>
                                          </p:val>
                                        </p:tav>
                                        <p:tav tm="50000">
                                          <p:val>
                                            <p:clrVal>
                                              <a:schemeClr val="hlink"/>
                                            </p:clrVal>
                                          </p:val>
                                        </p:tav>
                                      </p:tavLst>
                                    </p:anim>
                                    <p:set>
                                      <p:cBhvr>
                                        <p:cTn id="9" dur="80"/>
                                        <p:tgtEl>
                                          <p:spTgt spid="7170"/>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7171">
                                            <p:txEl>
                                              <p:pRg st="8" end="8"/>
                                            </p:txEl>
                                          </p:spTgt>
                                        </p:tgtEl>
                                        <p:attrNameLst>
                                          <p:attrName>style.visibility</p:attrName>
                                        </p:attrNameLst>
                                      </p:cBhvr>
                                      <p:to>
                                        <p:strVal val="visible"/>
                                      </p:to>
                                    </p:set>
                                    <p:anim calcmode="discrete" valueType="clr">
                                      <p:cBhvr override="childStyle">
                                        <p:cTn id="14" dur="80"/>
                                        <p:tgtEl>
                                          <p:spTgt spid="7171">
                                            <p:txEl>
                                              <p:pRg st="8" end="8"/>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7171">
                                            <p:txEl>
                                              <p:pRg st="8" end="8"/>
                                            </p:txEl>
                                          </p:spTgt>
                                        </p:tgtEl>
                                        <p:attrNameLst>
                                          <p:attrName>fillcolor</p:attrName>
                                        </p:attrNameLst>
                                      </p:cBhvr>
                                      <p:tavLst>
                                        <p:tav tm="0">
                                          <p:val>
                                            <p:clrVal>
                                              <a:schemeClr val="accent2"/>
                                            </p:clrVal>
                                          </p:val>
                                        </p:tav>
                                        <p:tav tm="50000">
                                          <p:val>
                                            <p:clrVal>
                                              <a:schemeClr val="hlink"/>
                                            </p:clrVal>
                                          </p:val>
                                        </p:tav>
                                      </p:tavLst>
                                    </p:anim>
                                    <p:set>
                                      <p:cBhvr>
                                        <p:cTn id="16" dur="80"/>
                                        <p:tgtEl>
                                          <p:spTgt spid="7171">
                                            <p:txEl>
                                              <p:pRg st="8" end="8"/>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7171">
                                            <p:txEl>
                                              <p:pRg st="9" end="9"/>
                                            </p:txEl>
                                          </p:spTgt>
                                        </p:tgtEl>
                                        <p:attrNameLst>
                                          <p:attrName>style.visibility</p:attrName>
                                        </p:attrNameLst>
                                      </p:cBhvr>
                                      <p:to>
                                        <p:strVal val="visible"/>
                                      </p:to>
                                    </p:set>
                                    <p:anim calcmode="discrete" valueType="clr">
                                      <p:cBhvr override="childStyle">
                                        <p:cTn id="21" dur="80"/>
                                        <p:tgtEl>
                                          <p:spTgt spid="7171">
                                            <p:txEl>
                                              <p:pRg st="9" end="9"/>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7171">
                                            <p:txEl>
                                              <p:pRg st="9" end="9"/>
                                            </p:txEl>
                                          </p:spTgt>
                                        </p:tgtEl>
                                        <p:attrNameLst>
                                          <p:attrName>fillcolor</p:attrName>
                                        </p:attrNameLst>
                                      </p:cBhvr>
                                      <p:tavLst>
                                        <p:tav tm="0">
                                          <p:val>
                                            <p:clrVal>
                                              <a:schemeClr val="accent2"/>
                                            </p:clrVal>
                                          </p:val>
                                        </p:tav>
                                        <p:tav tm="50000">
                                          <p:val>
                                            <p:clrVal>
                                              <a:schemeClr val="hlink"/>
                                            </p:clrVal>
                                          </p:val>
                                        </p:tav>
                                      </p:tavLst>
                                    </p:anim>
                                    <p:set>
                                      <p:cBhvr>
                                        <p:cTn id="23" dur="80"/>
                                        <p:tgtEl>
                                          <p:spTgt spid="7171">
                                            <p:txEl>
                                              <p:pRg st="9" end="9"/>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ctr" eaLnBrk="1" hangingPunct="1"/>
            <a:r>
              <a:rPr lang="en-US" b="1" dirty="0" smtClean="0">
                <a:solidFill>
                  <a:srgbClr val="FF0000"/>
                </a:solidFill>
              </a:rPr>
              <a:t>Unit I</a:t>
            </a:r>
          </a:p>
        </p:txBody>
      </p:sp>
      <p:sp>
        <p:nvSpPr>
          <p:cNvPr id="4" name="Slide Number Placeholder 3"/>
          <p:cNvSpPr>
            <a:spLocks noGrp="1"/>
          </p:cNvSpPr>
          <p:nvPr>
            <p:ph type="sldNum" sz="quarter" idx="12"/>
          </p:nvPr>
        </p:nvSpPr>
        <p:spPr/>
        <p:txBody>
          <a:bodyPr/>
          <a:lstStyle/>
          <a:p>
            <a:fld id="{1EC2A7EB-F137-4D11-8674-AAE6985FB2EB}" type="slidenum">
              <a:rPr lang="en-US" smtClean="0"/>
              <a:pPr/>
              <a:t>68</a:t>
            </a:fld>
            <a:endParaRPr lang="en-US"/>
          </a:p>
        </p:txBody>
      </p:sp>
      <p:sp>
        <p:nvSpPr>
          <p:cNvPr id="7171" name="Rectangle 3"/>
          <p:cNvSpPr>
            <a:spLocks noGrp="1" noChangeArrowheads="1"/>
          </p:cNvSpPr>
          <p:nvPr>
            <p:ph sz="quarter" idx="1"/>
          </p:nvPr>
        </p:nvSpPr>
        <p:spPr>
          <a:xfrm>
            <a:off x="457200" y="1600200"/>
            <a:ext cx="8229600" cy="5257800"/>
          </a:xfrm>
        </p:spPr>
        <p:txBody>
          <a:bodyPr>
            <a:normAutofit fontScale="92500" lnSpcReduction="20000"/>
          </a:bodyPr>
          <a:lstStyle/>
          <a:p>
            <a:pPr algn="ctr">
              <a:buNone/>
            </a:pPr>
            <a:r>
              <a:rPr lang="en-US" sz="3200" b="1" u="sng" dirty="0" smtClean="0"/>
              <a:t>Question</a:t>
            </a:r>
            <a:r>
              <a:rPr lang="en-US" sz="3200" dirty="0" smtClean="0"/>
              <a:t>  </a:t>
            </a:r>
          </a:p>
          <a:p>
            <a:pPr>
              <a:buNone/>
            </a:pPr>
            <a:r>
              <a:rPr lang="en-US" sz="3200" dirty="0" smtClean="0"/>
              <a:t>A reasonable coin is tossed. If the coin lands on heads a bag is filled with one black ball and three white balls. If the coin landed on tails the bag is filled with one black ball and nine white balls. A ball is then selected from the bag. What is the probability that the ball selected is black?</a:t>
            </a:r>
          </a:p>
          <a:p>
            <a:pPr>
              <a:buNone/>
            </a:pPr>
            <a:endParaRPr lang="en-US" sz="4600" b="1" i="1" dirty="0" smtClean="0"/>
          </a:p>
          <a:p>
            <a:pPr>
              <a:buNone/>
            </a:pPr>
            <a:endParaRPr lang="en-US" sz="3200" dirty="0" smtClean="0"/>
          </a:p>
          <a:p>
            <a:pPr>
              <a:buNone/>
            </a:pPr>
            <a:endParaRPr lang="en-US" sz="3200" dirty="0" smtClean="0"/>
          </a:p>
          <a:p>
            <a:pPr>
              <a:buNone/>
            </a:pPr>
            <a:r>
              <a:rPr lang="en-US" sz="3200" dirty="0" smtClean="0"/>
              <a:t> </a:t>
            </a:r>
          </a:p>
          <a:p>
            <a:pPr>
              <a:buNone/>
            </a:pPr>
            <a:r>
              <a:rPr lang="en-US" sz="3200" dirty="0" smtClean="0"/>
              <a:t> </a:t>
            </a:r>
          </a:p>
          <a:p>
            <a:pPr>
              <a:buNone/>
            </a:pPr>
            <a:endParaRPr lang="en-US" sz="32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7170"/>
                                        </p:tgtEl>
                                        <p:attrNameLst>
                                          <p:attrName>style.visibility</p:attrName>
                                        </p:attrNameLst>
                                      </p:cBhvr>
                                      <p:to>
                                        <p:strVal val="visible"/>
                                      </p:to>
                                    </p:set>
                                    <p:anim calcmode="discrete" valueType="clr">
                                      <p:cBhvr override="childStyle">
                                        <p:cTn id="7" dur="80"/>
                                        <p:tgtEl>
                                          <p:spTgt spid="717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7170"/>
                                        </p:tgtEl>
                                        <p:attrNameLst>
                                          <p:attrName>fillcolor</p:attrName>
                                        </p:attrNameLst>
                                      </p:cBhvr>
                                      <p:tavLst>
                                        <p:tav tm="0">
                                          <p:val>
                                            <p:clrVal>
                                              <a:schemeClr val="accent2"/>
                                            </p:clrVal>
                                          </p:val>
                                        </p:tav>
                                        <p:tav tm="50000">
                                          <p:val>
                                            <p:clrVal>
                                              <a:schemeClr val="hlink"/>
                                            </p:clrVal>
                                          </p:val>
                                        </p:tav>
                                      </p:tavLst>
                                    </p:anim>
                                    <p:set>
                                      <p:cBhvr>
                                        <p:cTn id="9" dur="80"/>
                                        <p:tgtEl>
                                          <p:spTgt spid="7170"/>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7171">
                                            <p:txEl>
                                              <p:pRg st="5" end="5"/>
                                            </p:txEl>
                                          </p:spTgt>
                                        </p:tgtEl>
                                        <p:attrNameLst>
                                          <p:attrName>style.visibility</p:attrName>
                                        </p:attrNameLst>
                                      </p:cBhvr>
                                      <p:to>
                                        <p:strVal val="visible"/>
                                      </p:to>
                                    </p:set>
                                    <p:anim calcmode="discrete" valueType="clr">
                                      <p:cBhvr override="childStyle">
                                        <p:cTn id="14" dur="80"/>
                                        <p:tgtEl>
                                          <p:spTgt spid="7171">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7171">
                                            <p:txEl>
                                              <p:pRg st="5" end="5"/>
                                            </p:txEl>
                                          </p:spTgt>
                                        </p:tgtEl>
                                        <p:attrNameLst>
                                          <p:attrName>fillcolor</p:attrName>
                                        </p:attrNameLst>
                                      </p:cBhvr>
                                      <p:tavLst>
                                        <p:tav tm="0">
                                          <p:val>
                                            <p:clrVal>
                                              <a:schemeClr val="accent2"/>
                                            </p:clrVal>
                                          </p:val>
                                        </p:tav>
                                        <p:tav tm="50000">
                                          <p:val>
                                            <p:clrVal>
                                              <a:schemeClr val="hlink"/>
                                            </p:clrVal>
                                          </p:val>
                                        </p:tav>
                                      </p:tavLst>
                                    </p:anim>
                                    <p:set>
                                      <p:cBhvr>
                                        <p:cTn id="16" dur="80"/>
                                        <p:tgtEl>
                                          <p:spTgt spid="7171">
                                            <p:txEl>
                                              <p:pRg st="5" end="5"/>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7171">
                                            <p:txEl>
                                              <p:pRg st="6" end="6"/>
                                            </p:txEl>
                                          </p:spTgt>
                                        </p:tgtEl>
                                        <p:attrNameLst>
                                          <p:attrName>style.visibility</p:attrName>
                                        </p:attrNameLst>
                                      </p:cBhvr>
                                      <p:to>
                                        <p:strVal val="visible"/>
                                      </p:to>
                                    </p:set>
                                    <p:anim calcmode="discrete" valueType="clr">
                                      <p:cBhvr override="childStyle">
                                        <p:cTn id="21" dur="80"/>
                                        <p:tgtEl>
                                          <p:spTgt spid="7171">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7171">
                                            <p:txEl>
                                              <p:pRg st="6" end="6"/>
                                            </p:txEl>
                                          </p:spTgt>
                                        </p:tgtEl>
                                        <p:attrNameLst>
                                          <p:attrName>fillcolor</p:attrName>
                                        </p:attrNameLst>
                                      </p:cBhvr>
                                      <p:tavLst>
                                        <p:tav tm="0">
                                          <p:val>
                                            <p:clrVal>
                                              <a:schemeClr val="accent2"/>
                                            </p:clrVal>
                                          </p:val>
                                        </p:tav>
                                        <p:tav tm="50000">
                                          <p:val>
                                            <p:clrVal>
                                              <a:schemeClr val="hlink"/>
                                            </p:clrVal>
                                          </p:val>
                                        </p:tav>
                                      </p:tavLst>
                                    </p:anim>
                                    <p:set>
                                      <p:cBhvr>
                                        <p:cTn id="23" dur="80"/>
                                        <p:tgtEl>
                                          <p:spTgt spid="7171">
                                            <p:txEl>
                                              <p:pRg st="6" end="6"/>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ctr" eaLnBrk="1" hangingPunct="1"/>
            <a:r>
              <a:rPr lang="en-US" b="1" dirty="0" smtClean="0">
                <a:solidFill>
                  <a:srgbClr val="FF0000"/>
                </a:solidFill>
              </a:rPr>
              <a:t>Unit I</a:t>
            </a:r>
          </a:p>
        </p:txBody>
      </p:sp>
      <p:sp>
        <p:nvSpPr>
          <p:cNvPr id="4" name="Slide Number Placeholder 3"/>
          <p:cNvSpPr>
            <a:spLocks noGrp="1"/>
          </p:cNvSpPr>
          <p:nvPr>
            <p:ph type="sldNum" sz="quarter" idx="12"/>
          </p:nvPr>
        </p:nvSpPr>
        <p:spPr/>
        <p:txBody>
          <a:bodyPr/>
          <a:lstStyle/>
          <a:p>
            <a:fld id="{1EC2A7EB-F137-4D11-8674-AAE6985FB2EB}" type="slidenum">
              <a:rPr lang="en-US" smtClean="0"/>
              <a:pPr/>
              <a:t>69</a:t>
            </a:fld>
            <a:endParaRPr lang="en-US"/>
          </a:p>
        </p:txBody>
      </p:sp>
      <p:sp>
        <p:nvSpPr>
          <p:cNvPr id="7171" name="Rectangle 3"/>
          <p:cNvSpPr>
            <a:spLocks noGrp="1" noChangeArrowheads="1"/>
          </p:cNvSpPr>
          <p:nvPr>
            <p:ph sz="quarter" idx="1"/>
          </p:nvPr>
        </p:nvSpPr>
        <p:spPr>
          <a:xfrm>
            <a:off x="457200" y="1600200"/>
            <a:ext cx="8229600" cy="5257800"/>
          </a:xfrm>
        </p:spPr>
        <p:txBody>
          <a:bodyPr>
            <a:normAutofit fontScale="85000" lnSpcReduction="20000"/>
          </a:bodyPr>
          <a:lstStyle/>
          <a:p>
            <a:pPr algn="ctr">
              <a:buNone/>
            </a:pPr>
            <a:r>
              <a:rPr lang="en-US" sz="3500" b="1" u="sng" dirty="0" smtClean="0"/>
              <a:t>Question</a:t>
            </a:r>
            <a:r>
              <a:rPr lang="en-US" sz="3500" dirty="0" smtClean="0"/>
              <a:t>  </a:t>
            </a:r>
          </a:p>
          <a:p>
            <a:pPr>
              <a:buNone/>
            </a:pPr>
            <a:r>
              <a:rPr lang="en-US" sz="3500" dirty="0" smtClean="0"/>
              <a:t>Three packs contain red and green orb. pack 1 has 5 red orb and 5 green orb, Pack 2 has 7 red orb and 3 green orb and Pack 3 contains 6 red orb and 4 green orb. The probabilities of choosing a pack are `1/4` , `1/6` , `1/8` . What is the probability that the orb chosen is green?</a:t>
            </a:r>
          </a:p>
          <a:p>
            <a:pPr>
              <a:buNone/>
            </a:pPr>
            <a:endParaRPr lang="en-US" sz="4600" b="1" i="1" dirty="0" smtClean="0"/>
          </a:p>
          <a:p>
            <a:pPr>
              <a:buNone/>
            </a:pPr>
            <a:endParaRPr lang="en-US" sz="3200" dirty="0" smtClean="0"/>
          </a:p>
          <a:p>
            <a:pPr>
              <a:buNone/>
            </a:pPr>
            <a:endParaRPr lang="en-US" sz="3200" dirty="0" smtClean="0"/>
          </a:p>
          <a:p>
            <a:pPr>
              <a:buNone/>
            </a:pPr>
            <a:r>
              <a:rPr lang="en-US" sz="3200" dirty="0" smtClean="0"/>
              <a:t> </a:t>
            </a:r>
          </a:p>
          <a:p>
            <a:pPr>
              <a:buNone/>
            </a:pPr>
            <a:r>
              <a:rPr lang="en-US" sz="3200" dirty="0" smtClean="0"/>
              <a:t> </a:t>
            </a:r>
          </a:p>
          <a:p>
            <a:pPr>
              <a:buNone/>
            </a:pPr>
            <a:endParaRPr lang="en-US" sz="32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7170"/>
                                        </p:tgtEl>
                                        <p:attrNameLst>
                                          <p:attrName>style.visibility</p:attrName>
                                        </p:attrNameLst>
                                      </p:cBhvr>
                                      <p:to>
                                        <p:strVal val="visible"/>
                                      </p:to>
                                    </p:set>
                                    <p:anim calcmode="discrete" valueType="clr">
                                      <p:cBhvr override="childStyle">
                                        <p:cTn id="7" dur="80"/>
                                        <p:tgtEl>
                                          <p:spTgt spid="717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7170"/>
                                        </p:tgtEl>
                                        <p:attrNameLst>
                                          <p:attrName>fillcolor</p:attrName>
                                        </p:attrNameLst>
                                      </p:cBhvr>
                                      <p:tavLst>
                                        <p:tav tm="0">
                                          <p:val>
                                            <p:clrVal>
                                              <a:schemeClr val="accent2"/>
                                            </p:clrVal>
                                          </p:val>
                                        </p:tav>
                                        <p:tav tm="50000">
                                          <p:val>
                                            <p:clrVal>
                                              <a:schemeClr val="hlink"/>
                                            </p:clrVal>
                                          </p:val>
                                        </p:tav>
                                      </p:tavLst>
                                    </p:anim>
                                    <p:set>
                                      <p:cBhvr>
                                        <p:cTn id="9" dur="80"/>
                                        <p:tgtEl>
                                          <p:spTgt spid="7170"/>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7171">
                                            <p:txEl>
                                              <p:pRg st="5" end="5"/>
                                            </p:txEl>
                                          </p:spTgt>
                                        </p:tgtEl>
                                        <p:attrNameLst>
                                          <p:attrName>style.visibility</p:attrName>
                                        </p:attrNameLst>
                                      </p:cBhvr>
                                      <p:to>
                                        <p:strVal val="visible"/>
                                      </p:to>
                                    </p:set>
                                    <p:anim calcmode="discrete" valueType="clr">
                                      <p:cBhvr override="childStyle">
                                        <p:cTn id="14" dur="80"/>
                                        <p:tgtEl>
                                          <p:spTgt spid="7171">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7171">
                                            <p:txEl>
                                              <p:pRg st="5" end="5"/>
                                            </p:txEl>
                                          </p:spTgt>
                                        </p:tgtEl>
                                        <p:attrNameLst>
                                          <p:attrName>fillcolor</p:attrName>
                                        </p:attrNameLst>
                                      </p:cBhvr>
                                      <p:tavLst>
                                        <p:tav tm="0">
                                          <p:val>
                                            <p:clrVal>
                                              <a:schemeClr val="accent2"/>
                                            </p:clrVal>
                                          </p:val>
                                        </p:tav>
                                        <p:tav tm="50000">
                                          <p:val>
                                            <p:clrVal>
                                              <a:schemeClr val="hlink"/>
                                            </p:clrVal>
                                          </p:val>
                                        </p:tav>
                                      </p:tavLst>
                                    </p:anim>
                                    <p:set>
                                      <p:cBhvr>
                                        <p:cTn id="16" dur="80"/>
                                        <p:tgtEl>
                                          <p:spTgt spid="7171">
                                            <p:txEl>
                                              <p:pRg st="5" end="5"/>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7171">
                                            <p:txEl>
                                              <p:pRg st="6" end="6"/>
                                            </p:txEl>
                                          </p:spTgt>
                                        </p:tgtEl>
                                        <p:attrNameLst>
                                          <p:attrName>style.visibility</p:attrName>
                                        </p:attrNameLst>
                                      </p:cBhvr>
                                      <p:to>
                                        <p:strVal val="visible"/>
                                      </p:to>
                                    </p:set>
                                    <p:anim calcmode="discrete" valueType="clr">
                                      <p:cBhvr override="childStyle">
                                        <p:cTn id="21" dur="80"/>
                                        <p:tgtEl>
                                          <p:spTgt spid="7171">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7171">
                                            <p:txEl>
                                              <p:pRg st="6" end="6"/>
                                            </p:txEl>
                                          </p:spTgt>
                                        </p:tgtEl>
                                        <p:attrNameLst>
                                          <p:attrName>fillcolor</p:attrName>
                                        </p:attrNameLst>
                                      </p:cBhvr>
                                      <p:tavLst>
                                        <p:tav tm="0">
                                          <p:val>
                                            <p:clrVal>
                                              <a:schemeClr val="accent2"/>
                                            </p:clrVal>
                                          </p:val>
                                        </p:tav>
                                        <p:tav tm="50000">
                                          <p:val>
                                            <p:clrVal>
                                              <a:schemeClr val="hlink"/>
                                            </p:clrVal>
                                          </p:val>
                                        </p:tav>
                                      </p:tavLst>
                                    </p:anim>
                                    <p:set>
                                      <p:cBhvr>
                                        <p:cTn id="23" dur="80"/>
                                        <p:tgtEl>
                                          <p:spTgt spid="7171">
                                            <p:txEl>
                                              <p:pRg st="6" end="6"/>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sz="4400" b="1" dirty="0" smtClean="0">
                <a:solidFill>
                  <a:srgbClr val="FF0000"/>
                </a:solidFill>
              </a:rPr>
              <a:t>Unit - I</a:t>
            </a:r>
            <a:endParaRPr lang="en-US" sz="4400" b="1" dirty="0">
              <a:solidFill>
                <a:srgbClr val="FF0000"/>
              </a:solidFill>
            </a:endParaRPr>
          </a:p>
        </p:txBody>
      </p:sp>
      <p:sp>
        <p:nvSpPr>
          <p:cNvPr id="5" name="Slide Number Placeholder 4"/>
          <p:cNvSpPr>
            <a:spLocks noGrp="1"/>
          </p:cNvSpPr>
          <p:nvPr>
            <p:ph type="sldNum" sz="quarter" idx="12"/>
          </p:nvPr>
        </p:nvSpPr>
        <p:spPr/>
        <p:txBody>
          <a:bodyPr/>
          <a:lstStyle/>
          <a:p>
            <a:fld id="{1F6DFB4E-BDCB-4A9F-AC88-619A8A75FF4D}" type="slidenum">
              <a:rPr lang="en-US" smtClean="0"/>
              <a:pPr/>
              <a:t>7</a:t>
            </a:fld>
            <a:endParaRPr lang="en-US" dirty="0"/>
          </a:p>
        </p:txBody>
      </p:sp>
      <p:sp>
        <p:nvSpPr>
          <p:cNvPr id="2" name="Content Placeholder 1"/>
          <p:cNvSpPr>
            <a:spLocks noGrp="1"/>
          </p:cNvSpPr>
          <p:nvPr>
            <p:ph sz="quarter" idx="1"/>
          </p:nvPr>
        </p:nvSpPr>
        <p:spPr/>
        <p:txBody>
          <a:bodyPr>
            <a:normAutofit/>
          </a:bodyPr>
          <a:lstStyle/>
          <a:p>
            <a:r>
              <a:rPr lang="en-US" sz="3600" dirty="0" smtClean="0">
                <a:solidFill>
                  <a:srgbClr val="0070C0"/>
                </a:solidFill>
              </a:rPr>
              <a:t>Question Papers</a:t>
            </a:r>
          </a:p>
          <a:p>
            <a:r>
              <a:rPr lang="en-US" sz="3600" dirty="0" smtClean="0">
                <a:solidFill>
                  <a:srgbClr val="0070C0"/>
                </a:solidFill>
              </a:rPr>
              <a:t>Lesson Plan</a:t>
            </a:r>
          </a:p>
          <a:p>
            <a:r>
              <a:rPr lang="en-US" sz="3600" dirty="0" smtClean="0">
                <a:solidFill>
                  <a:srgbClr val="0070C0"/>
                </a:solidFill>
              </a:rPr>
              <a:t>Question Bank</a:t>
            </a:r>
          </a:p>
          <a:p>
            <a:r>
              <a:rPr lang="en-US" sz="3600" dirty="0" smtClean="0">
                <a:solidFill>
                  <a:srgbClr val="0070C0"/>
                </a:solidFill>
              </a:rPr>
              <a:t>Assignment - I</a:t>
            </a:r>
          </a:p>
          <a:p>
            <a:r>
              <a:rPr lang="en-US" sz="3600" dirty="0" smtClean="0">
                <a:solidFill>
                  <a:srgbClr val="0070C0"/>
                </a:solidFill>
              </a:rPr>
              <a:t>Presentation Topics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3"/>
                                        </p:tgtEl>
                                        <p:attrNameLst>
                                          <p:attrName>style.visibility</p:attrName>
                                        </p:attrNameLst>
                                      </p:cBhvr>
                                      <p:to>
                                        <p:strVal val="visible"/>
                                      </p:to>
                                    </p:set>
                                    <p:anim calcmode="discrete" valueType="clr">
                                      <p:cBhvr override="childStyle">
                                        <p:cTn id="7" dur="80"/>
                                        <p:tgtEl>
                                          <p:spTgt spid="3"/>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
                                        </p:tgtEl>
                                        <p:attrNameLst>
                                          <p:attrName>fillcolor</p:attrName>
                                        </p:attrNameLst>
                                      </p:cBhvr>
                                      <p:tavLst>
                                        <p:tav tm="0">
                                          <p:val>
                                            <p:clrVal>
                                              <a:schemeClr val="accent2"/>
                                            </p:clrVal>
                                          </p:val>
                                        </p:tav>
                                        <p:tav tm="50000">
                                          <p:val>
                                            <p:clrVal>
                                              <a:schemeClr val="hlink"/>
                                            </p:clrVal>
                                          </p:val>
                                        </p:tav>
                                      </p:tavLst>
                                    </p:anim>
                                    <p:set>
                                      <p:cBhvr>
                                        <p:cTn id="9" dur="80"/>
                                        <p:tgtEl>
                                          <p:spTgt spid="3"/>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28600"/>
            <a:ext cx="7772400" cy="1143000"/>
          </a:xfrm>
        </p:spPr>
        <p:txBody>
          <a:bodyPr/>
          <a:lstStyle/>
          <a:p>
            <a:r>
              <a:rPr lang="en-US" dirty="0" smtClean="0"/>
              <a:t>Standard deviation &amp; Variance</a:t>
            </a:r>
            <a:endParaRPr lang="en-US" dirty="0"/>
          </a:p>
        </p:txBody>
      </p:sp>
      <p:sp>
        <p:nvSpPr>
          <p:cNvPr id="4" name="Content Placeholder 3"/>
          <p:cNvSpPr>
            <a:spLocks noGrp="1"/>
          </p:cNvSpPr>
          <p:nvPr>
            <p:ph sz="quarter" idx="1"/>
          </p:nvPr>
        </p:nvSpPr>
        <p:spPr/>
        <p:style>
          <a:lnRef idx="1">
            <a:schemeClr val="accent2"/>
          </a:lnRef>
          <a:fillRef idx="2">
            <a:schemeClr val="accent2"/>
          </a:fillRef>
          <a:effectRef idx="1">
            <a:schemeClr val="accent2"/>
          </a:effectRef>
          <a:fontRef idx="minor">
            <a:schemeClr val="dk1"/>
          </a:fontRef>
        </p:style>
        <p:txBody>
          <a:bodyPr>
            <a:normAutofit fontScale="92500" lnSpcReduction="20000"/>
          </a:bodyPr>
          <a:lstStyle/>
          <a:p>
            <a:r>
              <a:rPr lang="en-US" dirty="0" smtClean="0"/>
              <a:t>Both used in financial sector</a:t>
            </a:r>
          </a:p>
          <a:p>
            <a:r>
              <a:rPr lang="en-US" dirty="0" smtClean="0"/>
              <a:t>Standard deviation is spread of a group of numbers from mean</a:t>
            </a:r>
          </a:p>
          <a:p>
            <a:r>
              <a:rPr lang="en-US" dirty="0" smtClean="0"/>
              <a:t>Variance measure the average degree to which each point differ from mean</a:t>
            </a:r>
          </a:p>
          <a:p>
            <a:r>
              <a:rPr lang="en-US" dirty="0" smtClean="0"/>
              <a:t>Concepts useful for traders, to  measure market </a:t>
            </a:r>
            <a:r>
              <a:rPr lang="en-US" dirty="0" err="1" smtClean="0"/>
              <a:t>votality</a:t>
            </a:r>
            <a:endParaRPr lang="en-US" dirty="0" smtClean="0"/>
          </a:p>
          <a:p>
            <a:r>
              <a:rPr lang="en-US" dirty="0" smtClean="0"/>
              <a:t>In finance, standard deviation calculates risk so </a:t>
            </a:r>
            <a:r>
              <a:rPr lang="en-US" dirty="0" err="1" smtClean="0"/>
              <a:t>risker</a:t>
            </a:r>
            <a:r>
              <a:rPr lang="en-US" dirty="0" smtClean="0"/>
              <a:t> assets have a higher deviation while safer bets come with a lower standard deviation</a:t>
            </a:r>
            <a:endParaRPr lang="en-US" dirty="0"/>
          </a:p>
        </p:txBody>
      </p:sp>
      <p:pic>
        <p:nvPicPr>
          <p:cNvPr id="1026" name="Picture 2"/>
          <p:cNvPicPr>
            <a:picLocks noChangeAspect="1" noChangeArrowheads="1"/>
          </p:cNvPicPr>
          <p:nvPr/>
        </p:nvPicPr>
        <p:blipFill>
          <a:blip r:embed="rId2"/>
          <a:srcRect/>
          <a:stretch>
            <a:fillRect/>
          </a:stretch>
        </p:blipFill>
        <p:spPr bwMode="auto">
          <a:xfrm>
            <a:off x="5029200" y="1447800"/>
            <a:ext cx="3657599" cy="685800"/>
          </a:xfrm>
          <a:prstGeom prst="rect">
            <a:avLst/>
          </a:prstGeom>
          <a:ln>
            <a:headEnd/>
            <a:tailEnd/>
          </a:ln>
        </p:spPr>
        <p:style>
          <a:lnRef idx="1">
            <a:schemeClr val="accent1"/>
          </a:lnRef>
          <a:fillRef idx="2">
            <a:schemeClr val="accent1"/>
          </a:fillRef>
          <a:effectRef idx="1">
            <a:schemeClr val="accent1"/>
          </a:effectRef>
          <a:fontRef idx="minor">
            <a:schemeClr val="dk1"/>
          </a:fontRef>
        </p:style>
      </p:pic>
      <p:pic>
        <p:nvPicPr>
          <p:cNvPr id="1027" name="Picture 3"/>
          <p:cNvPicPr>
            <a:picLocks noChangeAspect="1" noChangeArrowheads="1"/>
          </p:cNvPicPr>
          <p:nvPr/>
        </p:nvPicPr>
        <p:blipFill>
          <a:blip r:embed="rId3"/>
          <a:srcRect/>
          <a:stretch>
            <a:fillRect/>
          </a:stretch>
        </p:blipFill>
        <p:spPr bwMode="auto">
          <a:xfrm>
            <a:off x="5029200" y="2286000"/>
            <a:ext cx="3581400" cy="914400"/>
          </a:xfrm>
          <a:prstGeom prst="rect">
            <a:avLst/>
          </a:prstGeom>
          <a:noFill/>
          <a:ln w="9525">
            <a:noFill/>
            <a:miter lim="800000"/>
            <a:headEnd/>
            <a:tailEnd/>
          </a:ln>
          <a:effectLst/>
        </p:spPr>
      </p:pic>
      <p:pic>
        <p:nvPicPr>
          <p:cNvPr id="1029" name="Picture 5"/>
          <p:cNvPicPr>
            <a:picLocks noChangeAspect="1" noChangeArrowheads="1"/>
          </p:cNvPicPr>
          <p:nvPr/>
        </p:nvPicPr>
        <p:blipFill>
          <a:blip r:embed="rId4"/>
          <a:srcRect/>
          <a:stretch>
            <a:fillRect/>
          </a:stretch>
        </p:blipFill>
        <p:spPr bwMode="auto">
          <a:xfrm>
            <a:off x="5562600" y="3124200"/>
            <a:ext cx="2819400" cy="916305"/>
          </a:xfrm>
          <a:prstGeom prst="rect">
            <a:avLst/>
          </a:prstGeom>
          <a:noFill/>
          <a:ln w="9525">
            <a:noFill/>
            <a:miter lim="800000"/>
            <a:headEnd/>
            <a:tailEnd/>
          </a:ln>
          <a:effec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smtClean="0"/>
              <a:t>Question </a:t>
            </a:r>
            <a:endParaRPr lang="en-US" dirty="0"/>
          </a:p>
        </p:txBody>
      </p:sp>
      <p:sp>
        <p:nvSpPr>
          <p:cNvPr id="6" name="Content Placeholder 5"/>
          <p:cNvSpPr>
            <a:spLocks noGrp="1"/>
          </p:cNvSpPr>
          <p:nvPr>
            <p:ph sz="quarter" idx="1"/>
          </p:nvPr>
        </p:nvSpPr>
        <p:spPr/>
        <p:txBody>
          <a:bodyPr/>
          <a:lstStyle/>
          <a:p>
            <a:r>
              <a:rPr lang="en-US" dirty="0" smtClean="0"/>
              <a:t>A and B throw a die for a prize of </a:t>
            </a:r>
            <a:r>
              <a:rPr lang="en-US" dirty="0" err="1" smtClean="0"/>
              <a:t>rs</a:t>
            </a:r>
            <a:r>
              <a:rPr lang="en-US" dirty="0" smtClean="0"/>
              <a:t> 11, which is to be won by the player who first throw 6. If A has first throw what is </a:t>
            </a:r>
            <a:r>
              <a:rPr lang="en-US" dirty="0" err="1" smtClean="0"/>
              <a:t>ths</a:t>
            </a:r>
            <a:r>
              <a:rPr lang="en-US" dirty="0" smtClean="0"/>
              <a:t> A’s expectation?</a:t>
            </a:r>
          </a:p>
          <a:p>
            <a:endParaRPr lang="en-US" dirty="0" smtClean="0"/>
          </a:p>
          <a:p>
            <a:r>
              <a:rPr lang="en-US" dirty="0" smtClean="0"/>
              <a:t>Find the variance of </a:t>
            </a:r>
            <a:endParaRPr lang="en-US" dirty="0"/>
          </a:p>
        </p:txBody>
      </p:sp>
      <p:graphicFrame>
        <p:nvGraphicFramePr>
          <p:cNvPr id="7" name="Table 6"/>
          <p:cNvGraphicFramePr>
            <a:graphicFrameLocks noGrp="1"/>
          </p:cNvGraphicFramePr>
          <p:nvPr/>
        </p:nvGraphicFramePr>
        <p:xfrm>
          <a:off x="1905000" y="4038600"/>
          <a:ext cx="5791200" cy="1295400"/>
        </p:xfrm>
        <a:graphic>
          <a:graphicData uri="http://schemas.openxmlformats.org/drawingml/2006/table">
            <a:tbl>
              <a:tblPr firstRow="1" bandRow="1">
                <a:tableStyleId>{5C22544A-7EE6-4342-B048-85BDC9FD1C3A}</a:tableStyleId>
              </a:tblPr>
              <a:tblGrid>
                <a:gridCol w="965200"/>
                <a:gridCol w="965200"/>
                <a:gridCol w="965200"/>
                <a:gridCol w="965200"/>
                <a:gridCol w="965200"/>
                <a:gridCol w="965200"/>
              </a:tblGrid>
              <a:tr h="647700">
                <a:tc>
                  <a:txBody>
                    <a:bodyPr/>
                    <a:lstStyle/>
                    <a:p>
                      <a:r>
                        <a:rPr lang="en-US" sz="3200" b="0" dirty="0" smtClean="0">
                          <a:solidFill>
                            <a:srgbClr val="FF0000"/>
                          </a:solidFill>
                        </a:rPr>
                        <a:t>X</a:t>
                      </a:r>
                      <a:endParaRPr lang="en-US" sz="3200" b="0" dirty="0">
                        <a:solidFill>
                          <a:srgbClr val="FF0000"/>
                        </a:solidFill>
                      </a:endParaRPr>
                    </a:p>
                  </a:txBody>
                  <a:tcPr>
                    <a:solidFill>
                      <a:schemeClr val="accent6">
                        <a:lumMod val="60000"/>
                        <a:lumOff val="40000"/>
                      </a:schemeClr>
                    </a:solidFill>
                  </a:tcPr>
                </a:tc>
                <a:tc>
                  <a:txBody>
                    <a:bodyPr/>
                    <a:lstStyle/>
                    <a:p>
                      <a:r>
                        <a:rPr lang="en-US" sz="3200" dirty="0" smtClean="0">
                          <a:solidFill>
                            <a:srgbClr val="FF0000"/>
                          </a:solidFill>
                        </a:rPr>
                        <a:t>8</a:t>
                      </a:r>
                      <a:endParaRPr lang="en-US" sz="3200" dirty="0">
                        <a:solidFill>
                          <a:srgbClr val="FF0000"/>
                        </a:solidFill>
                      </a:endParaRPr>
                    </a:p>
                  </a:txBody>
                  <a:tcPr>
                    <a:solidFill>
                      <a:schemeClr val="accent6">
                        <a:lumMod val="60000"/>
                        <a:lumOff val="40000"/>
                      </a:schemeClr>
                    </a:solidFill>
                  </a:tcPr>
                </a:tc>
                <a:tc>
                  <a:txBody>
                    <a:bodyPr/>
                    <a:lstStyle/>
                    <a:p>
                      <a:r>
                        <a:rPr lang="en-US" sz="3200" dirty="0" smtClean="0">
                          <a:solidFill>
                            <a:srgbClr val="FF0000"/>
                          </a:solidFill>
                        </a:rPr>
                        <a:t>12</a:t>
                      </a:r>
                      <a:endParaRPr lang="en-US" sz="3200" dirty="0">
                        <a:solidFill>
                          <a:srgbClr val="FF0000"/>
                        </a:solidFill>
                      </a:endParaRPr>
                    </a:p>
                  </a:txBody>
                  <a:tcPr>
                    <a:solidFill>
                      <a:schemeClr val="accent6">
                        <a:lumMod val="60000"/>
                        <a:lumOff val="40000"/>
                      </a:schemeClr>
                    </a:solidFill>
                  </a:tcPr>
                </a:tc>
                <a:tc>
                  <a:txBody>
                    <a:bodyPr/>
                    <a:lstStyle/>
                    <a:p>
                      <a:r>
                        <a:rPr lang="en-US" sz="3200" dirty="0" smtClean="0">
                          <a:solidFill>
                            <a:srgbClr val="FF0000"/>
                          </a:solidFill>
                        </a:rPr>
                        <a:t>16</a:t>
                      </a:r>
                      <a:endParaRPr lang="en-US" sz="3200" dirty="0">
                        <a:solidFill>
                          <a:srgbClr val="FF0000"/>
                        </a:solidFill>
                      </a:endParaRPr>
                    </a:p>
                  </a:txBody>
                  <a:tcPr>
                    <a:solidFill>
                      <a:schemeClr val="accent6">
                        <a:lumMod val="60000"/>
                        <a:lumOff val="40000"/>
                      </a:schemeClr>
                    </a:solidFill>
                  </a:tcPr>
                </a:tc>
                <a:tc>
                  <a:txBody>
                    <a:bodyPr/>
                    <a:lstStyle/>
                    <a:p>
                      <a:r>
                        <a:rPr lang="en-US" sz="3200" dirty="0" smtClean="0">
                          <a:solidFill>
                            <a:srgbClr val="FF0000"/>
                          </a:solidFill>
                        </a:rPr>
                        <a:t>20</a:t>
                      </a:r>
                      <a:endParaRPr lang="en-US" sz="3200" dirty="0">
                        <a:solidFill>
                          <a:srgbClr val="FF0000"/>
                        </a:solidFill>
                      </a:endParaRPr>
                    </a:p>
                  </a:txBody>
                  <a:tcPr>
                    <a:solidFill>
                      <a:schemeClr val="accent6">
                        <a:lumMod val="60000"/>
                        <a:lumOff val="40000"/>
                      </a:schemeClr>
                    </a:solidFill>
                  </a:tcPr>
                </a:tc>
                <a:tc>
                  <a:txBody>
                    <a:bodyPr/>
                    <a:lstStyle/>
                    <a:p>
                      <a:r>
                        <a:rPr lang="en-US" sz="3200" dirty="0" smtClean="0">
                          <a:solidFill>
                            <a:srgbClr val="FF0000"/>
                          </a:solidFill>
                        </a:rPr>
                        <a:t>24</a:t>
                      </a:r>
                      <a:endParaRPr lang="en-US" sz="3200" dirty="0">
                        <a:solidFill>
                          <a:srgbClr val="FF0000"/>
                        </a:solidFill>
                      </a:endParaRPr>
                    </a:p>
                  </a:txBody>
                  <a:tcPr>
                    <a:solidFill>
                      <a:schemeClr val="accent6">
                        <a:lumMod val="60000"/>
                        <a:lumOff val="40000"/>
                      </a:schemeClr>
                    </a:solidFill>
                  </a:tcPr>
                </a:tc>
              </a:tr>
              <a:tr h="647700">
                <a:tc>
                  <a:txBody>
                    <a:bodyPr/>
                    <a:lstStyle/>
                    <a:p>
                      <a:r>
                        <a:rPr lang="en-US" sz="3200" dirty="0" smtClean="0"/>
                        <a:t>P</a:t>
                      </a:r>
                      <a:endParaRPr lang="en-US" sz="3200" dirty="0"/>
                    </a:p>
                  </a:txBody>
                  <a:tcPr>
                    <a:solidFill>
                      <a:schemeClr val="accent6">
                        <a:lumMod val="60000"/>
                        <a:lumOff val="40000"/>
                      </a:schemeClr>
                    </a:solidFill>
                  </a:tcPr>
                </a:tc>
                <a:tc>
                  <a:txBody>
                    <a:bodyPr/>
                    <a:lstStyle/>
                    <a:p>
                      <a:r>
                        <a:rPr lang="en-US" sz="3200" dirty="0" smtClean="0"/>
                        <a:t>1/8</a:t>
                      </a:r>
                      <a:endParaRPr lang="en-US" sz="3200" dirty="0"/>
                    </a:p>
                  </a:txBody>
                  <a:tcPr>
                    <a:solidFill>
                      <a:schemeClr val="accent6">
                        <a:lumMod val="60000"/>
                        <a:lumOff val="40000"/>
                      </a:schemeClr>
                    </a:solidFill>
                  </a:tcPr>
                </a:tc>
                <a:tc>
                  <a:txBody>
                    <a:bodyPr/>
                    <a:lstStyle/>
                    <a:p>
                      <a:r>
                        <a:rPr lang="en-US" sz="3200" dirty="0" smtClean="0"/>
                        <a:t>1/6</a:t>
                      </a:r>
                      <a:endParaRPr lang="en-US" sz="3200" dirty="0"/>
                    </a:p>
                  </a:txBody>
                  <a:tcPr>
                    <a:solidFill>
                      <a:schemeClr val="accent6">
                        <a:lumMod val="60000"/>
                        <a:lumOff val="40000"/>
                      </a:schemeClr>
                    </a:solidFill>
                  </a:tcPr>
                </a:tc>
                <a:tc>
                  <a:txBody>
                    <a:bodyPr/>
                    <a:lstStyle/>
                    <a:p>
                      <a:r>
                        <a:rPr lang="en-US" sz="3200" dirty="0" smtClean="0"/>
                        <a:t>3/8</a:t>
                      </a:r>
                      <a:endParaRPr lang="en-US" sz="3200" dirty="0"/>
                    </a:p>
                  </a:txBody>
                  <a:tcPr>
                    <a:solidFill>
                      <a:schemeClr val="accent6">
                        <a:lumMod val="60000"/>
                        <a:lumOff val="40000"/>
                      </a:schemeClr>
                    </a:solidFill>
                  </a:tcPr>
                </a:tc>
                <a:tc>
                  <a:txBody>
                    <a:bodyPr/>
                    <a:lstStyle/>
                    <a:p>
                      <a:r>
                        <a:rPr lang="en-US" sz="3200" dirty="0" smtClean="0"/>
                        <a:t>1/4</a:t>
                      </a:r>
                      <a:endParaRPr lang="en-US" sz="3200" dirty="0"/>
                    </a:p>
                  </a:txBody>
                  <a:tcPr>
                    <a:solidFill>
                      <a:schemeClr val="accent6">
                        <a:lumMod val="60000"/>
                        <a:lumOff val="40000"/>
                      </a:schemeClr>
                    </a:solidFill>
                  </a:tcPr>
                </a:tc>
                <a:tc>
                  <a:txBody>
                    <a:bodyPr/>
                    <a:lstStyle/>
                    <a:p>
                      <a:r>
                        <a:rPr lang="en-US" sz="3200" dirty="0" smtClean="0"/>
                        <a:t>1/12</a:t>
                      </a:r>
                      <a:endParaRPr lang="en-US" sz="3200" dirty="0"/>
                    </a:p>
                  </a:txBody>
                  <a:tcPr>
                    <a:solidFill>
                      <a:schemeClr val="accent6">
                        <a:lumMod val="60000"/>
                        <a:lumOff val="40000"/>
                      </a:schemeClr>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762000" y="228600"/>
            <a:ext cx="7772400" cy="1143000"/>
          </a:xfrm>
        </p:spPr>
        <p:txBody>
          <a:bodyPr>
            <a:normAutofit/>
          </a:bodyPr>
          <a:lstStyle/>
          <a:p>
            <a:pPr algn="ctr"/>
            <a:r>
              <a:rPr lang="en-US" sz="4400" b="1" dirty="0" smtClean="0">
                <a:solidFill>
                  <a:srgbClr val="7030A0"/>
                </a:solidFill>
              </a:rPr>
              <a:t>Unit - I</a:t>
            </a:r>
            <a:endParaRPr lang="en-US" sz="4400" b="1" dirty="0">
              <a:solidFill>
                <a:srgbClr val="7030A0"/>
              </a:solidFill>
            </a:endParaRPr>
          </a:p>
        </p:txBody>
      </p:sp>
      <p:sp>
        <p:nvSpPr>
          <p:cNvPr id="5" name="Slide Number Placeholder 4"/>
          <p:cNvSpPr>
            <a:spLocks noGrp="1"/>
          </p:cNvSpPr>
          <p:nvPr>
            <p:ph type="sldNum" sz="quarter" idx="12"/>
          </p:nvPr>
        </p:nvSpPr>
        <p:spPr/>
        <p:txBody>
          <a:bodyPr/>
          <a:lstStyle/>
          <a:p>
            <a:fld id="{1F6DFB4E-BDCB-4A9F-AC88-619A8A75FF4D}" type="slidenum">
              <a:rPr lang="en-US" smtClean="0"/>
              <a:pPr/>
              <a:t>8</a:t>
            </a:fld>
            <a:endParaRPr lang="en-US" dirty="0"/>
          </a:p>
        </p:txBody>
      </p:sp>
      <p:sp>
        <p:nvSpPr>
          <p:cNvPr id="10" name="Content Placeholder 9"/>
          <p:cNvSpPr>
            <a:spLocks noGrp="1"/>
          </p:cNvSpPr>
          <p:nvPr>
            <p:ph sz="quarter" idx="1"/>
          </p:nvPr>
        </p:nvSpPr>
        <p:spPr/>
        <p:txBody>
          <a:bodyPr>
            <a:normAutofit fontScale="92500"/>
          </a:bodyPr>
          <a:lstStyle/>
          <a:p>
            <a:pPr algn="ctr">
              <a:buNone/>
            </a:pPr>
            <a:r>
              <a:rPr lang="en-US" sz="4000" b="1" dirty="0" smtClean="0"/>
              <a:t>TEXT BOOKS</a:t>
            </a:r>
            <a:endParaRPr lang="en-US" sz="4000" dirty="0" smtClean="0"/>
          </a:p>
          <a:p>
            <a:r>
              <a:rPr lang="en-US" sz="4000" dirty="0" smtClean="0"/>
              <a:t>Rosen, K.H., Discrete Mathematics and its Applications, McGraw Hill, (2006) 6</a:t>
            </a:r>
            <a:r>
              <a:rPr lang="en-US" sz="4000" baseline="30000" dirty="0" smtClean="0"/>
              <a:t>th</a:t>
            </a:r>
            <a:r>
              <a:rPr lang="en-US" sz="4000" dirty="0" smtClean="0"/>
              <a:t> ed. </a:t>
            </a:r>
          </a:p>
          <a:p>
            <a:r>
              <a:rPr lang="en-US" sz="4000" dirty="0" smtClean="0"/>
              <a:t>T2 </a:t>
            </a:r>
            <a:r>
              <a:rPr lang="en-US" sz="4000" dirty="0" err="1" smtClean="0"/>
              <a:t>Kolman</a:t>
            </a:r>
            <a:r>
              <a:rPr lang="en-US" sz="4000" dirty="0" smtClean="0"/>
              <a:t>, Busby and Ross, “Discrete Mathematical Structure”, PHI, 1996.</a:t>
            </a:r>
          </a:p>
          <a:p>
            <a:r>
              <a:rPr lang="en-US" sz="4000" dirty="0" smtClean="0"/>
              <a:t>T3 </a:t>
            </a:r>
            <a:r>
              <a:rPr lang="en-US" sz="4000" dirty="0" err="1" smtClean="0"/>
              <a:t>Babu</a:t>
            </a:r>
            <a:r>
              <a:rPr lang="en-US" sz="4000" dirty="0" smtClean="0"/>
              <a:t> Ram, “Discrete Mathematics”, Pearson Education</a:t>
            </a:r>
          </a:p>
          <a:p>
            <a:endParaRPr lang="en-US" sz="4000"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10">
                                            <p:txEl>
                                              <p:pRg st="0" end="0"/>
                                            </p:txEl>
                                          </p:spTgt>
                                        </p:tgtEl>
                                        <p:attrNameLst>
                                          <p:attrName>style.visibility</p:attrName>
                                        </p:attrNameLst>
                                      </p:cBhvr>
                                      <p:to>
                                        <p:strVal val="visible"/>
                                      </p:to>
                                    </p:set>
                                    <p:anim calcmode="discrete" valueType="clr">
                                      <p:cBhvr override="childStyle">
                                        <p:cTn id="7" dur="80"/>
                                        <p:tgtEl>
                                          <p:spTgt spid="10">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0">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10">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10">
                                            <p:txEl>
                                              <p:pRg st="1" end="1"/>
                                            </p:txEl>
                                          </p:spTgt>
                                        </p:tgtEl>
                                        <p:attrNameLst>
                                          <p:attrName>style.visibility</p:attrName>
                                        </p:attrNameLst>
                                      </p:cBhvr>
                                      <p:to>
                                        <p:strVal val="visible"/>
                                      </p:to>
                                    </p:set>
                                    <p:anim calcmode="discrete" valueType="clr">
                                      <p:cBhvr override="childStyle">
                                        <p:cTn id="14" dur="80"/>
                                        <p:tgtEl>
                                          <p:spTgt spid="10">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10">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10">
                                            <p:txEl>
                                              <p:pRg st="1" end="1"/>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10">
                                            <p:txEl>
                                              <p:pRg st="2" end="2"/>
                                            </p:txEl>
                                          </p:spTgt>
                                        </p:tgtEl>
                                        <p:attrNameLst>
                                          <p:attrName>style.visibility</p:attrName>
                                        </p:attrNameLst>
                                      </p:cBhvr>
                                      <p:to>
                                        <p:strVal val="visible"/>
                                      </p:to>
                                    </p:set>
                                    <p:anim calcmode="discrete" valueType="clr">
                                      <p:cBhvr override="childStyle">
                                        <p:cTn id="21" dur="80"/>
                                        <p:tgtEl>
                                          <p:spTgt spid="10">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10">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10">
                                            <p:txEl>
                                              <p:pRg st="2" end="2"/>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10">
                                            <p:txEl>
                                              <p:pRg st="3" end="3"/>
                                            </p:txEl>
                                          </p:spTgt>
                                        </p:tgtEl>
                                        <p:attrNameLst>
                                          <p:attrName>style.visibility</p:attrName>
                                        </p:attrNameLst>
                                      </p:cBhvr>
                                      <p:to>
                                        <p:strVal val="visible"/>
                                      </p:to>
                                    </p:set>
                                    <p:anim calcmode="discrete" valueType="clr">
                                      <p:cBhvr override="childStyle">
                                        <p:cTn id="28" dur="80"/>
                                        <p:tgtEl>
                                          <p:spTgt spid="10">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10">
                                            <p:txEl>
                                              <p:pRg st="3" end="3"/>
                                            </p:txEl>
                                          </p:spTgt>
                                        </p:tgtEl>
                                        <p:attrNameLst>
                                          <p:attrName>fillcolor</p:attrName>
                                        </p:attrNameLst>
                                      </p:cBhvr>
                                      <p:tavLst>
                                        <p:tav tm="0">
                                          <p:val>
                                            <p:clrVal>
                                              <a:schemeClr val="accent2"/>
                                            </p:clrVal>
                                          </p:val>
                                        </p:tav>
                                        <p:tav tm="50000">
                                          <p:val>
                                            <p:clrVal>
                                              <a:schemeClr val="hlink"/>
                                            </p:clrVal>
                                          </p:val>
                                        </p:tav>
                                      </p:tavLst>
                                    </p:anim>
                                    <p:set>
                                      <p:cBhvr>
                                        <p:cTn id="30" dur="80"/>
                                        <p:tgtEl>
                                          <p:spTgt spid="10">
                                            <p:txEl>
                                              <p:pRg st="3" end="3"/>
                                            </p:txEl>
                                          </p:spTgt>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27" presetClass="entr" presetSubtype="0" fill="hold" grpId="0" nodeType="clickEffect">
                                  <p:stCondLst>
                                    <p:cond delay="0"/>
                                  </p:stCondLst>
                                  <p:iterate type="lt">
                                    <p:tmPct val="50000"/>
                                  </p:iterate>
                                  <p:childTnLst>
                                    <p:set>
                                      <p:cBhvr>
                                        <p:cTn id="34" dur="1" fill="hold">
                                          <p:stCondLst>
                                            <p:cond delay="0"/>
                                          </p:stCondLst>
                                        </p:cTn>
                                        <p:tgtEl>
                                          <p:spTgt spid="4"/>
                                        </p:tgtEl>
                                        <p:attrNameLst>
                                          <p:attrName>style.visibility</p:attrName>
                                        </p:attrNameLst>
                                      </p:cBhvr>
                                      <p:to>
                                        <p:strVal val="visible"/>
                                      </p:to>
                                    </p:set>
                                    <p:anim calcmode="discrete" valueType="clr">
                                      <p:cBhvr override="childStyle">
                                        <p:cTn id="35" dur="80"/>
                                        <p:tgtEl>
                                          <p:spTgt spid="4"/>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4"/>
                                        </p:tgtEl>
                                        <p:attrNameLst>
                                          <p:attrName>fillcolor</p:attrName>
                                        </p:attrNameLst>
                                      </p:cBhvr>
                                      <p:tavLst>
                                        <p:tav tm="0">
                                          <p:val>
                                            <p:clrVal>
                                              <a:schemeClr val="accent2"/>
                                            </p:clrVal>
                                          </p:val>
                                        </p:tav>
                                        <p:tav tm="50000">
                                          <p:val>
                                            <p:clrVal>
                                              <a:schemeClr val="hlink"/>
                                            </p:clrVal>
                                          </p:val>
                                        </p:tav>
                                      </p:tavLst>
                                    </p:anim>
                                    <p:set>
                                      <p:cBhvr>
                                        <p:cTn id="37" dur="80"/>
                                        <p:tgtEl>
                                          <p:spTgt spid="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762000" y="228600"/>
            <a:ext cx="7772400" cy="1143000"/>
          </a:xfrm>
        </p:spPr>
        <p:txBody>
          <a:bodyPr>
            <a:normAutofit/>
          </a:bodyPr>
          <a:lstStyle/>
          <a:p>
            <a:pPr algn="ctr"/>
            <a:r>
              <a:rPr lang="en-US" sz="4400" b="1" dirty="0" smtClean="0">
                <a:solidFill>
                  <a:srgbClr val="7030A0"/>
                </a:solidFill>
              </a:rPr>
              <a:t>Unit - I</a:t>
            </a:r>
            <a:endParaRPr lang="en-US" sz="4400" b="1" dirty="0">
              <a:solidFill>
                <a:srgbClr val="7030A0"/>
              </a:solidFill>
            </a:endParaRPr>
          </a:p>
        </p:txBody>
      </p:sp>
      <p:sp>
        <p:nvSpPr>
          <p:cNvPr id="5" name="Slide Number Placeholder 4"/>
          <p:cNvSpPr>
            <a:spLocks noGrp="1"/>
          </p:cNvSpPr>
          <p:nvPr>
            <p:ph type="sldNum" sz="quarter" idx="12"/>
          </p:nvPr>
        </p:nvSpPr>
        <p:spPr/>
        <p:txBody>
          <a:bodyPr/>
          <a:lstStyle/>
          <a:p>
            <a:fld id="{1F6DFB4E-BDCB-4A9F-AC88-619A8A75FF4D}" type="slidenum">
              <a:rPr lang="en-US" smtClean="0"/>
              <a:pPr/>
              <a:t>9</a:t>
            </a:fld>
            <a:endParaRPr lang="en-US" dirty="0"/>
          </a:p>
        </p:txBody>
      </p:sp>
      <p:sp>
        <p:nvSpPr>
          <p:cNvPr id="10" name="Content Placeholder 9"/>
          <p:cNvSpPr>
            <a:spLocks noGrp="1"/>
          </p:cNvSpPr>
          <p:nvPr>
            <p:ph sz="quarter" idx="1"/>
          </p:nvPr>
        </p:nvSpPr>
        <p:spPr/>
        <p:txBody>
          <a:bodyPr>
            <a:normAutofit fontScale="92500" lnSpcReduction="10000"/>
          </a:bodyPr>
          <a:lstStyle/>
          <a:p>
            <a:pPr algn="ctr">
              <a:buNone/>
            </a:pPr>
            <a:r>
              <a:rPr lang="en-US" sz="3200" b="1" dirty="0" smtClean="0"/>
              <a:t>REFERENCE BOOKS</a:t>
            </a:r>
            <a:endParaRPr lang="en-US" sz="3600" dirty="0" smtClean="0"/>
          </a:p>
          <a:p>
            <a:r>
              <a:rPr lang="en-US" sz="3600" dirty="0" smtClean="0"/>
              <a:t>S.K. </a:t>
            </a:r>
            <a:r>
              <a:rPr lang="en-US" sz="3600" dirty="0" err="1" smtClean="0"/>
              <a:t>Sarkar</a:t>
            </a:r>
            <a:r>
              <a:rPr lang="en-US" sz="3600" dirty="0" smtClean="0"/>
              <a:t>, “Discrete </a:t>
            </a:r>
            <a:r>
              <a:rPr lang="en-US" sz="3600" dirty="0" err="1" smtClean="0"/>
              <a:t>Maths</a:t>
            </a:r>
            <a:r>
              <a:rPr lang="en-US" sz="3600" dirty="0" smtClean="0"/>
              <a:t>”; S. </a:t>
            </a:r>
            <a:r>
              <a:rPr lang="en-US" sz="3600" dirty="0" err="1" smtClean="0"/>
              <a:t>Chand</a:t>
            </a:r>
            <a:r>
              <a:rPr lang="en-US" sz="3600" dirty="0" smtClean="0"/>
              <a:t> &amp; Co., 2000.</a:t>
            </a:r>
          </a:p>
          <a:p>
            <a:r>
              <a:rPr lang="en-US" sz="3600" dirty="0" smtClean="0"/>
              <a:t>Tremblay, J.P. and </a:t>
            </a:r>
            <a:r>
              <a:rPr lang="en-US" sz="3600" dirty="0" err="1" smtClean="0"/>
              <a:t>Manohar</a:t>
            </a:r>
            <a:r>
              <a:rPr lang="en-US" sz="3600" dirty="0" smtClean="0"/>
              <a:t>, R., Discrete Mathematical Structures with Applications to Computer Science, Tata McGraw Hill, (2007). </a:t>
            </a:r>
          </a:p>
          <a:p>
            <a:r>
              <a:rPr lang="en-US" sz="3600" dirty="0" err="1" smtClean="0"/>
              <a:t>R.Chadha</a:t>
            </a:r>
            <a:r>
              <a:rPr lang="en-US" sz="3600" dirty="0" smtClean="0"/>
              <a:t>, “Mathematics”, RC Publications.</a:t>
            </a:r>
          </a:p>
          <a:p>
            <a:r>
              <a:rPr lang="en-US" sz="3600" dirty="0" err="1" smtClean="0"/>
              <a:t>J.P.Singh</a:t>
            </a:r>
            <a:r>
              <a:rPr lang="en-US" sz="3600" dirty="0" smtClean="0"/>
              <a:t>, “Discrete Mathematics” Anne Publication.</a:t>
            </a:r>
          </a:p>
          <a:p>
            <a:endParaRPr lang="en-US" sz="4000"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10">
                                            <p:txEl>
                                              <p:pRg st="1" end="1"/>
                                            </p:txEl>
                                          </p:spTgt>
                                        </p:tgtEl>
                                        <p:attrNameLst>
                                          <p:attrName>style.visibility</p:attrName>
                                        </p:attrNameLst>
                                      </p:cBhvr>
                                      <p:to>
                                        <p:strVal val="visible"/>
                                      </p:to>
                                    </p:set>
                                    <p:anim calcmode="discrete" valueType="clr">
                                      <p:cBhvr override="childStyle">
                                        <p:cTn id="7" dur="80"/>
                                        <p:tgtEl>
                                          <p:spTgt spid="10">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0">
                                            <p:txEl>
                                              <p:pRg st="1" end="1"/>
                                            </p:txEl>
                                          </p:spTgt>
                                        </p:tgtEl>
                                        <p:attrNameLst>
                                          <p:attrName>fillcolor</p:attrName>
                                        </p:attrNameLst>
                                      </p:cBhvr>
                                      <p:tavLst>
                                        <p:tav tm="0">
                                          <p:val>
                                            <p:clrVal>
                                              <a:schemeClr val="accent2"/>
                                            </p:clrVal>
                                          </p:val>
                                        </p:tav>
                                        <p:tav tm="50000">
                                          <p:val>
                                            <p:clrVal>
                                              <a:schemeClr val="hlink"/>
                                            </p:clrVal>
                                          </p:val>
                                        </p:tav>
                                      </p:tavLst>
                                    </p:anim>
                                    <p:set>
                                      <p:cBhvr>
                                        <p:cTn id="9" dur="80"/>
                                        <p:tgtEl>
                                          <p:spTgt spid="10">
                                            <p:txEl>
                                              <p:pRg st="1" end="1"/>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10">
                                            <p:txEl>
                                              <p:pRg st="0" end="0"/>
                                            </p:txEl>
                                          </p:spTgt>
                                        </p:tgtEl>
                                        <p:attrNameLst>
                                          <p:attrName>style.visibility</p:attrName>
                                        </p:attrNameLst>
                                      </p:cBhvr>
                                      <p:to>
                                        <p:strVal val="visible"/>
                                      </p:to>
                                    </p:set>
                                    <p:anim calcmode="discrete" valueType="clr">
                                      <p:cBhvr override="childStyle">
                                        <p:cTn id="14" dur="80"/>
                                        <p:tgtEl>
                                          <p:spTgt spid="10">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10">
                                            <p:txEl>
                                              <p:pRg st="0" end="0"/>
                                            </p:txEl>
                                          </p:spTgt>
                                        </p:tgtEl>
                                        <p:attrNameLst>
                                          <p:attrName>fillcolor</p:attrName>
                                        </p:attrNameLst>
                                      </p:cBhvr>
                                      <p:tavLst>
                                        <p:tav tm="0">
                                          <p:val>
                                            <p:clrVal>
                                              <a:schemeClr val="accent2"/>
                                            </p:clrVal>
                                          </p:val>
                                        </p:tav>
                                        <p:tav tm="50000">
                                          <p:val>
                                            <p:clrVal>
                                              <a:schemeClr val="hlink"/>
                                            </p:clrVal>
                                          </p:val>
                                        </p:tav>
                                      </p:tavLst>
                                    </p:anim>
                                    <p:set>
                                      <p:cBhvr>
                                        <p:cTn id="16" dur="80"/>
                                        <p:tgtEl>
                                          <p:spTgt spid="10">
                                            <p:txEl>
                                              <p:pRg st="0" end="0"/>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10">
                                            <p:txEl>
                                              <p:pRg st="2" end="2"/>
                                            </p:txEl>
                                          </p:spTgt>
                                        </p:tgtEl>
                                        <p:attrNameLst>
                                          <p:attrName>style.visibility</p:attrName>
                                        </p:attrNameLst>
                                      </p:cBhvr>
                                      <p:to>
                                        <p:strVal val="visible"/>
                                      </p:to>
                                    </p:set>
                                    <p:anim calcmode="discrete" valueType="clr">
                                      <p:cBhvr override="childStyle">
                                        <p:cTn id="21" dur="80"/>
                                        <p:tgtEl>
                                          <p:spTgt spid="10">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10">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10">
                                            <p:txEl>
                                              <p:pRg st="2" end="2"/>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10">
                                            <p:txEl>
                                              <p:pRg st="3" end="3"/>
                                            </p:txEl>
                                          </p:spTgt>
                                        </p:tgtEl>
                                        <p:attrNameLst>
                                          <p:attrName>style.visibility</p:attrName>
                                        </p:attrNameLst>
                                      </p:cBhvr>
                                      <p:to>
                                        <p:strVal val="visible"/>
                                      </p:to>
                                    </p:set>
                                    <p:anim calcmode="discrete" valueType="clr">
                                      <p:cBhvr override="childStyle">
                                        <p:cTn id="28" dur="80"/>
                                        <p:tgtEl>
                                          <p:spTgt spid="10">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10">
                                            <p:txEl>
                                              <p:pRg st="3" end="3"/>
                                            </p:txEl>
                                          </p:spTgt>
                                        </p:tgtEl>
                                        <p:attrNameLst>
                                          <p:attrName>fillcolor</p:attrName>
                                        </p:attrNameLst>
                                      </p:cBhvr>
                                      <p:tavLst>
                                        <p:tav tm="0">
                                          <p:val>
                                            <p:clrVal>
                                              <a:schemeClr val="accent2"/>
                                            </p:clrVal>
                                          </p:val>
                                        </p:tav>
                                        <p:tav tm="50000">
                                          <p:val>
                                            <p:clrVal>
                                              <a:schemeClr val="hlink"/>
                                            </p:clrVal>
                                          </p:val>
                                        </p:tav>
                                      </p:tavLst>
                                    </p:anim>
                                    <p:set>
                                      <p:cBhvr>
                                        <p:cTn id="30" dur="80"/>
                                        <p:tgtEl>
                                          <p:spTgt spid="10">
                                            <p:txEl>
                                              <p:pRg st="3" end="3"/>
                                            </p:txEl>
                                          </p:spTgt>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27" presetClass="entr" presetSubtype="0" fill="hold" nodeType="clickEffect">
                                  <p:stCondLst>
                                    <p:cond delay="0"/>
                                  </p:stCondLst>
                                  <p:iterate type="lt">
                                    <p:tmPct val="50000"/>
                                  </p:iterate>
                                  <p:childTnLst>
                                    <p:set>
                                      <p:cBhvr>
                                        <p:cTn id="34" dur="1" fill="hold">
                                          <p:stCondLst>
                                            <p:cond delay="0"/>
                                          </p:stCondLst>
                                        </p:cTn>
                                        <p:tgtEl>
                                          <p:spTgt spid="10">
                                            <p:txEl>
                                              <p:pRg st="4" end="4"/>
                                            </p:txEl>
                                          </p:spTgt>
                                        </p:tgtEl>
                                        <p:attrNameLst>
                                          <p:attrName>style.visibility</p:attrName>
                                        </p:attrNameLst>
                                      </p:cBhvr>
                                      <p:to>
                                        <p:strVal val="visible"/>
                                      </p:to>
                                    </p:set>
                                    <p:anim calcmode="discrete" valueType="clr">
                                      <p:cBhvr override="childStyle">
                                        <p:cTn id="35" dur="80"/>
                                        <p:tgtEl>
                                          <p:spTgt spid="10">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10">
                                            <p:txEl>
                                              <p:pRg st="4" end="4"/>
                                            </p:txEl>
                                          </p:spTgt>
                                        </p:tgtEl>
                                        <p:attrNameLst>
                                          <p:attrName>fillcolor</p:attrName>
                                        </p:attrNameLst>
                                      </p:cBhvr>
                                      <p:tavLst>
                                        <p:tav tm="0">
                                          <p:val>
                                            <p:clrVal>
                                              <a:schemeClr val="accent2"/>
                                            </p:clrVal>
                                          </p:val>
                                        </p:tav>
                                        <p:tav tm="50000">
                                          <p:val>
                                            <p:clrVal>
                                              <a:schemeClr val="hlink"/>
                                            </p:clrVal>
                                          </p:val>
                                        </p:tav>
                                      </p:tavLst>
                                    </p:anim>
                                    <p:set>
                                      <p:cBhvr>
                                        <p:cTn id="37" dur="80"/>
                                        <p:tgtEl>
                                          <p:spTgt spid="10">
                                            <p:txEl>
                                              <p:pRg st="4" end="4"/>
                                            </p:txEl>
                                          </p:spTgt>
                                        </p:tgtEl>
                                        <p:attrNameLst>
                                          <p:attrName>fill.type</p:attrName>
                                        </p:attrNameLst>
                                      </p:cBhvr>
                                      <p:to>
                                        <p:strVal val="solid"/>
                                      </p:to>
                                    </p:set>
                                  </p:childTnLst>
                                </p:cTn>
                              </p:par>
                            </p:childTnLst>
                          </p:cTn>
                        </p:par>
                      </p:childTnLst>
                    </p:cTn>
                  </p:par>
                  <p:par>
                    <p:cTn id="38" fill="hold">
                      <p:stCondLst>
                        <p:cond delay="indefinite"/>
                      </p:stCondLst>
                      <p:childTnLst>
                        <p:par>
                          <p:cTn id="39" fill="hold">
                            <p:stCondLst>
                              <p:cond delay="0"/>
                            </p:stCondLst>
                            <p:childTnLst>
                              <p:par>
                                <p:cTn id="40" presetID="27" presetClass="entr" presetSubtype="0" fill="hold" grpId="0" nodeType="clickEffect">
                                  <p:stCondLst>
                                    <p:cond delay="0"/>
                                  </p:stCondLst>
                                  <p:iterate type="lt">
                                    <p:tmPct val="50000"/>
                                  </p:iterate>
                                  <p:childTnLst>
                                    <p:set>
                                      <p:cBhvr>
                                        <p:cTn id="41" dur="1" fill="hold">
                                          <p:stCondLst>
                                            <p:cond delay="0"/>
                                          </p:stCondLst>
                                        </p:cTn>
                                        <p:tgtEl>
                                          <p:spTgt spid="4"/>
                                        </p:tgtEl>
                                        <p:attrNameLst>
                                          <p:attrName>style.visibility</p:attrName>
                                        </p:attrNameLst>
                                      </p:cBhvr>
                                      <p:to>
                                        <p:strVal val="visible"/>
                                      </p:to>
                                    </p:set>
                                    <p:anim calcmode="discrete" valueType="clr">
                                      <p:cBhvr override="childStyle">
                                        <p:cTn id="42" dur="80"/>
                                        <p:tgtEl>
                                          <p:spTgt spid="4"/>
                                        </p:tgtEl>
                                        <p:attrNameLst>
                                          <p:attrName>style.color</p:attrName>
                                        </p:attrNameLst>
                                      </p:cBhvr>
                                      <p:tavLst>
                                        <p:tav tm="0">
                                          <p:val>
                                            <p:clrVal>
                                              <a:schemeClr val="accent2"/>
                                            </p:clrVal>
                                          </p:val>
                                        </p:tav>
                                        <p:tav tm="50000">
                                          <p:val>
                                            <p:clrVal>
                                              <a:schemeClr val="hlink"/>
                                            </p:clrVal>
                                          </p:val>
                                        </p:tav>
                                      </p:tavLst>
                                    </p:anim>
                                    <p:anim calcmode="discrete" valueType="clr">
                                      <p:cBhvr>
                                        <p:cTn id="43" dur="80"/>
                                        <p:tgtEl>
                                          <p:spTgt spid="4"/>
                                        </p:tgtEl>
                                        <p:attrNameLst>
                                          <p:attrName>fillcolor</p:attrName>
                                        </p:attrNameLst>
                                      </p:cBhvr>
                                      <p:tavLst>
                                        <p:tav tm="0">
                                          <p:val>
                                            <p:clrVal>
                                              <a:schemeClr val="accent2"/>
                                            </p:clrVal>
                                          </p:val>
                                        </p:tav>
                                        <p:tav tm="50000">
                                          <p:val>
                                            <p:clrVal>
                                              <a:schemeClr val="hlink"/>
                                            </p:clrVal>
                                          </p:val>
                                        </p:tav>
                                      </p:tavLst>
                                    </p:anim>
                                    <p:set>
                                      <p:cBhvr>
                                        <p:cTn id="44" dur="80"/>
                                        <p:tgtEl>
                                          <p:spTgt spid="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154</TotalTime>
  <Words>2577</Words>
  <Application>Microsoft Office PowerPoint</Application>
  <PresentationFormat>On-screen Show (4:3)</PresentationFormat>
  <Paragraphs>639</Paragraphs>
  <Slides>71</Slides>
  <Notes>42</Notes>
  <HiddenSlides>0</HiddenSlides>
  <MMClips>0</MMClips>
  <ScaleCrop>false</ScaleCrop>
  <HeadingPairs>
    <vt:vector size="4" baseType="variant">
      <vt:variant>
        <vt:lpstr>Theme</vt:lpstr>
      </vt:variant>
      <vt:variant>
        <vt:i4>1</vt:i4>
      </vt:variant>
      <vt:variant>
        <vt:lpstr>Slide Titles</vt:lpstr>
      </vt:variant>
      <vt:variant>
        <vt:i4>71</vt:i4>
      </vt:variant>
    </vt:vector>
  </HeadingPairs>
  <TitlesOfParts>
    <vt:vector size="72" baseType="lpstr">
      <vt:lpstr>Equity</vt:lpstr>
      <vt:lpstr>Applied Mathematics BCA - 102 </vt:lpstr>
      <vt:lpstr>Unit - I</vt:lpstr>
      <vt:lpstr>Unit - I</vt:lpstr>
      <vt:lpstr>Aim</vt:lpstr>
      <vt:lpstr>Objectives </vt:lpstr>
      <vt:lpstr>Unit I</vt:lpstr>
      <vt:lpstr>Unit - I</vt:lpstr>
      <vt:lpstr>Unit - I</vt:lpstr>
      <vt:lpstr>Unit - I</vt:lpstr>
      <vt:lpstr>Slide 10</vt:lpstr>
      <vt:lpstr>Probability</vt:lpstr>
      <vt:lpstr>Definition of Probability</vt:lpstr>
      <vt:lpstr>Random Experiment…</vt:lpstr>
      <vt:lpstr>Probabilities…</vt:lpstr>
      <vt:lpstr>Events</vt:lpstr>
      <vt:lpstr>Sample Space</vt:lpstr>
      <vt:lpstr>Slide 17</vt:lpstr>
      <vt:lpstr>Slide 18</vt:lpstr>
      <vt:lpstr>Slide 19</vt:lpstr>
      <vt:lpstr>Slide 20</vt:lpstr>
      <vt:lpstr>Slide 21</vt:lpstr>
      <vt:lpstr>Slide 22</vt:lpstr>
      <vt:lpstr>Unit - I</vt:lpstr>
      <vt:lpstr>The AND Rule of Probability</vt:lpstr>
      <vt:lpstr>The OR Rule of Probability</vt:lpstr>
      <vt:lpstr>Slide 26</vt:lpstr>
      <vt:lpstr>Unit I</vt:lpstr>
      <vt:lpstr>Unit I</vt:lpstr>
      <vt:lpstr>Unit I</vt:lpstr>
      <vt:lpstr>Slide 30</vt:lpstr>
      <vt:lpstr>Unit I</vt:lpstr>
      <vt:lpstr>Slide 32</vt:lpstr>
      <vt:lpstr>Combinations of Events</vt:lpstr>
      <vt:lpstr>Disjoint Events</vt:lpstr>
      <vt:lpstr>Unit I</vt:lpstr>
      <vt:lpstr>Unit I</vt:lpstr>
      <vt:lpstr>Unit I</vt:lpstr>
      <vt:lpstr>Unit I</vt:lpstr>
      <vt:lpstr>Unit I</vt:lpstr>
      <vt:lpstr>Unit I</vt:lpstr>
      <vt:lpstr>Unit I</vt:lpstr>
      <vt:lpstr>Unit I</vt:lpstr>
      <vt:lpstr>Unit I</vt:lpstr>
      <vt:lpstr>Unit I</vt:lpstr>
      <vt:lpstr>Unit I</vt:lpstr>
      <vt:lpstr>Slide 46</vt:lpstr>
      <vt:lpstr>Unit I</vt:lpstr>
      <vt:lpstr>Unit I</vt:lpstr>
      <vt:lpstr>Unit I</vt:lpstr>
      <vt:lpstr>Unit I</vt:lpstr>
      <vt:lpstr>Unit I</vt:lpstr>
      <vt:lpstr>Unit I</vt:lpstr>
      <vt:lpstr>Slide 53</vt:lpstr>
      <vt:lpstr>Unit I</vt:lpstr>
      <vt:lpstr>Unit I</vt:lpstr>
      <vt:lpstr>Unit I</vt:lpstr>
      <vt:lpstr>Slide 57</vt:lpstr>
      <vt:lpstr>Unit I</vt:lpstr>
      <vt:lpstr>Unit I</vt:lpstr>
      <vt:lpstr>Unit I</vt:lpstr>
      <vt:lpstr>Unit I</vt:lpstr>
      <vt:lpstr>Unit I</vt:lpstr>
      <vt:lpstr>Slide 63</vt:lpstr>
      <vt:lpstr>Unit I</vt:lpstr>
      <vt:lpstr>Unit I</vt:lpstr>
      <vt:lpstr>Unit I</vt:lpstr>
      <vt:lpstr>Unit I</vt:lpstr>
      <vt:lpstr>Unit I</vt:lpstr>
      <vt:lpstr>Unit I</vt:lpstr>
      <vt:lpstr>Standard deviation &amp; Variance</vt:lpstr>
      <vt:lpstr>Question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 view of Syllabus</dc:title>
  <dc:creator>HPlab6</dc:creator>
  <cp:lastModifiedBy>Administrator</cp:lastModifiedBy>
  <cp:revision>18</cp:revision>
  <dcterms:created xsi:type="dcterms:W3CDTF">2014-01-03T06:03:30Z</dcterms:created>
  <dcterms:modified xsi:type="dcterms:W3CDTF">2022-04-27T10:38:32Z</dcterms:modified>
</cp:coreProperties>
</file>