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61" r:id="rId4"/>
    <p:sldId id="267" r:id="rId5"/>
    <p:sldId id="262" r:id="rId6"/>
    <p:sldId id="263" r:id="rId7"/>
    <p:sldId id="259" r:id="rId8"/>
    <p:sldId id="260" r:id="rId9"/>
    <p:sldId id="264" r:id="rId10"/>
    <p:sldId id="265" r:id="rId11"/>
    <p:sldId id="268" r:id="rId12"/>
    <p:sldId id="266" r:id="rId13"/>
    <p:sldId id="271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288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00828F7-9A6A-4D76-87A8-B57023272381}" type="datetimeFigureOut">
              <a:rPr lang="en-US"/>
              <a:pPr>
                <a:defRPr/>
              </a:pPr>
              <a:t>4/22/2022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80012A8-6451-42A7-9569-C6916F8031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75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B6692-4815-4CFA-8F8F-AC4E83CF177E}" type="datetimeFigureOut">
              <a:rPr lang="en-US"/>
              <a:pPr>
                <a:defRPr/>
              </a:pPr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AA9344-96DF-4AF5-B2F5-A14D3690EC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8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B4122-DA06-4A26-9FC7-5B2402F1FB28}" type="datetimeFigureOut">
              <a:rPr lang="en-US"/>
              <a:pPr>
                <a:defRPr/>
              </a:pPr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A870B-228B-43F4-940E-78609C7A3F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6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E6DA0-79B5-4D0C-BCF7-60DFD16ECC00}" type="datetimeFigureOut">
              <a:rPr lang="en-US"/>
              <a:pPr>
                <a:defRPr/>
              </a:pPr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268186-BE62-485B-AB3C-641E33BF87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0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929C4-BBEF-4130-90E8-D97D91333902}" type="datetimeFigureOut">
              <a:rPr lang="en-US"/>
              <a:pPr>
                <a:defRPr/>
              </a:pPr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419810-EB0F-451A-A2B8-9051F2A84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8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5163B-A990-48AA-84A7-296C44254383}" type="datetimeFigureOut">
              <a:rPr lang="en-US"/>
              <a:pPr>
                <a:defRPr/>
              </a:pPr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7308F5-E69E-4CE3-8B97-BD3E9587D3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9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77409-80F7-4878-A57B-C04F98C6E19F}" type="datetimeFigureOut">
              <a:rPr lang="en-US"/>
              <a:pPr>
                <a:defRPr/>
              </a:pPr>
              <a:t>4/22/2022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C82FB-C680-4128-AB86-15DBF7D72C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4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E16B3-1758-4488-BF3C-D74F04104B8E}" type="datetimeFigureOut">
              <a:rPr lang="en-US"/>
              <a:pPr>
                <a:defRPr/>
              </a:pPr>
              <a:t>4/22/2022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3F7F2C-B80E-403F-83FC-DAEE717EB9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4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60325-5599-4C5D-B31C-06B52F42A983}" type="datetimeFigureOut">
              <a:rPr lang="en-US"/>
              <a:pPr>
                <a:defRPr/>
              </a:pPr>
              <a:t>4/22/2022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E635DB-AB80-43B5-B37E-D4716556B1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1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7CF22-593C-4850-8731-F67A57C4A179}" type="datetimeFigureOut">
              <a:rPr lang="en-US"/>
              <a:pPr>
                <a:defRPr/>
              </a:pPr>
              <a:t>4/22/2022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E0A78B-EF92-4F62-B005-2FF658F7B6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8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F0298-A3C2-493D-A066-E8B165FE8F0B}" type="datetimeFigureOut">
              <a:rPr lang="en-US"/>
              <a:pPr>
                <a:defRPr/>
              </a:pPr>
              <a:t>4/22/2022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7A2023-0D60-4B46-938A-60EC97AA4F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4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DCA05-3D80-47BB-BCEC-B1467C3E8684}" type="datetimeFigureOut">
              <a:rPr lang="en-US"/>
              <a:pPr>
                <a:defRPr/>
              </a:pPr>
              <a:t>4/22/2022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1832B-3219-478B-9276-D0407F4245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1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A64015-E2F0-414C-B60A-542AF3E03D4B}" type="datetimeFigureOut">
              <a:rPr lang="en-US"/>
              <a:pPr>
                <a:defRPr/>
              </a:pPr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D2AD23EA-807F-4AB0-806E-F516E077E32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php/func_array_end.asp" TargetMode="External"/><Relationship Id="rId2" Type="http://schemas.openxmlformats.org/officeDocument/2006/relationships/hyperlink" Target="http://www.w3schools.com/php/func_array_curren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php/func_array_each.asp" TargetMode="External"/><Relationship Id="rId5" Type="http://schemas.openxmlformats.org/officeDocument/2006/relationships/hyperlink" Target="http://www.w3schools.com/php/func_array_prev.asp" TargetMode="External"/><Relationship Id="rId4" Type="http://schemas.openxmlformats.org/officeDocument/2006/relationships/hyperlink" Target="http://www.w3schools.com/php/func_array_next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304800" y="1295400"/>
            <a:ext cx="8458200" cy="3581400"/>
          </a:xfrm>
        </p:spPr>
        <p:txBody>
          <a:bodyPr/>
          <a:lstStyle/>
          <a:p>
            <a:pPr eaLnBrk="1" hangingPunct="1"/>
            <a:r>
              <a:rPr lang="en-US" b="1" dirty="0" smtClean="0"/>
              <a:t>Array Functions</a:t>
            </a:r>
            <a:endParaRPr lang="en-US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16002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IITM/BCA -313/Unit-II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2000" y="6491288"/>
            <a:ext cx="762000" cy="366712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9027A5B-BF4D-480F-8B13-E9A8D5867C63}" type="slidenum">
              <a:rPr lang="en-US">
                <a:solidFill>
                  <a:srgbClr val="984807"/>
                </a:solidFill>
                <a:latin typeface="Calibri" panose="020F0502020204030204" pitchFamily="34" charset="0"/>
              </a:rPr>
              <a:pPr eaLnBrk="1" hangingPunct="1"/>
              <a:t>1</a:t>
            </a:fld>
            <a:endParaRPr lang="en-US">
              <a:solidFill>
                <a:srgbClr val="984807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sort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$courses = array (91, 55, 11, 1, 99, 911, 119);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>
                <a:solidFill>
                  <a:srgbClr val="FF0000"/>
                </a:solidFill>
              </a:rPr>
              <a:t>Sort($courses);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rsort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($courses);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err="1" smtClean="0"/>
              <a:t>foreach</a:t>
            </a:r>
            <a:r>
              <a:rPr lang="en-US" dirty="0" smtClean="0"/>
              <a:t> ($courses as $item) {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    print($item);}</a:t>
            </a:r>
          </a:p>
          <a:p>
            <a:pPr>
              <a:buFont typeface="Arial" charset="0"/>
              <a:buChar char="•"/>
              <a:defRPr/>
            </a:pPr>
            <a:endParaRPr lang="en-US" dirty="0" smtClean="0"/>
          </a:p>
          <a:p>
            <a:pPr>
              <a:buFont typeface="Arial" charset="0"/>
              <a:buChar char="•"/>
              <a:defRPr/>
            </a:pPr>
            <a:endParaRPr lang="en-US" dirty="0" smtClean="0"/>
          </a:p>
          <a:p>
            <a:pPr>
              <a:buFont typeface="Arial" charset="0"/>
              <a:buChar char="•"/>
              <a:defRPr/>
            </a:pPr>
            <a:endParaRPr lang="en-US" dirty="0" smtClean="0"/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?&gt;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77200" cy="6397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Suffle sort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1DA1C6A-3CC6-4C54-B08B-F86D91C55BE1}" type="slidenum">
              <a:rPr 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11</a:t>
            </a:fld>
            <a:endParaRPr 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2292" name="Content Placeholder 4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8305800" cy="5638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may be times when we need the elements of an array to be put in random order, such as when creating a game of playing cards;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shuffle($cards);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?php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$courses = array (91, 55, 11, 1, 99, 911, 119);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Shuffle($courses);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foreach ($courses as $item)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	print_r($item);}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533400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Explode()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4403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Explode is very useful function that allows us to take a string containing several items separated by single character and place each of these items into an array.</a:t>
            </a:r>
            <a:endParaRPr lang="en-US" smtClean="0"/>
          </a:p>
          <a:p>
            <a:pPr>
              <a:buFont typeface="Arial" panose="020B0604020202020204" pitchFamily="34" charset="0"/>
              <a:buNone/>
            </a:pPr>
            <a:r>
              <a:rPr lang="en-US" smtClean="0"/>
              <a:t>Example: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mtClean="0"/>
              <a:t>&lt;?php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mtClean="0"/>
              <a:t>	</a:t>
            </a:r>
            <a:r>
              <a:rPr lang="en-US" sz="2800" smtClean="0"/>
              <a:t>$temp </a:t>
            </a:r>
            <a:r>
              <a:rPr lang="en-US" sz="2800" smtClean="0">
                <a:solidFill>
                  <a:srgbClr val="FF0000"/>
                </a:solidFill>
              </a:rPr>
              <a:t>= explode</a:t>
            </a:r>
            <a:r>
              <a:rPr lang="en-US" sz="2800" smtClean="0"/>
              <a:t>(' ',"This is a sentence with seven words");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mtClean="0"/>
              <a:t>print_r($temp);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mtClean="0"/>
              <a:t>  ?&gt;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Output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lang="en-US" smtClean="0"/>
              <a:t>Array ( [0] =&gt; This [1] =&gt; is [2] =&gt; a [3] =&gt; sentence [4] =&gt; with [5] =&gt; seven [6] =&gt; words )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Extract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smtClean="0"/>
              <a:t>The extract() function imports variables into the local symbol table from an array.</a:t>
            </a:r>
          </a:p>
          <a:p>
            <a:r>
              <a:rPr lang="en-US" smtClean="0"/>
              <a:t>This function uses array keys as variable names and values as variable values. For each element it will create a variable in the current symbol table. </a:t>
            </a:r>
          </a:p>
          <a:p>
            <a:r>
              <a:rPr lang="en-US" smtClean="0"/>
              <a:t>This function returns the number of variables extracted on success.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686800" cy="55165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smtClean="0"/>
              <a:t>&lt;?php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mtClean="0"/>
              <a:t>	$my_array = array("a" =&gt; "Cat","b" =&gt; "Dog", "c" =&gt; "Horse");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mtClean="0"/>
              <a:t>	extract($my_array);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mtClean="0"/>
              <a:t>	echo “Var 1  ".$a."&lt;/br&gt;";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mtClean="0"/>
              <a:t>	echo “var 2".$b."&lt;/br&gt;";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mtClean="0"/>
              <a:t>	echo “Var3 ".$c."&lt;/br&gt;";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mtClean="0"/>
              <a:t>?&gt;</a:t>
            </a:r>
            <a:br>
              <a:rPr lang="en-US" smtClean="0"/>
            </a:br>
            <a:endParaRPr 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Compact()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compact() function creates an array from variables and their values.</a:t>
            </a:r>
          </a:p>
          <a:p>
            <a:r>
              <a:rPr lang="en-US" b="1" smtClean="0"/>
              <a:t>Note:</a:t>
            </a:r>
            <a:r>
              <a:rPr lang="en-US" smtClean="0"/>
              <a:t> Any strings that does not match variable names will be skipped.</a:t>
            </a:r>
          </a:p>
          <a:p>
            <a:r>
              <a:rPr lang="en-US" b="1" smtClean="0"/>
              <a:t>Syntax</a:t>
            </a:r>
          </a:p>
          <a:p>
            <a:pPr lvl="1"/>
            <a:r>
              <a:rPr lang="en-US" smtClean="0"/>
              <a:t>compact(</a:t>
            </a:r>
            <a:r>
              <a:rPr lang="en-US" i="1" smtClean="0"/>
              <a:t>var1,var2...</a:t>
            </a:r>
            <a:r>
              <a:rPr lang="en-US" smtClean="0"/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57150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smtClean="0"/>
              <a:t>&lt;?php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mtClean="0"/>
              <a:t>	$firstname = "Peter";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mtClean="0"/>
              <a:t>	$lastname = "Griffin";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mtClean="0"/>
              <a:t>	$age = "41";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mtClean="0"/>
              <a:t>	$result = compact("firstname", "lastname", "age");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mtClean="0"/>
              <a:t>	print_r($result);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mtClean="0"/>
              <a:t>?&gt;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Output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/>
          <a:lstStyle/>
          <a:p>
            <a:r>
              <a:rPr lang="en-US" smtClean="0"/>
              <a:t>Array ( [firstname] =&gt; Peter [lastname] =&gt; Griffin [age] =&gt; 41 )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r>
              <a:rPr lang="en-US" smtClean="0"/>
              <a:t>Reset()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8686800" cy="6400800"/>
          </a:xfrm>
        </p:spPr>
        <p:txBody>
          <a:bodyPr/>
          <a:lstStyle/>
          <a:p>
            <a:r>
              <a:rPr lang="en-US" sz="2800" smtClean="0"/>
              <a:t>The reset() function moves the internal pointer to the first element of the array. </a:t>
            </a:r>
          </a:p>
          <a:p>
            <a:pPr lvl="1"/>
            <a:r>
              <a:rPr lang="en-US" sz="2400" smtClean="0"/>
              <a:t>Syntax :reset(</a:t>
            </a:r>
            <a:r>
              <a:rPr lang="en-US" sz="2400" i="1" smtClean="0"/>
              <a:t>array</a:t>
            </a:r>
            <a:r>
              <a:rPr lang="en-US" sz="2400" smtClean="0"/>
              <a:t>) </a:t>
            </a:r>
          </a:p>
          <a:p>
            <a:r>
              <a:rPr lang="en-US" sz="2800" smtClean="0"/>
              <a:t>Other methods:</a:t>
            </a:r>
          </a:p>
          <a:p>
            <a:r>
              <a:rPr lang="en-US" sz="2600" smtClean="0">
                <a:hlinkClick r:id="rId2"/>
              </a:rPr>
              <a:t>current()</a:t>
            </a:r>
            <a:r>
              <a:rPr lang="en-US" sz="2600" smtClean="0"/>
              <a:t> - returns the value of the current element in an array</a:t>
            </a:r>
          </a:p>
          <a:p>
            <a:r>
              <a:rPr lang="en-US" sz="2600" smtClean="0">
                <a:hlinkClick r:id="rId3"/>
              </a:rPr>
              <a:t>end()</a:t>
            </a:r>
            <a:r>
              <a:rPr lang="en-US" sz="2600" smtClean="0"/>
              <a:t> - moves the internal pointer to, and outputs, the last element in the array</a:t>
            </a:r>
          </a:p>
          <a:p>
            <a:r>
              <a:rPr lang="en-US" sz="2600" smtClean="0">
                <a:hlinkClick r:id="rId4"/>
              </a:rPr>
              <a:t>next()</a:t>
            </a:r>
            <a:r>
              <a:rPr lang="en-US" sz="2600" smtClean="0"/>
              <a:t> - moves the internal pointer to, and outputs, the next element in the array</a:t>
            </a:r>
          </a:p>
          <a:p>
            <a:r>
              <a:rPr lang="en-US" sz="2600" smtClean="0">
                <a:hlinkClick r:id="rId5"/>
              </a:rPr>
              <a:t>prev()</a:t>
            </a:r>
            <a:r>
              <a:rPr lang="en-US" sz="2600" smtClean="0"/>
              <a:t> - moves the internal pointer to, and outputs, the previous element in the array</a:t>
            </a:r>
          </a:p>
          <a:p>
            <a:r>
              <a:rPr lang="en-US" sz="2600" smtClean="0">
                <a:hlinkClick r:id="rId6"/>
              </a:rPr>
              <a:t>each()</a:t>
            </a:r>
            <a:r>
              <a:rPr lang="en-US" sz="2600" smtClean="0"/>
              <a:t> - returns the current element key and value, and moves the internal pointer forward</a:t>
            </a:r>
          </a:p>
          <a:p>
            <a:endParaRPr lang="en-US" sz="28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068762"/>
          </a:xfrm>
        </p:spPr>
        <p:txBody>
          <a:bodyPr/>
          <a:lstStyle/>
          <a:p>
            <a:pPr eaLnBrk="1" hangingPunct="1"/>
            <a:r>
              <a:rPr lang="en-US" b="1" smtClean="0"/>
              <a:t>Arrays in PHP: Array Functions</a:t>
            </a:r>
            <a:endParaRPr lang="en-U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762000"/>
          </a:xfrm>
        </p:spPr>
        <p:txBody>
          <a:bodyPr/>
          <a:lstStyle/>
          <a:p>
            <a:r>
              <a:rPr lang="en-US" smtClean="0"/>
              <a:t>Example reset</a:t>
            </a:r>
          </a:p>
        </p:txBody>
      </p:sp>
      <p:sp>
        <p:nvSpPr>
          <p:cNvPr id="21507" name="Subtitle 2"/>
          <p:cNvSpPr>
            <a:spLocks noGrp="1"/>
          </p:cNvSpPr>
          <p:nvPr>
            <p:ph type="subTitle" idx="1"/>
          </p:nvPr>
        </p:nvSpPr>
        <p:spPr>
          <a:xfrm>
            <a:off x="457200" y="838200"/>
            <a:ext cx="8458200" cy="5486400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tx1"/>
                </a:solidFill>
              </a:rPr>
              <a:t>&lt;?php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z="2800" smtClean="0">
                <a:solidFill>
                  <a:schemeClr val="tx1"/>
                </a:solidFill>
              </a:rPr>
              <a:t>$people = array("Peter", "Joe", "Glenn", "Cleveland");</a:t>
            </a:r>
            <a:br>
              <a:rPr lang="en-US" sz="2800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/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echo current($people) . "&lt;br&gt;";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echo next($people) . "&lt;br&gt;";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/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echo reset($people);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?&gt;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Output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Peter</a:t>
            </a:r>
            <a:br>
              <a:rPr lang="en-US" smtClean="0"/>
            </a:br>
            <a:r>
              <a:rPr lang="en-US" smtClean="0"/>
              <a:t>Joe</a:t>
            </a:r>
            <a:br>
              <a:rPr lang="en-US" smtClean="0"/>
            </a:br>
            <a:r>
              <a:rPr lang="en-US" smtClean="0"/>
              <a:t>Peter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3"/>
          <p:cNvSpPr>
            <a:spLocks noGrp="1"/>
          </p:cNvSpPr>
          <p:nvPr>
            <p:ph type="title"/>
          </p:nvPr>
        </p:nvSpPr>
        <p:spPr>
          <a:xfrm>
            <a:off x="152400" y="0"/>
            <a:ext cx="8534400" cy="6705600"/>
          </a:xfrm>
        </p:spPr>
        <p:txBody>
          <a:bodyPr/>
          <a:lstStyle/>
          <a:p>
            <a:pPr algn="l"/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&lt;?php</a:t>
            </a:r>
            <a:br>
              <a:rPr lang="en-US" sz="2800" smtClean="0"/>
            </a:br>
            <a:r>
              <a:rPr lang="en-US" sz="2800" smtClean="0"/>
              <a:t>$people = array("Peter", "Joe", "Glenn", "Cleveland");</a:t>
            </a:r>
            <a:br>
              <a:rPr lang="en-US" sz="2800" smtClean="0"/>
            </a:b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echo current($people) . "&lt;br&gt;"; </a:t>
            </a:r>
            <a:br>
              <a:rPr lang="en-US" sz="2800" smtClean="0"/>
            </a:br>
            <a:r>
              <a:rPr lang="en-US" sz="2800" smtClean="0"/>
              <a:t>echo next($people) . "&lt;br&gt;"; </a:t>
            </a:r>
            <a:br>
              <a:rPr lang="en-US" sz="2800" smtClean="0"/>
            </a:br>
            <a:r>
              <a:rPr lang="en-US" sz="2800" smtClean="0"/>
              <a:t>echo current($people) . "&lt;br&gt;"; </a:t>
            </a:r>
            <a:br>
              <a:rPr lang="en-US" sz="2800" smtClean="0"/>
            </a:br>
            <a:r>
              <a:rPr lang="en-US" sz="2800" smtClean="0"/>
              <a:t>echo prev($people) . "&lt;br&gt;"; </a:t>
            </a:r>
            <a:br>
              <a:rPr lang="en-US" sz="2800" smtClean="0"/>
            </a:br>
            <a:r>
              <a:rPr lang="en-US" sz="2800" smtClean="0"/>
              <a:t>echo end($people) . "&lt;br&gt;"; </a:t>
            </a:r>
            <a:br>
              <a:rPr lang="en-US" sz="2800" smtClean="0"/>
            </a:br>
            <a:r>
              <a:rPr lang="en-US" sz="2800" smtClean="0"/>
              <a:t>echo prev($people) . "&lt;br&gt;"; </a:t>
            </a:r>
            <a:br>
              <a:rPr lang="en-US" sz="2800" smtClean="0"/>
            </a:br>
            <a:r>
              <a:rPr lang="en-US" sz="2800" smtClean="0"/>
              <a:t>echo current($people) . "&lt;br&gt;"; </a:t>
            </a:r>
            <a:br>
              <a:rPr lang="en-US" sz="2800" smtClean="0"/>
            </a:br>
            <a:r>
              <a:rPr lang="en-US" sz="2800" smtClean="0"/>
              <a:t>echo reset($people) . "&lt;br&gt;"; </a:t>
            </a:r>
            <a:br>
              <a:rPr lang="en-US" sz="2800" smtClean="0"/>
            </a:br>
            <a:r>
              <a:rPr lang="en-US" sz="2800" smtClean="0"/>
              <a:t>echo next($people) . "&lt;br&gt;" . "&lt;br&gt;"; </a:t>
            </a:r>
            <a:br>
              <a:rPr lang="en-US" sz="2800" smtClean="0"/>
            </a:b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print_r (each($people)); </a:t>
            </a:r>
            <a:br>
              <a:rPr lang="en-US" sz="2800" smtClean="0"/>
            </a:br>
            <a:r>
              <a:rPr lang="en-US" sz="2800" smtClean="0"/>
              <a:t>?&gt;</a:t>
            </a:r>
            <a:r>
              <a:rPr lang="en-US" sz="2100" smtClean="0"/>
              <a:t/>
            </a:r>
            <a:br>
              <a:rPr lang="en-US" sz="2100" smtClean="0"/>
            </a:br>
            <a:r>
              <a:rPr lang="en-US" sz="2100" smtClean="0"/>
              <a:t/>
            </a:r>
            <a:br>
              <a:rPr lang="en-US" sz="2100" smtClean="0"/>
            </a:br>
            <a:endParaRPr lang="en-US" sz="210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609600"/>
          </a:xfrm>
        </p:spPr>
        <p:txBody>
          <a:bodyPr/>
          <a:lstStyle/>
          <a:p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Output</a:t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Peter</a:t>
            </a:r>
            <a:br>
              <a:rPr lang="en-US" sz="2400" smtClean="0"/>
            </a:br>
            <a:r>
              <a:rPr lang="en-US" sz="2400" smtClean="0"/>
              <a:t>Joe</a:t>
            </a:r>
            <a:br>
              <a:rPr lang="en-US" sz="2400" smtClean="0"/>
            </a:br>
            <a:r>
              <a:rPr lang="en-US" sz="2400" smtClean="0"/>
              <a:t>Joe</a:t>
            </a:r>
            <a:br>
              <a:rPr lang="en-US" sz="2400" smtClean="0"/>
            </a:br>
            <a:r>
              <a:rPr lang="en-US" sz="2400" smtClean="0"/>
              <a:t>Peter</a:t>
            </a:r>
            <a:br>
              <a:rPr lang="en-US" sz="2400" smtClean="0"/>
            </a:br>
            <a:r>
              <a:rPr lang="en-US" sz="2400" smtClean="0"/>
              <a:t>Cleveland</a:t>
            </a:r>
            <a:br>
              <a:rPr lang="en-US" sz="2400" smtClean="0"/>
            </a:br>
            <a:r>
              <a:rPr lang="en-US" sz="2400" smtClean="0"/>
              <a:t>Glenn</a:t>
            </a:r>
            <a:br>
              <a:rPr lang="en-US" sz="2400" smtClean="0"/>
            </a:br>
            <a:r>
              <a:rPr lang="en-US" sz="2400" smtClean="0"/>
              <a:t>Glenn</a:t>
            </a:r>
            <a:br>
              <a:rPr lang="en-US" sz="2400" smtClean="0"/>
            </a:br>
            <a:r>
              <a:rPr lang="en-US" sz="2400" smtClean="0"/>
              <a:t>Peter</a:t>
            </a:r>
            <a:br>
              <a:rPr lang="en-US" sz="2400" smtClean="0"/>
            </a:br>
            <a:r>
              <a:rPr lang="en-US" sz="2400" smtClean="0"/>
              <a:t>Joe</a:t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Array ( [1] =&gt; Joe [value] =&gt; Joe [0] =&gt; 1 [key] =&gt; 1 )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762000"/>
            <a:ext cx="8382000" cy="5334000"/>
          </a:xfrm>
        </p:spPr>
        <p:txBody>
          <a:bodyPr/>
          <a:lstStyle/>
          <a:p>
            <a:pPr algn="l"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&lt;?php</a:t>
            </a:r>
            <a:br>
              <a:rPr lang="en-US" smtClean="0"/>
            </a:br>
            <a:r>
              <a:rPr lang="en-US" smtClean="0"/>
              <a:t>$foo = array("bob", "fred", "jussi", "jouni", "egon", "marliese");</a:t>
            </a:r>
            <a:br>
              <a:rPr lang="en-US" smtClean="0"/>
            </a:br>
            <a:r>
              <a:rPr lang="en-US" smtClean="0"/>
              <a:t>$bar = each($foo);</a:t>
            </a:r>
            <a:br>
              <a:rPr lang="en-US" smtClean="0"/>
            </a:br>
            <a:r>
              <a:rPr lang="en-US" smtClean="0"/>
              <a:t>print_r($bar);</a:t>
            </a:r>
            <a:br>
              <a:rPr lang="en-US" smtClean="0"/>
            </a:br>
            <a:r>
              <a:rPr lang="en-US" smtClean="0"/>
              <a:t>?&gt; 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Array ( [1] =&gt; bob [value] =&gt; bob [0] =&gt; 0 [key] =&gt; 0 )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&lt;?php</a:t>
            </a:r>
            <a:br>
              <a:rPr lang="en-US" smtClean="0"/>
            </a:br>
            <a:r>
              <a:rPr lang="en-US" smtClean="0"/>
              <a:t>$foo = array("Robert" =&gt; "Bob", "Seppo" =&gt; "Sepi");</a:t>
            </a:r>
            <a:br>
              <a:rPr lang="en-US" smtClean="0"/>
            </a:br>
            <a:r>
              <a:rPr lang="en-US" smtClean="0"/>
              <a:t>$bar = each($foo);</a:t>
            </a:r>
            <a:br>
              <a:rPr lang="en-US" smtClean="0"/>
            </a:br>
            <a:r>
              <a:rPr lang="en-US" smtClean="0"/>
              <a:t>print_r($bar);</a:t>
            </a:r>
            <a:br>
              <a:rPr lang="en-US" smtClean="0"/>
            </a:br>
            <a:r>
              <a:rPr lang="en-US" smtClean="0"/>
              <a:t>?&gt; 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Array ( [1] =&gt; Bob [value] =&gt; Bob [0] =&gt; Robert [key] =&gt; Robert )</a:t>
            </a:r>
            <a:endParaRPr lang="en-US" b="1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05800" cy="5635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Array Functions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1291DC-5EC7-4CE7-8359-BEAC6E51F819}" type="slidenum">
              <a:rPr 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685800"/>
            <a:ext cx="8458200" cy="5867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list() </a:t>
            </a:r>
          </a:p>
          <a:p>
            <a:pPr>
              <a:buFont typeface="Arial" charset="0"/>
              <a:buNone/>
              <a:defRPr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Assign  variables as if they were an array, list is not an function but a language construct. List() is used to assigned a list of variables in one operation.</a:t>
            </a:r>
          </a:p>
          <a:p>
            <a:pPr>
              <a:buFont typeface="Arial" charset="0"/>
              <a:buNone/>
              <a:defRPr/>
            </a:pP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each()</a:t>
            </a:r>
          </a:p>
          <a:p>
            <a:pPr>
              <a:buFont typeface="Arial" charset="0"/>
              <a:buNone/>
              <a:defRPr/>
            </a:pP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return the current key and value pair from an array and advance that array cursor</a:t>
            </a:r>
          </a:p>
          <a:p>
            <a:pPr>
              <a:buFont typeface="Arial" charset="0"/>
              <a:buNone/>
              <a:defRPr/>
            </a:pP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charset="0"/>
              <a:buChar char="•"/>
              <a:defRPr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count($array) </a:t>
            </a:r>
          </a:p>
          <a:p>
            <a:pPr algn="just">
              <a:buFont typeface="Arial" charset="0"/>
              <a:buNone/>
              <a:defRPr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Returns the number of elements in the first level of the array. </a:t>
            </a:r>
          </a:p>
          <a:p>
            <a:pPr algn="just">
              <a:buFont typeface="Arial" charset="0"/>
              <a:buNone/>
              <a:defRPr/>
            </a:pP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charset="0"/>
              <a:buChar char="•"/>
              <a:defRPr/>
            </a:pPr>
            <a:r>
              <a:rPr lang="en-US" sz="4500" b="1" dirty="0" err="1" smtClean="0">
                <a:latin typeface="Times New Roman" pitchFamily="18" charset="0"/>
                <a:cs typeface="Times New Roman" pitchFamily="18" charset="0"/>
              </a:rPr>
              <a:t>Is_array</a:t>
            </a:r>
            <a:endParaRPr lang="en-US" sz="45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charset="0"/>
              <a:buNone/>
              <a:defRPr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To check whether variable is an array</a:t>
            </a:r>
          </a:p>
          <a:p>
            <a:pPr algn="just">
              <a:buFont typeface="Arial" charset="0"/>
              <a:buNone/>
              <a:defRPr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>
              <a:buFont typeface="Wingdings" pitchFamily="2" charset="2"/>
              <a:buChar char="q"/>
              <a:defRPr/>
            </a:pP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3"/>
          </a:xfrm>
        </p:spPr>
        <p:txBody>
          <a:bodyPr/>
          <a:lstStyle/>
          <a:p>
            <a:r>
              <a:rPr lang="en-US" smtClean="0"/>
              <a:t>Cont….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458200" cy="6400800"/>
          </a:xfrm>
        </p:spPr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Sort()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sorting in ascending order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rsort() 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reverse order sorting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Shuffle()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elements of an array to be put in a random order.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Explode()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Convert string into array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Extract()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 array into variable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List() function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list() does not work with strings</a:t>
            </a:r>
          </a:p>
          <a:p>
            <a:r>
              <a:rPr lang="en-US" b="1" smtClean="0"/>
              <a:t>Note:</a:t>
            </a:r>
            <a:r>
              <a:rPr lang="en-US" smtClean="0"/>
              <a:t> This function only works on numerical arrays.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mtClean="0"/>
              <a:t>	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mtClean="0"/>
              <a:t>Syntax: list(</a:t>
            </a:r>
            <a:r>
              <a:rPr lang="en-US" i="1" smtClean="0"/>
              <a:t>var1,var2...</a:t>
            </a:r>
            <a:r>
              <a:rPr lang="en-US" smtClean="0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1362"/>
          </a:xfrm>
        </p:spPr>
        <p:txBody>
          <a:bodyPr/>
          <a:lstStyle/>
          <a:p>
            <a:pPr algn="l"/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&lt;?php</a:t>
            </a:r>
            <a:br>
              <a:rPr lang="en-US" sz="3200" smtClean="0"/>
            </a:br>
            <a:r>
              <a:rPr lang="en-US" sz="3200" smtClean="0"/>
              <a:t>$my_array = array("Dog","Cat","Horse");</a:t>
            </a:r>
            <a:br>
              <a:rPr lang="en-US" sz="3200" smtClean="0"/>
            </a:b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>
                <a:solidFill>
                  <a:srgbClr val="FF0000"/>
                </a:solidFill>
              </a:rPr>
              <a:t>list($a, $b, $c) </a:t>
            </a:r>
            <a:r>
              <a:rPr lang="en-US" sz="3200" smtClean="0"/>
              <a:t>= $my_array;</a:t>
            </a:r>
            <a:br>
              <a:rPr lang="en-US" sz="3200" smtClean="0"/>
            </a:br>
            <a:r>
              <a:rPr lang="en-US" sz="3200" smtClean="0"/>
              <a:t>echo "I have several animals, a $a, a $b and a $c.";</a:t>
            </a:r>
            <a:br>
              <a:rPr lang="en-US" sz="3200" smtClean="0"/>
            </a:br>
            <a:r>
              <a:rPr lang="en-US" sz="3200" smtClean="0"/>
              <a:t>?&gt;</a:t>
            </a:r>
            <a:br>
              <a:rPr lang="en-US" sz="3200" smtClean="0"/>
            </a:b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Output:</a:t>
            </a:r>
            <a:br>
              <a:rPr lang="en-US" sz="3200" smtClean="0"/>
            </a:br>
            <a:r>
              <a:rPr lang="en-US" sz="3200" smtClean="0"/>
              <a:t> I have several animals, a Dog, a Cat and a Horse. </a:t>
            </a:r>
            <a:br>
              <a:rPr lang="en-US" sz="3200" smtClean="0"/>
            </a:b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/>
            </a:r>
            <a:br>
              <a:rPr lang="en-US" sz="3200" smtClean="0"/>
            </a:br>
            <a:endParaRPr lang="en-US" sz="32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04800"/>
            <a:ext cx="8763000" cy="1219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count() </a:t>
            </a:r>
            <a:r>
              <a:rPr lang="en-US" b="1" dirty="0" smtClean="0"/>
              <a:t>Function: Get The Length of an Array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 smtClean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533400" y="1600200"/>
            <a:ext cx="8229600" cy="4800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The count() function is used to return the length (the number of elements) of an array:</a:t>
            </a:r>
          </a:p>
          <a:p>
            <a:pPr eaLnBrk="1" hangingPunct="1"/>
            <a:endParaRPr lang="en-US" smtClean="0">
              <a:solidFill>
                <a:schemeClr val="tx1"/>
              </a:solidFill>
            </a:endParaRPr>
          </a:p>
          <a:p>
            <a:pPr algn="l" eaLnBrk="1" hangingPunct="1"/>
            <a:r>
              <a:rPr lang="en-US" smtClean="0">
                <a:solidFill>
                  <a:schemeClr val="tx1"/>
                </a:solidFill>
              </a:rPr>
              <a:t>?php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$cars = array("Volvo", "BMW", "Toyota");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echo </a:t>
            </a:r>
            <a:r>
              <a:rPr lang="en-US" smtClean="0">
                <a:solidFill>
                  <a:srgbClr val="FF0000"/>
                </a:solidFill>
              </a:rPr>
              <a:t>count($cars);</a:t>
            </a:r>
            <a:r>
              <a:rPr lang="en-US" smtClean="0">
                <a:solidFill>
                  <a:schemeClr val="tx1"/>
                </a:solidFill>
              </a:rPr>
              <a:t/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?&gt; </a:t>
            </a:r>
          </a:p>
          <a:p>
            <a:pPr algn="l" eaLnBrk="1" hangingPunct="1"/>
            <a:r>
              <a:rPr lang="en-US" smtClean="0">
                <a:solidFill>
                  <a:schemeClr val="tx1"/>
                </a:solidFill>
              </a:rPr>
              <a:t>Output: 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762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Loop Through an Indexed Array</a:t>
            </a:r>
            <a:br>
              <a:rPr lang="en-US" b="1" dirty="0" smtClean="0"/>
            </a:b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838200"/>
            <a:ext cx="8001000" cy="5791200"/>
          </a:xfrm>
        </p:spPr>
        <p:txBody>
          <a:bodyPr rtlCol="0">
            <a:normAutofit fontScale="92500" lnSpcReduction="1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&lt;?</a:t>
            </a:r>
            <a:r>
              <a:rPr lang="en-US" dirty="0" err="1" smtClean="0">
                <a:solidFill>
                  <a:schemeClr val="tx1"/>
                </a:solidFill>
              </a:rPr>
              <a:t>php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$cars = array("Volvo", "BMW", "Toyota");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$</a:t>
            </a:r>
            <a:r>
              <a:rPr lang="en-US" dirty="0" err="1" smtClean="0">
                <a:solidFill>
                  <a:schemeClr val="tx1"/>
                </a:solidFill>
              </a:rPr>
              <a:t>arrlength</a:t>
            </a:r>
            <a:r>
              <a:rPr lang="en-US" dirty="0" smtClean="0">
                <a:solidFill>
                  <a:schemeClr val="tx1"/>
                </a:solidFill>
              </a:rPr>
              <a:t> = count($cars);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for($x = 0; $x &lt; $</a:t>
            </a:r>
            <a:r>
              <a:rPr lang="en-US" dirty="0" err="1" smtClean="0">
                <a:solidFill>
                  <a:schemeClr val="tx1"/>
                </a:solidFill>
              </a:rPr>
              <a:t>arrlength</a:t>
            </a:r>
            <a:r>
              <a:rPr lang="en-US" dirty="0" smtClean="0">
                <a:solidFill>
                  <a:schemeClr val="tx1"/>
                </a:solidFill>
              </a:rPr>
              <a:t>; $x++) {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    echo $cars[$x];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    echo "&lt;</a:t>
            </a:r>
            <a:r>
              <a:rPr lang="en-US" dirty="0" err="1" smtClean="0">
                <a:solidFill>
                  <a:schemeClr val="tx1"/>
                </a:solidFill>
              </a:rPr>
              <a:t>br</a:t>
            </a:r>
            <a:r>
              <a:rPr lang="en-US" dirty="0" smtClean="0">
                <a:solidFill>
                  <a:schemeClr val="tx1"/>
                </a:solidFill>
              </a:rPr>
              <a:t>&gt;";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}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?&gt; 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Output: 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Volvo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BMW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Toyota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Is_array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229600" cy="54102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smtClean="0"/>
              <a:t>&lt;?php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mtClean="0"/>
              <a:t>$b=“123”;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mtClean="0"/>
              <a:t>echo </a:t>
            </a:r>
            <a:r>
              <a:rPr lang="en-US" smtClean="0">
                <a:solidFill>
                  <a:srgbClr val="FF0000"/>
                </a:solidFill>
              </a:rPr>
              <a:t>(is_array($b)) </a:t>
            </a:r>
            <a:r>
              <a:rPr lang="en-US" smtClean="0"/>
              <a:t>? "$b is an array" : "$b is not an array";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mtClean="0"/>
              <a:t>echo "&lt;br&gt; lets print array";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mtClean="0"/>
              <a:t>$d=array("1,2,3");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mtClean="0"/>
              <a:t>echo (</a:t>
            </a:r>
            <a:r>
              <a:rPr lang="en-US" smtClean="0">
                <a:solidFill>
                  <a:srgbClr val="FF0000"/>
                </a:solidFill>
              </a:rPr>
              <a:t>is_array($d)) </a:t>
            </a:r>
            <a:r>
              <a:rPr lang="en-US" smtClean="0"/>
              <a:t>? "&lt;br&gt;$d is an array" : "$d is not an array";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mtClean="0"/>
              <a:t>?&gt;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564</Words>
  <Application>Microsoft Office PowerPoint</Application>
  <PresentationFormat>On-screen Show (4:3)</PresentationFormat>
  <Paragraphs>129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Wingdings 2</vt:lpstr>
      <vt:lpstr>Times New Roman</vt:lpstr>
      <vt:lpstr>Wingdings</vt:lpstr>
      <vt:lpstr>Office Theme</vt:lpstr>
      <vt:lpstr>Array Functions</vt:lpstr>
      <vt:lpstr>Arrays in PHP: Array Functions</vt:lpstr>
      <vt:lpstr>Array Functions</vt:lpstr>
      <vt:lpstr>Cont….</vt:lpstr>
      <vt:lpstr>List() function</vt:lpstr>
      <vt:lpstr> &lt;?php $my_array = array("Dog","Cat","Horse");  list($a, $b, $c) = $my_array; echo "I have several animals, a $a, a $b and a $c."; ?&gt;  Output:  I have several animals, a Dog, a Cat and a Horse.    </vt:lpstr>
      <vt:lpstr>  The count() Function: Get The Length of an Array  </vt:lpstr>
      <vt:lpstr> Loop Through an Indexed Array </vt:lpstr>
      <vt:lpstr>Is_array</vt:lpstr>
      <vt:lpstr>sort</vt:lpstr>
      <vt:lpstr>Suffle sort</vt:lpstr>
      <vt:lpstr>Explode()</vt:lpstr>
      <vt:lpstr>Output</vt:lpstr>
      <vt:lpstr>Extract</vt:lpstr>
      <vt:lpstr>Example</vt:lpstr>
      <vt:lpstr>Compact()</vt:lpstr>
      <vt:lpstr>Example</vt:lpstr>
      <vt:lpstr>Output</vt:lpstr>
      <vt:lpstr>Reset()</vt:lpstr>
      <vt:lpstr>Example reset</vt:lpstr>
      <vt:lpstr>Output</vt:lpstr>
      <vt:lpstr>  &lt;?php $people = array("Peter", "Joe", "Glenn", "Cleveland");  echo current($people) . "&lt;br&gt;";  echo next($people) . "&lt;br&gt;";  echo current($people) . "&lt;br&gt;";  echo prev($people) . "&lt;br&gt;";  echo end($people) . "&lt;br&gt;";  echo prev($people) . "&lt;br&gt;";  echo current($people) . "&lt;br&gt;";  echo reset($people) . "&lt;br&gt;";  echo next($people) . "&lt;br&gt;" . "&lt;br&gt;";   print_r (each($people));  ?&gt;  </vt:lpstr>
      <vt:lpstr>            Output   Peter Joe Joe Peter Cleveland Glenn Glenn Peter Joe  Array ( [1] =&gt; Joe [value] =&gt; Joe [0] =&gt; 1 [key] =&gt; 1 )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Language Basics</dc:title>
  <dc:creator>Tripti Mam</dc:creator>
  <cp:lastModifiedBy>kavita srivastava</cp:lastModifiedBy>
  <cp:revision>18</cp:revision>
  <dcterms:created xsi:type="dcterms:W3CDTF">2015-09-15T05:48:16Z</dcterms:created>
  <dcterms:modified xsi:type="dcterms:W3CDTF">2022-04-21T21:02:04Z</dcterms:modified>
</cp:coreProperties>
</file>