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7DD8-AA36-4529-9201-78260505597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315E-5C64-4C01-88EE-2B5411383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1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7DD8-AA36-4529-9201-78260505597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315E-5C64-4C01-88EE-2B5411383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41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7DD8-AA36-4529-9201-78260505597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315E-5C64-4C01-88EE-2B5411383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90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7DD8-AA36-4529-9201-78260505597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315E-5C64-4C01-88EE-2B5411383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65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7DD8-AA36-4529-9201-78260505597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315E-5C64-4C01-88EE-2B5411383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79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7DD8-AA36-4529-9201-78260505597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315E-5C64-4C01-88EE-2B5411383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79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7DD8-AA36-4529-9201-78260505597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315E-5C64-4C01-88EE-2B5411383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03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7DD8-AA36-4529-9201-78260505597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315E-5C64-4C01-88EE-2B5411383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75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7DD8-AA36-4529-9201-78260505597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315E-5C64-4C01-88EE-2B5411383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76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7DD8-AA36-4529-9201-78260505597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315E-5C64-4C01-88EE-2B5411383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26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7DD8-AA36-4529-9201-78260505597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315E-5C64-4C01-88EE-2B5411383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43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E7DD8-AA36-4529-9201-78260505597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315E-5C64-4C01-88EE-2B5411383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32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Required, include, and </a:t>
            </a:r>
            <a:r>
              <a:rPr lang="en-IN" b="1" dirty="0" err="1" smtClean="0"/>
              <a:t>required_once</a:t>
            </a:r>
            <a:r>
              <a:rPr lang="en-IN" b="1" dirty="0" smtClean="0"/>
              <a:t> functions in PHP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68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Require_once</a:t>
            </a:r>
            <a:r>
              <a:rPr lang="en-IN" b="1" dirty="0" smtClean="0"/>
              <a:t>() Function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require_once</a:t>
            </a:r>
            <a:r>
              <a:rPr lang="en-US" dirty="0" smtClean="0"/>
              <a:t> expression is identical to require except PHP will check if the file has already been included, and if so, not include (require) it again.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15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8775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Difference Between require() and </a:t>
            </a:r>
            <a:r>
              <a:rPr lang="en-IN" sz="3200" b="1" dirty="0" err="1" smtClean="0"/>
              <a:t>require_once</a:t>
            </a:r>
            <a:r>
              <a:rPr lang="en-IN" sz="3200" b="1" dirty="0" smtClean="0"/>
              <a:t>() Functions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4" y="723899"/>
            <a:ext cx="9210675" cy="545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Including Files in PHP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include (or require) statement takes all the text/code/markup that exists in the specified file and copies it into the file that uses the include statement.</a:t>
            </a:r>
          </a:p>
          <a:p>
            <a:pPr algn="just"/>
            <a:r>
              <a:rPr lang="en-US" dirty="0" smtClean="0"/>
              <a:t>Including files is very useful when you want to include the same PHP, HTML, or text on multiple pages of a website.</a:t>
            </a:r>
          </a:p>
          <a:p>
            <a:pPr algn="just"/>
            <a:r>
              <a:rPr lang="en-US" dirty="0"/>
              <a:t>It is possible to insert the content of one PHP file into another PHP file (before the server executes it), with the include or require statement.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21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Including Files in PHP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/>
              <a:t>The include and require statements are identical, except upon failure:</a:t>
            </a:r>
          </a:p>
          <a:p>
            <a:pPr lvl="1" algn="just"/>
            <a:r>
              <a:rPr lang="en-US" sz="3200" dirty="0" smtClean="0"/>
              <a:t>require will produce a fatal error (E_COMPILE_ERROR) and stop the script</a:t>
            </a:r>
          </a:p>
          <a:p>
            <a:pPr lvl="1" algn="just"/>
            <a:r>
              <a:rPr lang="en-US" sz="3200" dirty="0" smtClean="0"/>
              <a:t>include will only produce a warning (E_WARNING) and the script will continue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2403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Including Files in PHP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If you want the execution to go on and show users the output, even if the include file is missing, use the include statement.</a:t>
            </a:r>
          </a:p>
          <a:p>
            <a:pPr algn="just"/>
            <a:r>
              <a:rPr lang="en-US" dirty="0" smtClean="0"/>
              <a:t>Otherwise, in case of </a:t>
            </a:r>
            <a:r>
              <a:rPr lang="en-US" dirty="0" err="1" smtClean="0"/>
              <a:t>FrameWork</a:t>
            </a:r>
            <a:r>
              <a:rPr lang="en-US" dirty="0" smtClean="0"/>
              <a:t>, CMS, or a complex PHP application coding, always use the require statement to include a key file to the flow of execution. </a:t>
            </a:r>
          </a:p>
          <a:p>
            <a:pPr algn="just"/>
            <a:r>
              <a:rPr lang="en-US" dirty="0" smtClean="0"/>
              <a:t>This will help avoid compromising your application's security and integrity, just in-case one key file is accidentally missing.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36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Including Files in PHP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Including files saves a lot of work. </a:t>
            </a:r>
          </a:p>
          <a:p>
            <a:pPr algn="just"/>
            <a:r>
              <a:rPr lang="en-US" dirty="0" smtClean="0"/>
              <a:t>This means that you can create a standard header, footer, or menu file for all your web pages. </a:t>
            </a:r>
          </a:p>
          <a:p>
            <a:pPr algn="just"/>
            <a:r>
              <a:rPr lang="en-US" dirty="0" smtClean="0"/>
              <a:t>Then, when the header needs to be updated, you can only update the header include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08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Include() Function</a:t>
            </a:r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include(‘</a:t>
            </a:r>
            <a:r>
              <a:rPr lang="en-US" dirty="0" err="1" smtClean="0"/>
              <a:t>header.php</a:t>
            </a:r>
            <a:r>
              <a:rPr lang="en-US" dirty="0" smtClean="0"/>
              <a:t>’);</a:t>
            </a:r>
          </a:p>
          <a:p>
            <a:pPr marL="0" indent="0">
              <a:buNone/>
            </a:pPr>
            <a:r>
              <a:rPr lang="en-US" dirty="0" smtClean="0"/>
              <a:t>    echo "&lt;</a:t>
            </a:r>
            <a:r>
              <a:rPr lang="en-US" dirty="0" err="1" smtClean="0"/>
              <a:t>br</a:t>
            </a:r>
            <a:r>
              <a:rPr lang="en-US" dirty="0" smtClean="0"/>
              <a:t>&gt;Above File is Included“;</a:t>
            </a:r>
          </a:p>
          <a:p>
            <a:pPr marL="0" indent="0">
              <a:buNone/>
            </a:pPr>
            <a:r>
              <a:rPr lang="en-US" dirty="0" smtClean="0"/>
              <a:t>?&gt;</a:t>
            </a:r>
          </a:p>
          <a:p>
            <a:endParaRPr lang="en-US" dirty="0"/>
          </a:p>
          <a:p>
            <a:r>
              <a:rPr lang="en-US" b="1" dirty="0" smtClean="0"/>
              <a:t>Require() Function</a:t>
            </a:r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require(‘</a:t>
            </a:r>
            <a:r>
              <a:rPr lang="en-US" dirty="0" err="1" smtClean="0"/>
              <a:t>header.php</a:t>
            </a:r>
            <a:r>
              <a:rPr lang="en-US" dirty="0" smtClean="0"/>
              <a:t>’);</a:t>
            </a:r>
          </a:p>
          <a:p>
            <a:pPr marL="0" indent="0">
              <a:buNone/>
            </a:pPr>
            <a:r>
              <a:rPr lang="en-US" dirty="0" smtClean="0"/>
              <a:t>    echo "&lt;</a:t>
            </a:r>
            <a:r>
              <a:rPr lang="en-US" dirty="0" err="1" smtClean="0"/>
              <a:t>br</a:t>
            </a:r>
            <a:r>
              <a:rPr lang="en-US" dirty="0" smtClean="0"/>
              <a:t>&gt;Above File is Included“;</a:t>
            </a:r>
          </a:p>
          <a:p>
            <a:pPr marL="0" indent="0">
              <a:buNone/>
            </a:pPr>
            <a:r>
              <a:rPr lang="en-US" dirty="0" smtClean="0"/>
              <a:t>?&gt;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97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Missing File in include() Function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5625"/>
            <a:ext cx="9948862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8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Missing File in require()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567862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8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Difference Between include() and require()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131888"/>
            <a:ext cx="9144000" cy="517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89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374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Required, include, and required_once functions in PHP</vt:lpstr>
      <vt:lpstr>Including Files in PHP</vt:lpstr>
      <vt:lpstr>Including Files in PHP</vt:lpstr>
      <vt:lpstr>Including Files in PHP</vt:lpstr>
      <vt:lpstr>Including Files in PHP</vt:lpstr>
      <vt:lpstr>Examples</vt:lpstr>
      <vt:lpstr>Missing File in include() Function</vt:lpstr>
      <vt:lpstr>Missing File in require() Function</vt:lpstr>
      <vt:lpstr>Difference Between include() and require()</vt:lpstr>
      <vt:lpstr>Require_once() Function</vt:lpstr>
      <vt:lpstr>Difference Between require() and require_once()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Required, include, and required_once functions in PHP</dc:title>
  <dc:creator>kavita srivastava</dc:creator>
  <cp:lastModifiedBy>kavita srivastava</cp:lastModifiedBy>
  <cp:revision>8</cp:revision>
  <dcterms:created xsi:type="dcterms:W3CDTF">2022-06-21T21:11:08Z</dcterms:created>
  <dcterms:modified xsi:type="dcterms:W3CDTF">2022-06-21T21:52:43Z</dcterms:modified>
</cp:coreProperties>
</file>