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7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A4AC-FDC6-4895-AE9D-79A2D53BC0D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5922-80B4-43A5-A15F-F5BDBE96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</a:t>
            </a:r>
            <a:r>
              <a:rPr lang="en-IN" b="1" dirty="0" smtClean="0"/>
              <a:t>xit() and die() in PHP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</a:t>
            </a:r>
            <a:r>
              <a:rPr lang="en-IN" b="1" dirty="0" smtClean="0"/>
              <a:t>xit() Function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PHP, the</a:t>
            </a:r>
            <a:r>
              <a:rPr lang="en-US" b="1" dirty="0"/>
              <a:t> exit() </a:t>
            </a:r>
            <a:r>
              <a:rPr lang="en-US" dirty="0"/>
              <a:t>function prints a message and exits the application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often used to print a different message in the event of a mistake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b="1" dirty="0"/>
              <a:t>exit()</a:t>
            </a:r>
            <a:r>
              <a:rPr lang="en-US" dirty="0"/>
              <a:t> when there is not an error and have to stop the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5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Syntax of exit()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exit("Message goes here");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exit();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12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exit('Using the exit() Function....');</a:t>
            </a:r>
          </a:p>
          <a:p>
            <a:pPr marL="0" indent="0"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&gt;It will not Print....";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4305300"/>
            <a:ext cx="4619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2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</a:t>
            </a:r>
            <a:r>
              <a:rPr lang="en-IN" b="1" dirty="0" smtClean="0"/>
              <a:t>ie() Function in 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PHP, die() is the same as exit(). </a:t>
            </a:r>
          </a:p>
          <a:p>
            <a:pPr algn="just"/>
            <a:r>
              <a:rPr lang="en-US" dirty="0" smtClean="0"/>
              <a:t>A program’s result will be an empty screen. </a:t>
            </a:r>
          </a:p>
          <a:p>
            <a:pPr algn="just"/>
            <a:r>
              <a:rPr lang="en-US" dirty="0" smtClean="0"/>
              <a:t>Use die() when there is an error and have to stop the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5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Syntax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die("Message goes here"); </a:t>
            </a:r>
          </a:p>
          <a:p>
            <a:pPr marL="0" indent="0">
              <a:buNone/>
            </a:pPr>
            <a:r>
              <a:rPr lang="en-IN" dirty="0" smtClean="0"/>
              <a:t>or </a:t>
            </a:r>
          </a:p>
          <a:p>
            <a:pPr marL="0" indent="0">
              <a:buNone/>
            </a:pPr>
            <a:r>
              <a:rPr lang="en-IN" dirty="0" smtClean="0"/>
              <a:t>die();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die('Some error </a:t>
            </a:r>
            <a:r>
              <a:rPr lang="en-US" dirty="0" err="1" smtClean="0"/>
              <a:t>occured</a:t>
            </a:r>
            <a:r>
              <a:rPr lang="en-US" dirty="0" smtClean="0"/>
              <a:t>....');</a:t>
            </a:r>
          </a:p>
          <a:p>
            <a:pPr marL="0" indent="0">
              <a:buNone/>
            </a:pPr>
            <a:r>
              <a:rPr lang="en-US" dirty="0" smtClean="0"/>
              <a:t>    echo "&lt;</a:t>
            </a:r>
            <a:r>
              <a:rPr lang="en-US" dirty="0" err="1" smtClean="0"/>
              <a:t>br</a:t>
            </a:r>
            <a:r>
              <a:rPr lang="en-US" dirty="0" smtClean="0"/>
              <a:t>&gt;It will not Print....";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3924300"/>
            <a:ext cx="4524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9901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Difference Between die() and exit() Functions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071562"/>
            <a:ext cx="10425113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exit() and die() in PHP</vt:lpstr>
      <vt:lpstr>exit() Function in PHP</vt:lpstr>
      <vt:lpstr>Syntax of exit() Function</vt:lpstr>
      <vt:lpstr>Example</vt:lpstr>
      <vt:lpstr>die() Function in PHP</vt:lpstr>
      <vt:lpstr>Syntax</vt:lpstr>
      <vt:lpstr>Example</vt:lpstr>
      <vt:lpstr>Difference Between die() and exit()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exit() and die() in PHP</dc:title>
  <dc:creator>kavita srivastava</dc:creator>
  <cp:lastModifiedBy>kavita srivastava</cp:lastModifiedBy>
  <cp:revision>2</cp:revision>
  <dcterms:created xsi:type="dcterms:W3CDTF">2022-06-21T21:45:45Z</dcterms:created>
  <dcterms:modified xsi:type="dcterms:W3CDTF">2022-06-21T21:47:40Z</dcterms:modified>
</cp:coreProperties>
</file>