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4" r:id="rId5"/>
    <p:sldId id="312" r:id="rId6"/>
    <p:sldId id="313" r:id="rId7"/>
    <p:sldId id="314" r:id="rId8"/>
    <p:sldId id="315" r:id="rId9"/>
    <p:sldId id="31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43" d="100"/>
          <a:sy n="43" d="100"/>
        </p:scale>
        <p:origin x="45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~ Divyansh Jha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Uses of Queue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845F337-1959-F78F-DFF6-3B69076CA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27606" y="2103438"/>
            <a:ext cx="5736788" cy="3849687"/>
          </a:xfrm>
        </p:spPr>
      </p:pic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085F-C35E-723F-96B9-AE511DF9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Queues?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8A24-2DC9-7A8A-4F31-BA2F96E6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Structure</a:t>
            </a:r>
          </a:p>
          <a:p>
            <a:r>
              <a:rPr lang="en-GB" dirty="0"/>
              <a:t>Linear Data Structure</a:t>
            </a:r>
          </a:p>
          <a:p>
            <a:r>
              <a:rPr lang="en-GB" dirty="0"/>
              <a:t>Stores Data in Sequential Order</a:t>
            </a:r>
          </a:p>
          <a:p>
            <a:r>
              <a:rPr lang="en-GB" dirty="0"/>
              <a:t>FIFO – First In First Out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941E5-CBCC-8242-F6CE-F0AC4926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38" y="2014194"/>
            <a:ext cx="4467562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9749-810E-493C-5D63-6DA26364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uses of Queues?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306E-5DF4-DE2D-3C1B-30D5B6EA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life examples:-</a:t>
            </a:r>
          </a:p>
          <a:p>
            <a:r>
              <a:rPr lang="en-GB" dirty="0"/>
              <a:t>Lines at a ticket counter</a:t>
            </a:r>
          </a:p>
          <a:p>
            <a:r>
              <a:rPr lang="en-GB" dirty="0"/>
              <a:t>People standing on an escalator.</a:t>
            </a:r>
          </a:p>
          <a:p>
            <a:r>
              <a:rPr lang="en-GB" dirty="0"/>
              <a:t>Both are examples of First In First Out mechanism.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533E1-FDD9-76FB-1705-9D4F8678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494" y="1210647"/>
            <a:ext cx="4436706" cy="44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C4E6-5AE4-8E31-7EE3-E5E078F6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in Computer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9055-FB9B-2F0F-6C5C-572E90AA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of a printer</a:t>
            </a:r>
          </a:p>
          <a:p>
            <a:r>
              <a:rPr lang="en-GB" dirty="0"/>
              <a:t>Priority queues for an operating system</a:t>
            </a:r>
          </a:p>
          <a:p>
            <a:r>
              <a:rPr lang="en-GB" dirty="0"/>
              <a:t>Keyboard entries under load</a:t>
            </a:r>
          </a:p>
          <a:p>
            <a:r>
              <a:rPr lang="en-GB" dirty="0"/>
              <a:t>Spotify and other music platforms have music playlists</a:t>
            </a:r>
          </a:p>
          <a:p>
            <a:r>
              <a:rPr lang="en-GB" dirty="0"/>
              <a:t>Handling of CPU scheduling</a:t>
            </a:r>
          </a:p>
          <a:p>
            <a:r>
              <a:rPr lang="en-GB" dirty="0"/>
              <a:t>Handling website traffic</a:t>
            </a:r>
          </a:p>
          <a:p>
            <a:r>
              <a:rPr lang="en-GB" dirty="0"/>
              <a:t>etc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974E4-E7A5-2B9B-2A0B-E2048CD9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29" y="1661688"/>
            <a:ext cx="3760237" cy="35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E1B9-15FC-F4C6-A1E4-CD1EB6AC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3B6E-8358-D1D4-ABCF-55D90165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Queues are a linear Data Structure</a:t>
            </a:r>
          </a:p>
          <a:p>
            <a:r>
              <a:rPr lang="en-GB" dirty="0"/>
              <a:t>Queues work on a First In First Out principle (FIFO)</a:t>
            </a:r>
          </a:p>
          <a:p>
            <a:r>
              <a:rPr lang="en-GB" dirty="0"/>
              <a:t>Queues have a wide range of applications</a:t>
            </a:r>
          </a:p>
          <a:p>
            <a:r>
              <a:rPr lang="en-GB" dirty="0"/>
              <a:t>Queues are very important in our daily lives</a:t>
            </a:r>
          </a:p>
          <a:p>
            <a:r>
              <a:rPr lang="en-GB" dirty="0"/>
              <a:t>Queues are very important for computer science and its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0512C-3A21-4228-A05B-A3F454C3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66" y="2152692"/>
            <a:ext cx="3578434" cy="25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8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2BA2-D38E-79D2-57A7-708FAEA7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End!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2BDBE-06F1-B19E-070B-45B5716A8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910" y="2240488"/>
            <a:ext cx="4254179" cy="2377023"/>
          </a:xfrm>
        </p:spPr>
      </p:pic>
    </p:spTree>
    <p:extLst>
      <p:ext uri="{BB962C8B-B14F-4D97-AF65-F5344CB8AC3E}">
        <p14:creationId xmlns:p14="http://schemas.microsoft.com/office/powerpoint/2010/main" val="3878764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{0C9A1C0D-298A-4067-A8E0-0637FFF4EC33}tf11531919_win32</Template>
  <TotalTime>64</TotalTime>
  <Words>142</Words>
  <Application>Microsoft Office PowerPoint</Application>
  <PresentationFormat>Widescreen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 Next LT Pro</vt:lpstr>
      <vt:lpstr>Avenir Next LT Pro Light</vt:lpstr>
      <vt:lpstr>Calibri</vt:lpstr>
      <vt:lpstr>Garamond</vt:lpstr>
      <vt:lpstr>SavonVTI</vt:lpstr>
      <vt:lpstr>WELCOME</vt:lpstr>
      <vt:lpstr>Uses of Queue </vt:lpstr>
      <vt:lpstr>What are Queues?</vt:lpstr>
      <vt:lpstr>What are the uses of Queues?</vt:lpstr>
      <vt:lpstr>Applications in Computer Science</vt:lpstr>
      <vt:lpstr>Conclusion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Divyansh Jha</dc:creator>
  <cp:lastModifiedBy>Divyansh Jha</cp:lastModifiedBy>
  <cp:revision>2</cp:revision>
  <dcterms:created xsi:type="dcterms:W3CDTF">2022-07-13T21:20:20Z</dcterms:created>
  <dcterms:modified xsi:type="dcterms:W3CDTF">2022-07-15T18:53:59Z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