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07" autoAdjust="0"/>
  </p:normalViewPr>
  <p:slideViewPr>
    <p:cSldViewPr>
      <p:cViewPr varScale="1">
        <p:scale>
          <a:sx n="69" d="100"/>
          <a:sy n="69" d="100"/>
        </p:scale>
        <p:origin x="-5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670665-B30F-4CAB-B347-61B4B368F4DC}"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721C7-257E-4311-8B16-62838CA2B1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70665-B30F-4CAB-B347-61B4B368F4DC}"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721C7-257E-4311-8B16-62838CA2B1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70665-B30F-4CAB-B347-61B4B368F4DC}"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721C7-257E-4311-8B16-62838CA2B1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70665-B30F-4CAB-B347-61B4B368F4DC}"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721C7-257E-4311-8B16-62838CA2B1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670665-B30F-4CAB-B347-61B4B368F4DC}"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721C7-257E-4311-8B16-62838CA2B1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670665-B30F-4CAB-B347-61B4B368F4DC}" type="datetimeFigureOut">
              <a:rPr lang="en-US" smtClean="0"/>
              <a:pPr/>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721C7-257E-4311-8B16-62838CA2B1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670665-B30F-4CAB-B347-61B4B368F4DC}" type="datetimeFigureOut">
              <a:rPr lang="en-US" smtClean="0"/>
              <a:pPr/>
              <a:t>7/22/2013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8721C7-257E-4311-8B16-62838CA2B1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670665-B30F-4CAB-B347-61B4B368F4DC}" type="datetimeFigureOut">
              <a:rPr lang="en-US" smtClean="0"/>
              <a:pPr/>
              <a:t>7/22/2013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8721C7-257E-4311-8B16-62838CA2B1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70665-B30F-4CAB-B347-61B4B368F4DC}" type="datetimeFigureOut">
              <a:rPr lang="en-US" smtClean="0"/>
              <a:pPr/>
              <a:t>7/22/2013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8721C7-257E-4311-8B16-62838CA2B1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70665-B30F-4CAB-B347-61B4B368F4DC}" type="datetimeFigureOut">
              <a:rPr lang="en-US" smtClean="0"/>
              <a:pPr/>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721C7-257E-4311-8B16-62838CA2B1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70665-B30F-4CAB-B347-61B4B368F4DC}" type="datetimeFigureOut">
              <a:rPr lang="en-US" smtClean="0"/>
              <a:pPr/>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721C7-257E-4311-8B16-62838CA2B1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70665-B30F-4CAB-B347-61B4B368F4DC}" type="datetimeFigureOut">
              <a:rPr lang="en-US" smtClean="0"/>
              <a:pPr/>
              <a:t>7/22/2013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721C7-257E-4311-8B16-62838CA2B1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Lecture-10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534400" cy="6172200"/>
          </a:xfrm>
        </p:spPr>
        <p:txBody>
          <a:bodyPr>
            <a:noAutofit/>
          </a:bodyPr>
          <a:lstStyle/>
          <a:p>
            <a:pPr>
              <a:buNone/>
            </a:pPr>
            <a:r>
              <a:rPr lang="en-US" b="1" dirty="0" smtClean="0"/>
              <a:t>FOR LOOP -</a:t>
            </a:r>
            <a:endParaRPr lang="en-US" sz="2400" b="1" dirty="0" smtClean="0"/>
          </a:p>
          <a:p>
            <a:pPr>
              <a:buNone/>
            </a:pPr>
            <a:r>
              <a:rPr lang="en-US" sz="3000" dirty="0" smtClean="0"/>
              <a:t>For </a:t>
            </a:r>
            <a:r>
              <a:rPr lang="en-US" sz="3000" dirty="0"/>
              <a:t>loop is used to repeat a task until a particular condition is true.</a:t>
            </a:r>
          </a:p>
          <a:p>
            <a:pPr>
              <a:buNone/>
            </a:pPr>
            <a:r>
              <a:rPr lang="en-US" sz="3600" dirty="0"/>
              <a:t>• </a:t>
            </a:r>
            <a:r>
              <a:rPr lang="en-US" sz="3600" dirty="0" smtClean="0"/>
              <a:t>Its </a:t>
            </a:r>
            <a:r>
              <a:rPr lang="en-US" sz="3600" dirty="0" smtClean="0"/>
              <a:t>syntax :-</a:t>
            </a:r>
            <a:endParaRPr lang="en-US" sz="3600" dirty="0" smtClean="0"/>
          </a:p>
          <a:p>
            <a:pPr lvl="1">
              <a:buNone/>
            </a:pPr>
            <a:r>
              <a:rPr lang="en-US" sz="3200" b="1" dirty="0" smtClean="0"/>
              <a:t>for </a:t>
            </a:r>
            <a:r>
              <a:rPr lang="en-US" sz="3200" b="1" dirty="0"/>
              <a:t>(initialization; condition; </a:t>
            </a:r>
            <a:r>
              <a:rPr lang="en-US" sz="3200" b="1" dirty="0" smtClean="0"/>
              <a:t>increment/decrement/update</a:t>
            </a:r>
            <a:r>
              <a:rPr lang="en-US" sz="3200" b="1" dirty="0"/>
              <a:t>)</a:t>
            </a:r>
          </a:p>
          <a:p>
            <a:pPr lvl="1">
              <a:buNone/>
            </a:pPr>
            <a:r>
              <a:rPr lang="en-US" sz="3200" b="1" dirty="0" smtClean="0"/>
              <a:t>{	</a:t>
            </a:r>
            <a:endParaRPr lang="en-US" sz="3200" b="1" dirty="0" smtClean="0"/>
          </a:p>
          <a:p>
            <a:pPr lvl="1">
              <a:buNone/>
            </a:pPr>
            <a:r>
              <a:rPr lang="en-US" sz="3200" b="1" dirty="0" smtClean="0"/>
              <a:t>statement </a:t>
            </a:r>
            <a:r>
              <a:rPr lang="en-US" sz="3200" b="1" dirty="0"/>
              <a:t>block;</a:t>
            </a:r>
          </a:p>
          <a:p>
            <a:pPr lvl="1">
              <a:buNone/>
            </a:pPr>
            <a:r>
              <a:rPr lang="en-US" sz="3200" b="1" dirty="0"/>
              <a:t>}</a:t>
            </a:r>
          </a:p>
          <a:p>
            <a:pPr lvl="1">
              <a:buNone/>
            </a:pPr>
            <a:r>
              <a:rPr lang="en-US" sz="3200" b="1" dirty="0"/>
              <a:t>Statement Y</a:t>
            </a:r>
            <a:r>
              <a:rPr lang="en-US" sz="3200" b="1" dirty="0" smtClean="0"/>
              <a:t>;</a:t>
            </a:r>
            <a:endParaRPr lang="en-US" sz="3200" b="1" dirty="0"/>
          </a:p>
          <a:p>
            <a:pPr>
              <a:buNone/>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305800" cy="6324600"/>
          </a:xfrm>
        </p:spPr>
        <p:txBody>
          <a:bodyPr>
            <a:normAutofit fontScale="92500"/>
          </a:bodyPr>
          <a:lstStyle/>
          <a:p>
            <a:pPr algn="just">
              <a:buNone/>
            </a:pPr>
            <a:r>
              <a:rPr lang="en-US" dirty="0" smtClean="0"/>
              <a:t>When a for loop is used, the loop variable is initialized only once. With every iteration of the loop, the value of the loop variable is updated and the condition is checked. If the  condition is true, the statement block of the loop is executed else, the statements comprising the statement block of the for loop are skipped and the control jumps to the immediate statement following the for loop body.</a:t>
            </a:r>
          </a:p>
          <a:p>
            <a:pPr algn="just">
              <a:buNone/>
            </a:pPr>
            <a:r>
              <a:rPr lang="en-US" dirty="0" smtClean="0"/>
              <a:t>• Updating the loop variable may include incrementing the loop variable, decrementing the loop variable or setting it to some other value like, </a:t>
            </a:r>
            <a:r>
              <a:rPr lang="en-US" dirty="0" err="1" smtClean="0"/>
              <a:t>i</a:t>
            </a:r>
            <a:r>
              <a:rPr lang="en-US" dirty="0" smtClean="0"/>
              <a:t> +=2,where </a:t>
            </a:r>
            <a:r>
              <a:rPr lang="en-US" dirty="0" err="1" smtClean="0"/>
              <a:t>i</a:t>
            </a:r>
            <a:r>
              <a:rPr lang="en-US" dirty="0" smtClean="0"/>
              <a:t> is the loop variable.</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b="1" dirty="0" smtClean="0"/>
              <a:t>Program given </a:t>
            </a:r>
            <a:r>
              <a:rPr lang="en-US" b="1" dirty="0"/>
              <a:t>below </a:t>
            </a:r>
            <a:r>
              <a:rPr lang="en-US" b="1" dirty="0" smtClean="0"/>
              <a:t>will </a:t>
            </a:r>
            <a:r>
              <a:rPr lang="en-US" b="1" dirty="0"/>
              <a:t>print first n numbers using a </a:t>
            </a:r>
            <a:r>
              <a:rPr lang="en-US" b="1" dirty="0" smtClean="0"/>
              <a:t>for loop</a:t>
            </a:r>
            <a:r>
              <a:rPr lang="en-US" b="1" dirty="0"/>
              <a:t>.</a:t>
            </a:r>
          </a:p>
          <a:p>
            <a:pPr lvl="1">
              <a:buNone/>
            </a:pPr>
            <a:r>
              <a:rPr lang="en-US" dirty="0"/>
              <a:t>#include&lt;</a:t>
            </a:r>
            <a:r>
              <a:rPr lang="en-US" dirty="0" err="1"/>
              <a:t>stdio.h</a:t>
            </a:r>
            <a:r>
              <a:rPr lang="en-US" dirty="0"/>
              <a:t>&gt;</a:t>
            </a:r>
          </a:p>
          <a:p>
            <a:pPr lvl="1">
              <a:buNone/>
            </a:pPr>
            <a:r>
              <a:rPr lang="en-US" dirty="0" smtClean="0"/>
              <a:t>void </a:t>
            </a:r>
            <a:r>
              <a:rPr lang="en-US" dirty="0"/>
              <a:t>main()</a:t>
            </a:r>
          </a:p>
          <a:p>
            <a:pPr lvl="1">
              <a:buNone/>
            </a:pPr>
            <a:r>
              <a:rPr lang="en-US" dirty="0"/>
              <a:t>{</a:t>
            </a:r>
          </a:p>
          <a:p>
            <a:pPr lvl="1">
              <a:buNone/>
            </a:pPr>
            <a:r>
              <a:rPr lang="en-US" dirty="0" err="1"/>
              <a:t>int</a:t>
            </a:r>
            <a:r>
              <a:rPr lang="en-US" dirty="0"/>
              <a:t> </a:t>
            </a:r>
            <a:r>
              <a:rPr lang="en-US" dirty="0" err="1"/>
              <a:t>i</a:t>
            </a:r>
            <a:r>
              <a:rPr lang="en-US" dirty="0"/>
              <a:t>, n;</a:t>
            </a:r>
          </a:p>
          <a:p>
            <a:pPr lvl="1">
              <a:buNone/>
            </a:pPr>
            <a:r>
              <a:rPr lang="en-US" dirty="0" err="1"/>
              <a:t>printf</a:t>
            </a:r>
            <a:r>
              <a:rPr lang="en-US" dirty="0"/>
              <a:t>(“\n Enter the value of n :”);</a:t>
            </a:r>
          </a:p>
          <a:p>
            <a:pPr lvl="1">
              <a:buNone/>
            </a:pPr>
            <a:r>
              <a:rPr lang="en-US" dirty="0" err="1"/>
              <a:t>scanf</a:t>
            </a:r>
            <a:r>
              <a:rPr lang="en-US" dirty="0"/>
              <a:t>(“%d”, &amp;n);</a:t>
            </a:r>
          </a:p>
          <a:p>
            <a:pPr lvl="1">
              <a:buNone/>
            </a:pPr>
            <a:r>
              <a:rPr lang="en-US" dirty="0"/>
              <a:t>for(</a:t>
            </a:r>
            <a:r>
              <a:rPr lang="en-US" dirty="0" err="1"/>
              <a:t>i</a:t>
            </a:r>
            <a:r>
              <a:rPr lang="en-US" dirty="0"/>
              <a:t>=0; </a:t>
            </a:r>
            <a:r>
              <a:rPr lang="en-US" dirty="0" err="1"/>
              <a:t>i</a:t>
            </a:r>
            <a:r>
              <a:rPr lang="en-US" dirty="0"/>
              <a:t>&lt;= n; </a:t>
            </a:r>
            <a:r>
              <a:rPr lang="en-US" dirty="0" err="1"/>
              <a:t>i</a:t>
            </a:r>
            <a:r>
              <a:rPr lang="en-US" dirty="0"/>
              <a:t>++)</a:t>
            </a:r>
          </a:p>
          <a:p>
            <a:pPr lvl="1">
              <a:buNone/>
            </a:pPr>
            <a:r>
              <a:rPr lang="en-US" dirty="0" err="1"/>
              <a:t>printf</a:t>
            </a:r>
            <a:r>
              <a:rPr lang="en-US" dirty="0"/>
              <a:t>(“\n %d”, </a:t>
            </a:r>
            <a:r>
              <a:rPr lang="en-US" dirty="0" err="1"/>
              <a:t>i</a:t>
            </a:r>
            <a:r>
              <a:rPr lang="en-US" dirty="0"/>
              <a:t>);</a:t>
            </a:r>
          </a:p>
          <a:p>
            <a:pPr lvl="1">
              <a:buNone/>
            </a:pP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202</Words>
  <Application>Microsoft Office PowerPoint</Application>
  <PresentationFormat>On-screen Show (4:3)</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Lecture-10</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Lecture-10</dc:title>
  <dc:creator>hp</dc:creator>
  <cp:lastModifiedBy>Raviraj Singh</cp:lastModifiedBy>
  <cp:revision>2</cp:revision>
  <dcterms:created xsi:type="dcterms:W3CDTF">2013-07-19T10:42:12Z</dcterms:created>
  <dcterms:modified xsi:type="dcterms:W3CDTF">2013-07-22T04:47:36Z</dcterms:modified>
</cp:coreProperties>
</file>