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2567-BF42-4D49-8C7A-E85F40AD5BA3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4A09F-9627-4C4B-8001-C22BCC488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25B3-8158-487A-BD2B-740F285DEA82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281B-C2E2-431E-9CE9-EF1701E07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705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ITERATIVE STATEMENTS</a:t>
            </a:r>
          </a:p>
          <a:p>
            <a:pPr algn="just">
              <a:buNone/>
            </a:pPr>
            <a:r>
              <a:rPr lang="en-US" sz="2400" dirty="0"/>
              <a:t>• Iterative statements are used to repeat the execution of a list </a:t>
            </a:r>
            <a:r>
              <a:rPr lang="en-US" sz="2400" dirty="0" smtClean="0"/>
              <a:t>of statements</a:t>
            </a:r>
            <a:r>
              <a:rPr lang="en-US" sz="2400" dirty="0"/>
              <a:t>, depending on the value of an integer </a:t>
            </a:r>
            <a:r>
              <a:rPr lang="en-US" sz="2400" dirty="0" smtClean="0"/>
              <a:t>expression</a:t>
            </a:r>
            <a:r>
              <a:rPr lang="en-US" sz="2400" dirty="0"/>
              <a:t>. In </a:t>
            </a:r>
            <a:r>
              <a:rPr lang="en-US" sz="2400" dirty="0" smtClean="0"/>
              <a:t>this section</a:t>
            </a:r>
            <a:r>
              <a:rPr lang="en-US" sz="2400" dirty="0"/>
              <a:t>, we will discuss all these statements.</a:t>
            </a:r>
          </a:p>
          <a:p>
            <a:pPr lvl="1" algn="just">
              <a:buNone/>
            </a:pPr>
            <a:r>
              <a:rPr lang="en-US" sz="2000" dirty="0"/>
              <a:t>While loop</a:t>
            </a:r>
          </a:p>
          <a:p>
            <a:pPr lvl="1" algn="just">
              <a:buNone/>
            </a:pPr>
            <a:r>
              <a:rPr lang="en-US" sz="2000" dirty="0"/>
              <a:t>Do-while loop</a:t>
            </a:r>
          </a:p>
          <a:p>
            <a:pPr lvl="1" algn="just">
              <a:buNone/>
            </a:pPr>
            <a:r>
              <a:rPr lang="en-US" sz="2000" dirty="0"/>
              <a:t>For loop</a:t>
            </a:r>
          </a:p>
          <a:p>
            <a:pPr algn="just">
              <a:buNone/>
            </a:pPr>
            <a:r>
              <a:rPr lang="en-US" sz="2400" b="1" dirty="0"/>
              <a:t>WHILE LOOP</a:t>
            </a:r>
          </a:p>
          <a:p>
            <a:pPr algn="just">
              <a:buNone/>
            </a:pPr>
            <a:r>
              <a:rPr lang="en-US" sz="2400" dirty="0"/>
              <a:t>• The while loop is used to repeat one or more statements while a </a:t>
            </a:r>
            <a:r>
              <a:rPr lang="en-US" sz="2400" dirty="0" smtClean="0"/>
              <a:t>particular condition </a:t>
            </a:r>
            <a:r>
              <a:rPr lang="en-US" sz="2400" dirty="0"/>
              <a:t>is true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• </a:t>
            </a:r>
            <a:r>
              <a:rPr lang="en-US" sz="2400" dirty="0"/>
              <a:t>In the while loop, the condition is tested before any of the statements in </a:t>
            </a:r>
            <a:r>
              <a:rPr lang="en-US" sz="2400" dirty="0" smtClean="0"/>
              <a:t>the statement </a:t>
            </a:r>
            <a:r>
              <a:rPr lang="en-US" sz="2400" dirty="0"/>
              <a:t>block is executed.</a:t>
            </a:r>
          </a:p>
          <a:p>
            <a:pPr algn="just">
              <a:buNone/>
            </a:pPr>
            <a:r>
              <a:rPr lang="en-US" sz="2400" dirty="0"/>
              <a:t>• If the condition is true, only then the statements will be executed otherwise </a:t>
            </a:r>
            <a:r>
              <a:rPr lang="en-US" sz="2400" dirty="0" smtClean="0"/>
              <a:t>the control </a:t>
            </a:r>
            <a:r>
              <a:rPr lang="en-US" sz="2400" dirty="0"/>
              <a:t>will jump to the immediate statement outside the while loop block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• </a:t>
            </a:r>
            <a:r>
              <a:rPr lang="en-US" sz="2400" dirty="0"/>
              <a:t>We must constantly update the condition of the while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8624" y="838200"/>
            <a:ext cx="3381375" cy="449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sz="3200" b="1" dirty="0"/>
              <a:t>while (condition)</a:t>
            </a:r>
          </a:p>
          <a:p>
            <a:pPr eaLnBrk="0" hangingPunct="0"/>
            <a:r>
              <a:rPr lang="en-US" sz="3200" b="1" dirty="0"/>
              <a:t>{</a:t>
            </a:r>
          </a:p>
          <a:p>
            <a:pPr eaLnBrk="0" hangingPunct="0"/>
            <a:r>
              <a:rPr lang="en-US" sz="3200" b="1" dirty="0" err="1" smtClean="0"/>
              <a:t>statement_block</a:t>
            </a:r>
            <a:r>
              <a:rPr lang="en-US" sz="3200" b="1" dirty="0"/>
              <a:t>;</a:t>
            </a:r>
          </a:p>
          <a:p>
            <a:pPr eaLnBrk="0" hangingPunct="0"/>
            <a:r>
              <a:rPr lang="en-US" sz="3200" b="1" dirty="0"/>
              <a:t>}</a:t>
            </a:r>
          </a:p>
          <a:p>
            <a:pPr eaLnBrk="0" hangingPunct="0"/>
            <a:r>
              <a:rPr lang="en-US" sz="3200" b="1" dirty="0"/>
              <a:t>statement x;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1295400"/>
            <a:ext cx="4572000" cy="3505200"/>
            <a:chOff x="4143375" y="4343400"/>
            <a:chExt cx="3733800" cy="196215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019800" y="4343400"/>
              <a:ext cx="1673225" cy="2444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200" b="1">
                  <a:latin typeface="Courier New" pitchFamily="49" charset="0"/>
                </a:rPr>
                <a:t>Statement x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6591300" y="4800600"/>
              <a:ext cx="303213" cy="2444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6705600" y="5029200"/>
              <a:ext cx="0" cy="2444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6134100" y="5257800"/>
              <a:ext cx="1673225" cy="48895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Condition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692900" y="5718175"/>
              <a:ext cx="7938" cy="3635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013450" y="6061075"/>
              <a:ext cx="1673225" cy="2444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200" b="1">
                  <a:latin typeface="Courier New" pitchFamily="49" charset="0"/>
                </a:rPr>
                <a:t>Statement y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115175" y="5734050"/>
              <a:ext cx="762000" cy="2444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 dirty="0">
                  <a:latin typeface="Courier New" pitchFamily="49" charset="0"/>
                </a:rPr>
                <a:t>FALSE</a:t>
              </a:r>
              <a:endParaRPr lang="en-US" sz="2800" dirty="0">
                <a:latin typeface="Comic Sans MS" pitchFamily="66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298950" y="5141913"/>
              <a:ext cx="1330325" cy="3667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200" b="1" dirty="0">
                  <a:latin typeface="Courier New" pitchFamily="49" charset="0"/>
                </a:rPr>
                <a:t>Update the condition expression</a:t>
              </a:r>
              <a:endParaRPr lang="en-US" sz="2800" dirty="0">
                <a:latin typeface="Comic Sans MS" pitchFamily="66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4870450" y="4684713"/>
              <a:ext cx="0" cy="48895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870450" y="4684713"/>
              <a:ext cx="1787525" cy="206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143375" y="5713413"/>
              <a:ext cx="1714500" cy="2444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n-US" sz="1200" b="1">
                  <a:latin typeface="Courier New" pitchFamily="49" charset="0"/>
                </a:rPr>
                <a:t>Statement Block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5857875" y="5848350"/>
              <a:ext cx="8001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791200" y="5334000"/>
              <a:ext cx="608013" cy="2444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/>
              <a:r>
                <a:rPr lang="en-US" sz="1200" b="1">
                  <a:latin typeface="Courier New" pitchFamily="49" charset="0"/>
                </a:rPr>
                <a:t>TRUE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876800" y="5486400"/>
              <a:ext cx="0" cy="228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6705600" y="4572000"/>
              <a:ext cx="0" cy="2111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870700" cy="990600"/>
          </a:xfrm>
        </p:spPr>
        <p:txBody>
          <a:bodyPr/>
          <a:lstStyle/>
          <a:p>
            <a:r>
              <a:rPr lang="en-US" sz="2800" b="1" u="sng"/>
              <a:t>DO WHILE LOOP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762000"/>
            <a:ext cx="91440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do-while loop is similar to the while loop. The only difference is that in a do-while loop, the test condition is tested at the end of the loop.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body of the loop gets executed at least one time (even if the condition is false).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do while loop continues to execute whilst a condition is true. There is no choice whether to execute the loop or not. Hence, entry in the loop is automatic there is only a choice to continue it further or not.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major disadvantage of using a do while loop is that it always executes at least once, so even if the user enters some invalid data, the loop will execute.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Do-while loops are widely used to print a list of options for a menu driven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3657600" cy="24384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100" b="1" dirty="0"/>
          </a:p>
          <a:p>
            <a:pPr eaLnBrk="0" hangingPunct="0"/>
            <a:r>
              <a:rPr lang="en-US" sz="2400" b="1" dirty="0"/>
              <a:t>Statement x;</a:t>
            </a:r>
          </a:p>
          <a:p>
            <a:pPr eaLnBrk="0" hangingPunct="0"/>
            <a:r>
              <a:rPr lang="en-US" sz="2400" b="1" dirty="0"/>
              <a:t>do</a:t>
            </a:r>
          </a:p>
          <a:p>
            <a:pPr eaLnBrk="0" hangingPunct="0"/>
            <a:r>
              <a:rPr lang="en-US" sz="2400" b="1" dirty="0"/>
              <a:t>{</a:t>
            </a:r>
          </a:p>
          <a:p>
            <a:pPr eaLnBrk="0" hangingPunct="0"/>
            <a:r>
              <a:rPr lang="en-US" sz="2400" b="1" dirty="0" smtClean="0"/>
              <a:t>  </a:t>
            </a:r>
            <a:r>
              <a:rPr lang="en-US" sz="2400" b="1" dirty="0" err="1" smtClean="0"/>
              <a:t>statement_block</a:t>
            </a:r>
            <a:r>
              <a:rPr lang="en-US" sz="2400" b="1" dirty="0"/>
              <a:t>;</a:t>
            </a:r>
          </a:p>
          <a:p>
            <a:pPr eaLnBrk="0" hangingPunct="0"/>
            <a:r>
              <a:rPr lang="en-US" sz="2400" b="1" dirty="0"/>
              <a:t>} while (condition);</a:t>
            </a:r>
          </a:p>
          <a:p>
            <a:pPr eaLnBrk="0" hangingPunct="0"/>
            <a:r>
              <a:rPr lang="en-US" sz="2400" b="1" dirty="0"/>
              <a:t>statement y;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19200" y="3200400"/>
            <a:ext cx="7239000" cy="3352800"/>
            <a:chOff x="5095875" y="3733800"/>
            <a:chExt cx="3514725" cy="25527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91200" y="3733800"/>
              <a:ext cx="12573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600" b="1"/>
                <a:t>Statement x</a:t>
              </a:r>
              <a:endParaRPr lang="en-US" sz="36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819775" y="6057900"/>
              <a:ext cx="12573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2000" b="1"/>
                <a:t>Statement y</a:t>
              </a:r>
              <a:endParaRPr lang="en-US" sz="3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57875" y="4341813"/>
              <a:ext cx="12573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600" b="1" dirty="0"/>
                <a:t>Statement Block</a:t>
              </a:r>
              <a:endParaRPr lang="en-US" sz="36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57875" y="4800600"/>
              <a:ext cx="2752725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600" b="1"/>
                <a:t>Update the condition</a:t>
              </a:r>
              <a:r>
                <a:rPr lang="en-US" sz="2400" b="1"/>
                <a:t> expression</a:t>
              </a:r>
              <a:endParaRPr lang="en-US" sz="36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429375" y="3998913"/>
              <a:ext cx="0" cy="3429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29375" y="4570413"/>
              <a:ext cx="0" cy="228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095875" y="5467350"/>
              <a:ext cx="228600" cy="228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5857875" y="5410200"/>
              <a:ext cx="1762125" cy="3810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b="1"/>
                <a:t>Condition</a:t>
              </a:r>
              <a:endParaRPr lang="en-US" sz="36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708948" y="5126182"/>
              <a:ext cx="22198" cy="2900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6723748" y="5822373"/>
              <a:ext cx="0" cy="228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982727" y="5764357"/>
              <a:ext cx="762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b="1" dirty="0">
                  <a:latin typeface="Courier New" pitchFamily="49" charset="0"/>
                </a:rPr>
                <a:t>FALS</a:t>
              </a:r>
              <a:r>
                <a:rPr lang="en-US" sz="1600" dirty="0">
                  <a:latin typeface="Courier New" pitchFamily="49" charset="0"/>
                </a:rPr>
                <a:t>E</a:t>
              </a:r>
              <a:endParaRPr lang="en-US" sz="1600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5324475" y="5581650"/>
              <a:ext cx="5715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210175" y="4095750"/>
              <a:ext cx="0" cy="1371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203825" y="4094163"/>
              <a:ext cx="12573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36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634288" y="5181600"/>
              <a:ext cx="5715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b="1">
                  <a:latin typeface="Courier New" pitchFamily="49" charset="0"/>
                </a:rPr>
                <a:t>TRUE</a:t>
              </a: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1"/>
            <a:ext cx="4267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/* Program to print numbers from 0 to 10 using while Loop */</a:t>
            </a:r>
          </a:p>
          <a:p>
            <a:r>
              <a:rPr lang="en-US" sz="2800" dirty="0" smtClean="0"/>
              <a:t>#</a:t>
            </a:r>
            <a:r>
              <a:rPr lang="en-US" sz="2800" dirty="0"/>
              <a:t>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smtClean="0"/>
              <a:t>void </a:t>
            </a:r>
            <a:r>
              <a:rPr lang="en-US" sz="2800" dirty="0"/>
              <a:t>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</a:t>
            </a:r>
          </a:p>
          <a:p>
            <a:r>
              <a:rPr lang="en-US" sz="2800" dirty="0"/>
              <a:t>while(</a:t>
            </a:r>
            <a:r>
              <a:rPr lang="en-US" sz="2800" dirty="0" err="1"/>
              <a:t>i</a:t>
            </a:r>
            <a:r>
              <a:rPr lang="en-US" sz="2800" dirty="0"/>
              <a:t>&lt;=10)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err="1"/>
              <a:t>printf</a:t>
            </a:r>
            <a:r>
              <a:rPr lang="en-US" sz="2800" dirty="0"/>
              <a:t>(“\n %d”,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=i+1;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648200" y="533400"/>
            <a:ext cx="4267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/*Program to print numbers from 0-10 using do-while  Loop*/</a:t>
            </a:r>
          </a:p>
          <a:p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void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</a:t>
            </a:r>
          </a:p>
          <a:p>
            <a:r>
              <a:rPr lang="en-US" sz="2800" dirty="0" smtClean="0"/>
              <a:t>do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err="1" smtClean="0"/>
              <a:t>printf</a:t>
            </a:r>
            <a:r>
              <a:rPr lang="en-US" sz="2800" dirty="0" smtClean="0"/>
              <a:t>(“\n %d”, 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i</a:t>
            </a:r>
            <a:r>
              <a:rPr lang="en-US" sz="2800" dirty="0" smtClean="0"/>
              <a:t> + 1;</a:t>
            </a:r>
          </a:p>
          <a:p>
            <a:r>
              <a:rPr lang="en-US" sz="2800" dirty="0" smtClean="0"/>
              <a:t>} while(</a:t>
            </a:r>
            <a:r>
              <a:rPr lang="en-US" sz="2800" dirty="0" err="1" smtClean="0"/>
              <a:t>i</a:t>
            </a:r>
            <a:r>
              <a:rPr lang="en-US" sz="2800" dirty="0" smtClean="0"/>
              <a:t>&lt;=10);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Program to demonstrate use of while and do while loop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314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Lecture-11</vt:lpstr>
      <vt:lpstr>Slide 2</vt:lpstr>
      <vt:lpstr>Slide 3</vt:lpstr>
      <vt:lpstr>DO WHILE LOOP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hp</dc:creator>
  <cp:lastModifiedBy>FF-107</cp:lastModifiedBy>
  <cp:revision>4</cp:revision>
  <dcterms:created xsi:type="dcterms:W3CDTF">2013-07-19T10:48:47Z</dcterms:created>
  <dcterms:modified xsi:type="dcterms:W3CDTF">2022-11-02T04:58:08Z</dcterms:modified>
</cp:coreProperties>
</file>