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703E-72A1-49F7-B447-00D5A789FAB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28FE-8E45-43D1-BF9A-ADB6B39071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52400"/>
            <a:ext cx="3886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//reverse of digit using While loop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r=0,d,m,n;</a:t>
            </a:r>
          </a:p>
          <a:p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("Enter a value:");</a:t>
            </a:r>
          </a:p>
          <a:p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d",&amp;n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While(n!=0)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D=n%10;</a:t>
            </a:r>
          </a:p>
          <a:p>
            <a:r>
              <a:rPr lang="en-US" sz="2000" dirty="0" smtClean="0"/>
              <a:t>n= n/10;</a:t>
            </a:r>
          </a:p>
          <a:p>
            <a:r>
              <a:rPr lang="en-US" sz="2000" dirty="0" smtClean="0"/>
              <a:t>r=(r*10)+d;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("%d is the reverse \</a:t>
            </a:r>
            <a:r>
              <a:rPr lang="en-US" sz="2000" dirty="0" err="1" smtClean="0"/>
              <a:t>n",r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8600" y="304800"/>
            <a:ext cx="4343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//reverse of digit using do-while loop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r=0,d,m,n;</a:t>
            </a:r>
          </a:p>
          <a:p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("Enter a value:");</a:t>
            </a:r>
          </a:p>
          <a:p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d",&amp;n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do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d=n%10;</a:t>
            </a:r>
          </a:p>
          <a:p>
            <a:r>
              <a:rPr lang="en-US" sz="2000" dirty="0" smtClean="0"/>
              <a:t>n= n/10;</a:t>
            </a:r>
          </a:p>
          <a:p>
            <a:r>
              <a:rPr lang="en-US" sz="2000" dirty="0" smtClean="0"/>
              <a:t>r=(r*10)+d;</a:t>
            </a:r>
          </a:p>
          <a:p>
            <a:r>
              <a:rPr lang="en-US" sz="2000" dirty="0" smtClean="0"/>
              <a:t>}while(n!=0);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("%d is the reverse \</a:t>
            </a:r>
            <a:r>
              <a:rPr lang="en-US" sz="2000" dirty="0" err="1" smtClean="0"/>
              <a:t>n",r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267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/*</a:t>
            </a:r>
            <a:r>
              <a:rPr lang="en-US" sz="2000" b="1" dirty="0" err="1" smtClean="0"/>
              <a:t>programme</a:t>
            </a:r>
            <a:r>
              <a:rPr lang="en-US" sz="2000" b="1" dirty="0" smtClean="0"/>
              <a:t> to calculate the sum of digit*/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long </a:t>
            </a:r>
            <a:r>
              <a:rPr lang="en-US" sz="2000" dirty="0" err="1" smtClean="0"/>
              <a:t>int</a:t>
            </a:r>
            <a:r>
              <a:rPr lang="en-US" sz="2000" dirty="0" smtClean="0"/>
              <a:t> l;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i,sum</a:t>
            </a:r>
            <a:r>
              <a:rPr lang="en-US" sz="2000" dirty="0" smtClean="0"/>
              <a:t>=0,k;</a:t>
            </a:r>
          </a:p>
          <a:p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("Enter the value of a variable");</a:t>
            </a:r>
          </a:p>
          <a:p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ld",&amp;l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while(l&gt;0)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k=l%10;</a:t>
            </a:r>
          </a:p>
          <a:p>
            <a:r>
              <a:rPr lang="en-US" sz="2000" dirty="0" smtClean="0"/>
              <a:t> sum=</a:t>
            </a:r>
            <a:r>
              <a:rPr lang="en-US" sz="2000" dirty="0" err="1" smtClean="0"/>
              <a:t>sum+k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l=l/10;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("The sum of the digit==%</a:t>
            </a:r>
            <a:r>
              <a:rPr lang="en-US" sz="2000" dirty="0" err="1" smtClean="0"/>
              <a:t>d",sum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0" y="228600"/>
            <a:ext cx="457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/*</a:t>
            </a:r>
            <a:r>
              <a:rPr lang="en-US" sz="2000" b="1" dirty="0" err="1" smtClean="0"/>
              <a:t>programme</a:t>
            </a:r>
            <a:r>
              <a:rPr lang="en-US" sz="2000" b="1" dirty="0" smtClean="0"/>
              <a:t> to calculate the sum of digit*/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long </a:t>
            </a:r>
            <a:r>
              <a:rPr lang="en-US" sz="2000" dirty="0" err="1" smtClean="0"/>
              <a:t>int</a:t>
            </a:r>
            <a:r>
              <a:rPr lang="en-US" sz="2000" dirty="0" smtClean="0"/>
              <a:t> l;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i,sum</a:t>
            </a:r>
            <a:r>
              <a:rPr lang="en-US" sz="2000" dirty="0" smtClean="0"/>
              <a:t>=0,k;</a:t>
            </a:r>
          </a:p>
          <a:p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("Enter the value of a variable");</a:t>
            </a:r>
          </a:p>
          <a:p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ld",&amp;l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Do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k=l%10;</a:t>
            </a:r>
          </a:p>
          <a:p>
            <a:r>
              <a:rPr lang="en-US" sz="2000" dirty="0" smtClean="0"/>
              <a:t> sum=</a:t>
            </a:r>
            <a:r>
              <a:rPr lang="en-US" sz="2000" dirty="0" err="1" smtClean="0"/>
              <a:t>sum+k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l=l/10;</a:t>
            </a:r>
          </a:p>
          <a:p>
            <a:r>
              <a:rPr lang="en-US" sz="2000" dirty="0" smtClean="0"/>
              <a:t>}</a:t>
            </a:r>
            <a:r>
              <a:rPr lang="en-US" sz="2000" dirty="0" smtClean="0"/>
              <a:t> while(l&gt;0);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("The sum of the digit==%</a:t>
            </a:r>
            <a:r>
              <a:rPr lang="en-US" sz="2000" dirty="0" err="1" smtClean="0"/>
              <a:t>d",sum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281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Lecture-12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Lecture-12</dc:title>
  <dc:creator>Raviraj Singh</dc:creator>
  <cp:lastModifiedBy>Raviraj Singh</cp:lastModifiedBy>
  <cp:revision>2</cp:revision>
  <dcterms:created xsi:type="dcterms:W3CDTF">2013-07-22T04:48:27Z</dcterms:created>
  <dcterms:modified xsi:type="dcterms:W3CDTF">2013-07-22T05:01:56Z</dcterms:modified>
</cp:coreProperties>
</file>